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7" r:id="rId4"/>
    <p:sldId id="268" r:id="rId5"/>
    <p:sldId id="269" r:id="rId6"/>
    <p:sldId id="270" r:id="rId7"/>
    <p:sldId id="278" r:id="rId8"/>
    <p:sldId id="272" r:id="rId9"/>
    <p:sldId id="280" r:id="rId10"/>
    <p:sldId id="274" r:id="rId11"/>
    <p:sldId id="275" r:id="rId12"/>
    <p:sldId id="279" r:id="rId13"/>
  </p:sldIdLst>
  <p:sldSz cx="12192000" cy="6858000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CC0000"/>
    <a:srgbClr val="FF00FF"/>
    <a:srgbClr val="660033"/>
    <a:srgbClr val="0066FF"/>
    <a:srgbClr val="0000CC"/>
    <a:srgbClr val="0033CC"/>
    <a:srgbClr val="0000FF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2870" autoAdjust="0"/>
  </p:normalViewPr>
  <p:slideViewPr>
    <p:cSldViewPr snapToGrid="0" showGuides="1">
      <p:cViewPr varScale="1">
        <p:scale>
          <a:sx n="66" d="100"/>
          <a:sy n="66" d="100"/>
        </p:scale>
        <p:origin x="102" y="132"/>
      </p:cViewPr>
      <p:guideLst>
        <p:guide orient="horz" pos="2137"/>
        <p:guide pos="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E8697-B9C2-4D74-9054-809CC870BB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71FAEE-4B3A-4CBF-9B2D-9AB64CE65B8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i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Request for change via eMS</a:t>
          </a:r>
        </a:p>
      </dgm:t>
    </dgm:pt>
    <dgm:pt modelId="{2B6E9052-B639-4A2C-904F-7D15DBCCA3F5}" type="parTrans" cxnId="{1A072A5B-62EA-4E20-A1AF-AA51186FF246}">
      <dgm:prSet/>
      <dgm:spPr/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1B26DB-EE0A-4555-97B0-A2FEB89C0AAC}" type="sibTrans" cxnId="{1A072A5B-62EA-4E20-A1AF-AA51186FF246}">
      <dgm:prSet/>
      <dgm:spPr/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27745C-9CB1-4F99-BAC9-40FC08DB87B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i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Assessment by JS and clarification</a:t>
          </a:r>
        </a:p>
      </dgm:t>
    </dgm:pt>
    <dgm:pt modelId="{E08D9E96-4EC8-4A4D-AF85-76367C8AE2D0}" type="parTrans" cxnId="{70623233-A364-4543-9AEB-3836D6018C86}">
      <dgm:prSet/>
      <dgm:spPr>
        <a:solidFill>
          <a:schemeClr val="bg1"/>
        </a:solidFill>
        <a:ln w="85725">
          <a:solidFill>
            <a:srgbClr val="034EA2"/>
          </a:solidFill>
          <a:tailEnd type="triangle"/>
        </a:ln>
      </dgm:spPr>
      <dgm:t>
        <a:bodyPr/>
        <a:lstStyle/>
        <a:p>
          <a:endParaRPr lang="en-US"/>
        </a:p>
      </dgm:t>
    </dgm:pt>
    <dgm:pt modelId="{2CA3E665-6EC8-44E6-922D-26DB85447CCF}" type="sibTrans" cxnId="{70623233-A364-4543-9AEB-3836D6018C86}">
      <dgm:prSet/>
      <dgm:spPr/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70F3A-04BE-4E15-891C-C45680BE1957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i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Approval by MA/MC</a:t>
          </a:r>
        </a:p>
      </dgm:t>
    </dgm:pt>
    <dgm:pt modelId="{C18F1616-8B78-4AC8-B68C-B882BF010706}" type="parTrans" cxnId="{490700D6-B697-43B4-8C08-FD8CF0C401E6}">
      <dgm:prSet custT="1"/>
      <dgm:spPr>
        <a:solidFill>
          <a:schemeClr val="bg1"/>
        </a:solidFill>
        <a:ln w="85725">
          <a:solidFill>
            <a:srgbClr val="034EA2"/>
          </a:solidFill>
          <a:tailEnd type="triangle"/>
        </a:ln>
      </dgm:spPr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C97F7E-4F00-439F-9775-B2550513D2A8}" type="sibTrans" cxnId="{490700D6-B697-43B4-8C08-FD8CF0C401E6}">
      <dgm:prSet/>
      <dgm:spPr/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E25D4A-D478-4923-97EB-FFAA09746C40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i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Update of information and documentation in eMS</a:t>
          </a:r>
        </a:p>
      </dgm:t>
    </dgm:pt>
    <dgm:pt modelId="{1D120755-C85A-4543-9072-94B870E1C7E8}" type="parTrans" cxnId="{B97C4925-4A3F-47E7-A095-780260A75551}">
      <dgm:prSet custT="1"/>
      <dgm:spPr>
        <a:solidFill>
          <a:schemeClr val="bg1"/>
        </a:solidFill>
        <a:ln w="85725">
          <a:solidFill>
            <a:srgbClr val="034EA2"/>
          </a:solidFill>
          <a:tailEnd type="triangle"/>
        </a:ln>
      </dgm:spPr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1FDC45-6E53-4419-9074-D696247293B8}" type="sibTrans" cxnId="{B97C4925-4A3F-47E7-A095-780260A75551}">
      <dgm:prSet/>
      <dgm:spPr/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495880-F2EE-4A11-B292-C3E18C63506B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b="1" i="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Addendum to Subsidy contract &amp; Partnership Agreement (if applicable)</a:t>
          </a:r>
        </a:p>
      </dgm:t>
    </dgm:pt>
    <dgm:pt modelId="{D00E60F6-617A-45E1-99F6-A7851B71B4B6}" type="parTrans" cxnId="{99943455-EE3A-4984-BF0C-2D860E79A1F5}">
      <dgm:prSet custT="1"/>
      <dgm:spPr>
        <a:solidFill>
          <a:schemeClr val="bg1"/>
        </a:solidFill>
        <a:ln w="85725">
          <a:solidFill>
            <a:srgbClr val="034EA2"/>
          </a:solidFill>
          <a:tailEnd type="triangle"/>
        </a:ln>
      </dgm:spPr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7C951B-278E-4188-840E-AA47F0E756D5}" type="sibTrans" cxnId="{99943455-EE3A-4984-BF0C-2D860E79A1F5}">
      <dgm:prSet/>
      <dgm:spPr/>
      <dgm:t>
        <a:bodyPr/>
        <a:lstStyle/>
        <a:p>
          <a:endParaRPr lang="en-US" sz="1600" b="1" i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001065-C1B2-4574-95FF-B662AC163803}" type="pres">
      <dgm:prSet presAssocID="{424E8697-B9C2-4D74-9054-809CC870BB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3E42123-1125-4F42-AD0D-022CCDBB96B8}" type="pres">
      <dgm:prSet presAssocID="{1E71FAEE-4B3A-4CBF-9B2D-9AB64CE65B84}" presName="root1" presStyleCnt="0"/>
      <dgm:spPr/>
    </dgm:pt>
    <dgm:pt modelId="{B048EAA8-8C70-4C7F-A811-582FFF0DA61A}" type="pres">
      <dgm:prSet presAssocID="{1E71FAEE-4B3A-4CBF-9B2D-9AB64CE65B84}" presName="LevelOneTextNode" presStyleLbl="node0" presStyleIdx="0" presStyleCnt="1" custScaleX="161051" custScaleY="1610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E40485A-F1A3-4DF9-B2CA-818A3B93FD3C}" type="pres">
      <dgm:prSet presAssocID="{1E71FAEE-4B3A-4CBF-9B2D-9AB64CE65B84}" presName="level2hierChild" presStyleCnt="0"/>
      <dgm:spPr/>
    </dgm:pt>
    <dgm:pt modelId="{D2641DF8-D495-4766-9844-12C6FFC98890}" type="pres">
      <dgm:prSet presAssocID="{E08D9E96-4EC8-4A4D-AF85-76367C8AE2D0}" presName="conn2-1" presStyleLbl="parChTrans1D2" presStyleIdx="0" presStyleCnt="1"/>
      <dgm:spPr/>
      <dgm:t>
        <a:bodyPr/>
        <a:lstStyle/>
        <a:p>
          <a:endParaRPr lang="en-GB"/>
        </a:p>
      </dgm:t>
    </dgm:pt>
    <dgm:pt modelId="{E77FA46E-847A-49DF-8CE3-42B5361AD918}" type="pres">
      <dgm:prSet presAssocID="{E08D9E96-4EC8-4A4D-AF85-76367C8AE2D0}" presName="connTx" presStyleLbl="parChTrans1D2" presStyleIdx="0" presStyleCnt="1"/>
      <dgm:spPr/>
      <dgm:t>
        <a:bodyPr/>
        <a:lstStyle/>
        <a:p>
          <a:endParaRPr lang="en-GB"/>
        </a:p>
      </dgm:t>
    </dgm:pt>
    <dgm:pt modelId="{87E4BFF7-822E-44C3-AD25-18D7E48795D6}" type="pres">
      <dgm:prSet presAssocID="{9227745C-9CB1-4F99-BAC9-40FC08DB87B6}" presName="root2" presStyleCnt="0"/>
      <dgm:spPr/>
    </dgm:pt>
    <dgm:pt modelId="{7B843204-2A43-4A01-BD9D-A2350A6B2AC8}" type="pres">
      <dgm:prSet presAssocID="{9227745C-9CB1-4F99-BAC9-40FC08DB87B6}" presName="LevelTwoTextNode" presStyleLbl="node2" presStyleIdx="0" presStyleCnt="1" custScaleX="161051" custScaleY="1610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33218B-3FB5-446D-87C9-A2A560D71B16}" type="pres">
      <dgm:prSet presAssocID="{9227745C-9CB1-4F99-BAC9-40FC08DB87B6}" presName="level3hierChild" presStyleCnt="0"/>
      <dgm:spPr/>
    </dgm:pt>
    <dgm:pt modelId="{71AABDF5-ADB2-471C-9FCD-03C53C3F128E}" type="pres">
      <dgm:prSet presAssocID="{C18F1616-8B78-4AC8-B68C-B882BF010706}" presName="conn2-1" presStyleLbl="parChTrans1D3" presStyleIdx="0" presStyleCnt="1"/>
      <dgm:spPr/>
      <dgm:t>
        <a:bodyPr/>
        <a:lstStyle/>
        <a:p>
          <a:endParaRPr lang="en-GB"/>
        </a:p>
      </dgm:t>
    </dgm:pt>
    <dgm:pt modelId="{4BD76BDD-C1C0-4608-928F-543B83716A0F}" type="pres">
      <dgm:prSet presAssocID="{C18F1616-8B78-4AC8-B68C-B882BF010706}" presName="connTx" presStyleLbl="parChTrans1D3" presStyleIdx="0" presStyleCnt="1"/>
      <dgm:spPr/>
      <dgm:t>
        <a:bodyPr/>
        <a:lstStyle/>
        <a:p>
          <a:endParaRPr lang="en-GB"/>
        </a:p>
      </dgm:t>
    </dgm:pt>
    <dgm:pt modelId="{228C73EC-AAA4-4B45-B3EC-78497F2006FE}" type="pres">
      <dgm:prSet presAssocID="{C4D70F3A-04BE-4E15-891C-C45680BE1957}" presName="root2" presStyleCnt="0"/>
      <dgm:spPr/>
    </dgm:pt>
    <dgm:pt modelId="{15703363-8DFA-4AFA-896B-FA4881B8CE74}" type="pres">
      <dgm:prSet presAssocID="{C4D70F3A-04BE-4E15-891C-C45680BE1957}" presName="LevelTwoTextNode" presStyleLbl="node3" presStyleIdx="0" presStyleCnt="1" custScaleX="161051" custScaleY="1610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A3DCBA-7C5F-43B0-AD43-31667C61FE2E}" type="pres">
      <dgm:prSet presAssocID="{C4D70F3A-04BE-4E15-891C-C45680BE1957}" presName="level3hierChild" presStyleCnt="0"/>
      <dgm:spPr/>
    </dgm:pt>
    <dgm:pt modelId="{0509F555-D0BB-47CD-8BF5-777D8FD94B70}" type="pres">
      <dgm:prSet presAssocID="{1D120755-C85A-4543-9072-94B870E1C7E8}" presName="conn2-1" presStyleLbl="parChTrans1D4" presStyleIdx="0" presStyleCnt="2"/>
      <dgm:spPr/>
      <dgm:t>
        <a:bodyPr/>
        <a:lstStyle/>
        <a:p>
          <a:endParaRPr lang="en-GB"/>
        </a:p>
      </dgm:t>
    </dgm:pt>
    <dgm:pt modelId="{B7299FCB-E91F-4821-BDF1-F2A8BC77DDAE}" type="pres">
      <dgm:prSet presAssocID="{1D120755-C85A-4543-9072-94B870E1C7E8}" presName="connTx" presStyleLbl="parChTrans1D4" presStyleIdx="0" presStyleCnt="2"/>
      <dgm:spPr/>
      <dgm:t>
        <a:bodyPr/>
        <a:lstStyle/>
        <a:p>
          <a:endParaRPr lang="en-GB"/>
        </a:p>
      </dgm:t>
    </dgm:pt>
    <dgm:pt modelId="{F1C5AC90-E3F2-4D50-A342-8402A49D6742}" type="pres">
      <dgm:prSet presAssocID="{B2E25D4A-D478-4923-97EB-FFAA09746C40}" presName="root2" presStyleCnt="0"/>
      <dgm:spPr/>
    </dgm:pt>
    <dgm:pt modelId="{52B40EDA-8CA4-445E-BADC-2EBAABAE172E}" type="pres">
      <dgm:prSet presAssocID="{B2E25D4A-D478-4923-97EB-FFAA09746C40}" presName="LevelTwoTextNode" presStyleLbl="node4" presStyleIdx="0" presStyleCnt="2" custScaleX="194872" custScaleY="1948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03C2713-BBCB-4B29-AD70-2D94ADA779C7}" type="pres">
      <dgm:prSet presAssocID="{B2E25D4A-D478-4923-97EB-FFAA09746C40}" presName="level3hierChild" presStyleCnt="0"/>
      <dgm:spPr/>
    </dgm:pt>
    <dgm:pt modelId="{01B4B7D5-0325-4003-BF67-65CE25AC01EC}" type="pres">
      <dgm:prSet presAssocID="{D00E60F6-617A-45E1-99F6-A7851B71B4B6}" presName="conn2-1" presStyleLbl="parChTrans1D4" presStyleIdx="1" presStyleCnt="2"/>
      <dgm:spPr/>
      <dgm:t>
        <a:bodyPr/>
        <a:lstStyle/>
        <a:p>
          <a:endParaRPr lang="en-GB"/>
        </a:p>
      </dgm:t>
    </dgm:pt>
    <dgm:pt modelId="{AB1233CC-6D2F-423E-B0CE-20F0B98240A1}" type="pres">
      <dgm:prSet presAssocID="{D00E60F6-617A-45E1-99F6-A7851B71B4B6}" presName="connTx" presStyleLbl="parChTrans1D4" presStyleIdx="1" presStyleCnt="2"/>
      <dgm:spPr/>
      <dgm:t>
        <a:bodyPr/>
        <a:lstStyle/>
        <a:p>
          <a:endParaRPr lang="en-GB"/>
        </a:p>
      </dgm:t>
    </dgm:pt>
    <dgm:pt modelId="{C3F91DA8-8B72-4BF4-86B6-8ECBE32FD3BF}" type="pres">
      <dgm:prSet presAssocID="{D5495880-F2EE-4A11-B292-C3E18C63506B}" presName="root2" presStyleCnt="0"/>
      <dgm:spPr/>
    </dgm:pt>
    <dgm:pt modelId="{42150E1D-9045-463C-8F32-2F7AEFA0548A}" type="pres">
      <dgm:prSet presAssocID="{D5495880-F2EE-4A11-B292-C3E18C63506B}" presName="LevelTwoTextNode" presStyleLbl="node4" presStyleIdx="1" presStyleCnt="2" custScaleX="194872" custScaleY="1948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5DA72B-357A-40FF-A0E0-7F7D51D388B2}" type="pres">
      <dgm:prSet presAssocID="{D5495880-F2EE-4A11-B292-C3E18C63506B}" presName="level3hierChild" presStyleCnt="0"/>
      <dgm:spPr/>
    </dgm:pt>
  </dgm:ptLst>
  <dgm:cxnLst>
    <dgm:cxn modelId="{490700D6-B697-43B4-8C08-FD8CF0C401E6}" srcId="{9227745C-9CB1-4F99-BAC9-40FC08DB87B6}" destId="{C4D70F3A-04BE-4E15-891C-C45680BE1957}" srcOrd="0" destOrd="0" parTransId="{C18F1616-8B78-4AC8-B68C-B882BF010706}" sibTransId="{69C97F7E-4F00-439F-9775-B2550513D2A8}"/>
    <dgm:cxn modelId="{2D6A5599-BB48-4CEE-9200-8CB6190733F8}" type="presOf" srcId="{1E71FAEE-4B3A-4CBF-9B2D-9AB64CE65B84}" destId="{B048EAA8-8C70-4C7F-A811-582FFF0DA61A}" srcOrd="0" destOrd="0" presId="urn:microsoft.com/office/officeart/2005/8/layout/hierarchy2"/>
    <dgm:cxn modelId="{70623233-A364-4543-9AEB-3836D6018C86}" srcId="{1E71FAEE-4B3A-4CBF-9B2D-9AB64CE65B84}" destId="{9227745C-9CB1-4F99-BAC9-40FC08DB87B6}" srcOrd="0" destOrd="0" parTransId="{E08D9E96-4EC8-4A4D-AF85-76367C8AE2D0}" sibTransId="{2CA3E665-6EC8-44E6-922D-26DB85447CCF}"/>
    <dgm:cxn modelId="{A1ED9806-9D82-47C1-9795-EFC01A9B3104}" type="presOf" srcId="{D00E60F6-617A-45E1-99F6-A7851B71B4B6}" destId="{01B4B7D5-0325-4003-BF67-65CE25AC01EC}" srcOrd="0" destOrd="0" presId="urn:microsoft.com/office/officeart/2005/8/layout/hierarchy2"/>
    <dgm:cxn modelId="{357BBC3C-1805-481D-B77A-18099C4A32B6}" type="presOf" srcId="{C4D70F3A-04BE-4E15-891C-C45680BE1957}" destId="{15703363-8DFA-4AFA-896B-FA4881B8CE74}" srcOrd="0" destOrd="0" presId="urn:microsoft.com/office/officeart/2005/8/layout/hierarchy2"/>
    <dgm:cxn modelId="{8156E858-C605-47BF-BAFF-F4F81BC98127}" type="presOf" srcId="{D00E60F6-617A-45E1-99F6-A7851B71B4B6}" destId="{AB1233CC-6D2F-423E-B0CE-20F0B98240A1}" srcOrd="1" destOrd="0" presId="urn:microsoft.com/office/officeart/2005/8/layout/hierarchy2"/>
    <dgm:cxn modelId="{06360BFC-B542-478C-9A49-24D0C4036F2E}" type="presOf" srcId="{1D120755-C85A-4543-9072-94B870E1C7E8}" destId="{0509F555-D0BB-47CD-8BF5-777D8FD94B70}" srcOrd="0" destOrd="0" presId="urn:microsoft.com/office/officeart/2005/8/layout/hierarchy2"/>
    <dgm:cxn modelId="{0E0D9776-E5A4-403D-A98D-9ECDB07E1DBF}" type="presOf" srcId="{B2E25D4A-D478-4923-97EB-FFAA09746C40}" destId="{52B40EDA-8CA4-445E-BADC-2EBAABAE172E}" srcOrd="0" destOrd="0" presId="urn:microsoft.com/office/officeart/2005/8/layout/hierarchy2"/>
    <dgm:cxn modelId="{ABF9A198-4F58-475E-8846-B095075BF477}" type="presOf" srcId="{E08D9E96-4EC8-4A4D-AF85-76367C8AE2D0}" destId="{E77FA46E-847A-49DF-8CE3-42B5361AD918}" srcOrd="1" destOrd="0" presId="urn:microsoft.com/office/officeart/2005/8/layout/hierarchy2"/>
    <dgm:cxn modelId="{84BBBA38-4B0F-46BA-ABBF-90BB5E597BCB}" type="presOf" srcId="{424E8697-B9C2-4D74-9054-809CC870BB7F}" destId="{62001065-C1B2-4574-95FF-B662AC163803}" srcOrd="0" destOrd="0" presId="urn:microsoft.com/office/officeart/2005/8/layout/hierarchy2"/>
    <dgm:cxn modelId="{92871E97-D46A-4098-9F3C-12D2732E2F31}" type="presOf" srcId="{C18F1616-8B78-4AC8-B68C-B882BF010706}" destId="{71AABDF5-ADB2-471C-9FCD-03C53C3F128E}" srcOrd="0" destOrd="0" presId="urn:microsoft.com/office/officeart/2005/8/layout/hierarchy2"/>
    <dgm:cxn modelId="{B97C4925-4A3F-47E7-A095-780260A75551}" srcId="{C4D70F3A-04BE-4E15-891C-C45680BE1957}" destId="{B2E25D4A-D478-4923-97EB-FFAA09746C40}" srcOrd="0" destOrd="0" parTransId="{1D120755-C85A-4543-9072-94B870E1C7E8}" sibTransId="{B61FDC45-6E53-4419-9074-D696247293B8}"/>
    <dgm:cxn modelId="{57B2B2C4-18DD-4E6E-9D30-DC5338D2AFB8}" type="presOf" srcId="{E08D9E96-4EC8-4A4D-AF85-76367C8AE2D0}" destId="{D2641DF8-D495-4766-9844-12C6FFC98890}" srcOrd="0" destOrd="0" presId="urn:microsoft.com/office/officeart/2005/8/layout/hierarchy2"/>
    <dgm:cxn modelId="{81905FC9-DBE9-4443-AC90-CC56AF1B7063}" type="presOf" srcId="{9227745C-9CB1-4F99-BAC9-40FC08DB87B6}" destId="{7B843204-2A43-4A01-BD9D-A2350A6B2AC8}" srcOrd="0" destOrd="0" presId="urn:microsoft.com/office/officeart/2005/8/layout/hierarchy2"/>
    <dgm:cxn modelId="{BE16D502-7028-49B4-A9BF-2FF30C2C7772}" type="presOf" srcId="{C18F1616-8B78-4AC8-B68C-B882BF010706}" destId="{4BD76BDD-C1C0-4608-928F-543B83716A0F}" srcOrd="1" destOrd="0" presId="urn:microsoft.com/office/officeart/2005/8/layout/hierarchy2"/>
    <dgm:cxn modelId="{99943455-EE3A-4984-BF0C-2D860E79A1F5}" srcId="{C4D70F3A-04BE-4E15-891C-C45680BE1957}" destId="{D5495880-F2EE-4A11-B292-C3E18C63506B}" srcOrd="1" destOrd="0" parTransId="{D00E60F6-617A-45E1-99F6-A7851B71B4B6}" sibTransId="{A07C951B-278E-4188-840E-AA47F0E756D5}"/>
    <dgm:cxn modelId="{FFE40D75-4951-46B4-944A-362833588F62}" type="presOf" srcId="{D5495880-F2EE-4A11-B292-C3E18C63506B}" destId="{42150E1D-9045-463C-8F32-2F7AEFA0548A}" srcOrd="0" destOrd="0" presId="urn:microsoft.com/office/officeart/2005/8/layout/hierarchy2"/>
    <dgm:cxn modelId="{1A072A5B-62EA-4E20-A1AF-AA51186FF246}" srcId="{424E8697-B9C2-4D74-9054-809CC870BB7F}" destId="{1E71FAEE-4B3A-4CBF-9B2D-9AB64CE65B84}" srcOrd="0" destOrd="0" parTransId="{2B6E9052-B639-4A2C-904F-7D15DBCCA3F5}" sibTransId="{561B26DB-EE0A-4555-97B0-A2FEB89C0AAC}"/>
    <dgm:cxn modelId="{9549F996-B5EF-4D93-99F4-94576A3390CF}" type="presOf" srcId="{1D120755-C85A-4543-9072-94B870E1C7E8}" destId="{B7299FCB-E91F-4821-BDF1-F2A8BC77DDAE}" srcOrd="1" destOrd="0" presId="urn:microsoft.com/office/officeart/2005/8/layout/hierarchy2"/>
    <dgm:cxn modelId="{8D6CA1F0-7100-41F5-B270-85405DDBDD54}" type="presParOf" srcId="{62001065-C1B2-4574-95FF-B662AC163803}" destId="{23E42123-1125-4F42-AD0D-022CCDBB96B8}" srcOrd="0" destOrd="0" presId="urn:microsoft.com/office/officeart/2005/8/layout/hierarchy2"/>
    <dgm:cxn modelId="{FB1B1A05-6077-49B2-B208-C3529670CAFF}" type="presParOf" srcId="{23E42123-1125-4F42-AD0D-022CCDBB96B8}" destId="{B048EAA8-8C70-4C7F-A811-582FFF0DA61A}" srcOrd="0" destOrd="0" presId="urn:microsoft.com/office/officeart/2005/8/layout/hierarchy2"/>
    <dgm:cxn modelId="{EBA399B6-5308-455C-BB98-62407BA17D9D}" type="presParOf" srcId="{23E42123-1125-4F42-AD0D-022CCDBB96B8}" destId="{4E40485A-F1A3-4DF9-B2CA-818A3B93FD3C}" srcOrd="1" destOrd="0" presId="urn:microsoft.com/office/officeart/2005/8/layout/hierarchy2"/>
    <dgm:cxn modelId="{9E7CF901-D3FB-426A-9131-D9D2B0E510F9}" type="presParOf" srcId="{4E40485A-F1A3-4DF9-B2CA-818A3B93FD3C}" destId="{D2641DF8-D495-4766-9844-12C6FFC98890}" srcOrd="0" destOrd="0" presId="urn:microsoft.com/office/officeart/2005/8/layout/hierarchy2"/>
    <dgm:cxn modelId="{2E2C7E07-99B8-4D6A-A7DB-590045F634A7}" type="presParOf" srcId="{D2641DF8-D495-4766-9844-12C6FFC98890}" destId="{E77FA46E-847A-49DF-8CE3-42B5361AD918}" srcOrd="0" destOrd="0" presId="urn:microsoft.com/office/officeart/2005/8/layout/hierarchy2"/>
    <dgm:cxn modelId="{0E1324EE-E7C8-4F44-A1CA-4C369C47DD26}" type="presParOf" srcId="{4E40485A-F1A3-4DF9-B2CA-818A3B93FD3C}" destId="{87E4BFF7-822E-44C3-AD25-18D7E48795D6}" srcOrd="1" destOrd="0" presId="urn:microsoft.com/office/officeart/2005/8/layout/hierarchy2"/>
    <dgm:cxn modelId="{C14A8B3F-E0B6-422C-80B9-936E1F6E3787}" type="presParOf" srcId="{87E4BFF7-822E-44C3-AD25-18D7E48795D6}" destId="{7B843204-2A43-4A01-BD9D-A2350A6B2AC8}" srcOrd="0" destOrd="0" presId="urn:microsoft.com/office/officeart/2005/8/layout/hierarchy2"/>
    <dgm:cxn modelId="{C6DB52FD-A8D4-4A9B-8A92-1AFF1D0683BA}" type="presParOf" srcId="{87E4BFF7-822E-44C3-AD25-18D7E48795D6}" destId="{8933218B-3FB5-446D-87C9-A2A560D71B16}" srcOrd="1" destOrd="0" presId="urn:microsoft.com/office/officeart/2005/8/layout/hierarchy2"/>
    <dgm:cxn modelId="{4C5BC13C-865A-4295-9C6C-ACA3D69815E7}" type="presParOf" srcId="{8933218B-3FB5-446D-87C9-A2A560D71B16}" destId="{71AABDF5-ADB2-471C-9FCD-03C53C3F128E}" srcOrd="0" destOrd="0" presId="urn:microsoft.com/office/officeart/2005/8/layout/hierarchy2"/>
    <dgm:cxn modelId="{0E224A63-7CD2-4D39-9BF6-FE217A18D91E}" type="presParOf" srcId="{71AABDF5-ADB2-471C-9FCD-03C53C3F128E}" destId="{4BD76BDD-C1C0-4608-928F-543B83716A0F}" srcOrd="0" destOrd="0" presId="urn:microsoft.com/office/officeart/2005/8/layout/hierarchy2"/>
    <dgm:cxn modelId="{5C35833C-8A42-4369-B3C4-531C949D09F1}" type="presParOf" srcId="{8933218B-3FB5-446D-87C9-A2A560D71B16}" destId="{228C73EC-AAA4-4B45-B3EC-78497F2006FE}" srcOrd="1" destOrd="0" presId="urn:microsoft.com/office/officeart/2005/8/layout/hierarchy2"/>
    <dgm:cxn modelId="{71AA7413-2727-40AC-9FFA-36CBEE21291C}" type="presParOf" srcId="{228C73EC-AAA4-4B45-B3EC-78497F2006FE}" destId="{15703363-8DFA-4AFA-896B-FA4881B8CE74}" srcOrd="0" destOrd="0" presId="urn:microsoft.com/office/officeart/2005/8/layout/hierarchy2"/>
    <dgm:cxn modelId="{2090205B-A7D6-4DB7-AA7B-075B50BBC44A}" type="presParOf" srcId="{228C73EC-AAA4-4B45-B3EC-78497F2006FE}" destId="{2DA3DCBA-7C5F-43B0-AD43-31667C61FE2E}" srcOrd="1" destOrd="0" presId="urn:microsoft.com/office/officeart/2005/8/layout/hierarchy2"/>
    <dgm:cxn modelId="{4E37EF06-5FCB-47FB-8D3C-1151D09B69EA}" type="presParOf" srcId="{2DA3DCBA-7C5F-43B0-AD43-31667C61FE2E}" destId="{0509F555-D0BB-47CD-8BF5-777D8FD94B70}" srcOrd="0" destOrd="0" presId="urn:microsoft.com/office/officeart/2005/8/layout/hierarchy2"/>
    <dgm:cxn modelId="{BF543FEF-7FA0-44E8-B5BD-EE71D76787B6}" type="presParOf" srcId="{0509F555-D0BB-47CD-8BF5-777D8FD94B70}" destId="{B7299FCB-E91F-4821-BDF1-F2A8BC77DDAE}" srcOrd="0" destOrd="0" presId="urn:microsoft.com/office/officeart/2005/8/layout/hierarchy2"/>
    <dgm:cxn modelId="{B6F27947-9792-4A14-ABED-42463CF8E759}" type="presParOf" srcId="{2DA3DCBA-7C5F-43B0-AD43-31667C61FE2E}" destId="{F1C5AC90-E3F2-4D50-A342-8402A49D6742}" srcOrd="1" destOrd="0" presId="urn:microsoft.com/office/officeart/2005/8/layout/hierarchy2"/>
    <dgm:cxn modelId="{2A2BF4BB-827A-49A2-BACB-868FA2CEA82B}" type="presParOf" srcId="{F1C5AC90-E3F2-4D50-A342-8402A49D6742}" destId="{52B40EDA-8CA4-445E-BADC-2EBAABAE172E}" srcOrd="0" destOrd="0" presId="urn:microsoft.com/office/officeart/2005/8/layout/hierarchy2"/>
    <dgm:cxn modelId="{1AB355FC-356E-4E53-8B11-2C3FC14CBC20}" type="presParOf" srcId="{F1C5AC90-E3F2-4D50-A342-8402A49D6742}" destId="{F03C2713-BBCB-4B29-AD70-2D94ADA779C7}" srcOrd="1" destOrd="0" presId="urn:microsoft.com/office/officeart/2005/8/layout/hierarchy2"/>
    <dgm:cxn modelId="{CBF63388-1BE5-432B-9708-60678BB1163D}" type="presParOf" srcId="{2DA3DCBA-7C5F-43B0-AD43-31667C61FE2E}" destId="{01B4B7D5-0325-4003-BF67-65CE25AC01EC}" srcOrd="2" destOrd="0" presId="urn:microsoft.com/office/officeart/2005/8/layout/hierarchy2"/>
    <dgm:cxn modelId="{7721B7DD-A77D-4675-8EBE-C38DE2FDDFE4}" type="presParOf" srcId="{01B4B7D5-0325-4003-BF67-65CE25AC01EC}" destId="{AB1233CC-6D2F-423E-B0CE-20F0B98240A1}" srcOrd="0" destOrd="0" presId="urn:microsoft.com/office/officeart/2005/8/layout/hierarchy2"/>
    <dgm:cxn modelId="{575411F8-5AAD-417B-99B7-0A4D1888B6E2}" type="presParOf" srcId="{2DA3DCBA-7C5F-43B0-AD43-31667C61FE2E}" destId="{C3F91DA8-8B72-4BF4-86B6-8ECBE32FD3BF}" srcOrd="3" destOrd="0" presId="urn:microsoft.com/office/officeart/2005/8/layout/hierarchy2"/>
    <dgm:cxn modelId="{2D1D9AEF-AC3C-4027-9DF9-29EA79D22859}" type="presParOf" srcId="{C3F91DA8-8B72-4BF4-86B6-8ECBE32FD3BF}" destId="{42150E1D-9045-463C-8F32-2F7AEFA0548A}" srcOrd="0" destOrd="0" presId="urn:microsoft.com/office/officeart/2005/8/layout/hierarchy2"/>
    <dgm:cxn modelId="{BE178874-24EC-4445-A626-3B5E10B3D31B}" type="presParOf" srcId="{C3F91DA8-8B72-4BF4-86B6-8ECBE32FD3BF}" destId="{C75DA72B-357A-40FF-A0E0-7F7D51D388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48EAA8-8C70-4C7F-A811-582FFF0DA61A}">
      <dsp:nvSpPr>
        <dsp:cNvPr id="0" name=""/>
        <dsp:cNvSpPr/>
      </dsp:nvSpPr>
      <dsp:spPr>
        <a:xfrm>
          <a:off x="7331" y="2329235"/>
          <a:ext cx="2226330" cy="1113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i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Request for change via eMS</a:t>
          </a:r>
        </a:p>
      </dsp:txBody>
      <dsp:txXfrm>
        <a:off x="39934" y="2361838"/>
        <a:ext cx="2161124" cy="1047959"/>
      </dsp:txXfrm>
    </dsp:sp>
    <dsp:sp modelId="{D2641DF8-D495-4766-9844-12C6FFC98890}">
      <dsp:nvSpPr>
        <dsp:cNvPr id="0" name=""/>
        <dsp:cNvSpPr/>
      </dsp:nvSpPr>
      <dsp:spPr>
        <a:xfrm>
          <a:off x="2233662" y="2875040"/>
          <a:ext cx="552950" cy="21556"/>
        </a:xfrm>
        <a:custGeom>
          <a:avLst/>
          <a:gdLst/>
          <a:ahLst/>
          <a:cxnLst/>
          <a:rect l="0" t="0" r="0" b="0"/>
          <a:pathLst>
            <a:path>
              <a:moveTo>
                <a:pt x="0" y="10778"/>
              </a:moveTo>
              <a:lnTo>
                <a:pt x="552950" y="10778"/>
              </a:lnTo>
            </a:path>
          </a:pathLst>
        </a:custGeom>
        <a:noFill/>
        <a:ln w="85725" cap="flat" cmpd="sng" algn="ctr">
          <a:solidFill>
            <a:srgbClr val="034EA2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96313" y="2871994"/>
        <a:ext cx="27647" cy="27647"/>
      </dsp:txXfrm>
    </dsp:sp>
    <dsp:sp modelId="{7B843204-2A43-4A01-BD9D-A2350A6B2AC8}">
      <dsp:nvSpPr>
        <dsp:cNvPr id="0" name=""/>
        <dsp:cNvSpPr/>
      </dsp:nvSpPr>
      <dsp:spPr>
        <a:xfrm>
          <a:off x="2786612" y="2329235"/>
          <a:ext cx="2226330" cy="1113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i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Assessment by JS and clarification</a:t>
          </a:r>
        </a:p>
      </dsp:txBody>
      <dsp:txXfrm>
        <a:off x="2819215" y="2361838"/>
        <a:ext cx="2161124" cy="1047959"/>
      </dsp:txXfrm>
    </dsp:sp>
    <dsp:sp modelId="{71AABDF5-ADB2-471C-9FCD-03C53C3F128E}">
      <dsp:nvSpPr>
        <dsp:cNvPr id="0" name=""/>
        <dsp:cNvSpPr/>
      </dsp:nvSpPr>
      <dsp:spPr>
        <a:xfrm>
          <a:off x="5012943" y="2875040"/>
          <a:ext cx="552950" cy="21556"/>
        </a:xfrm>
        <a:custGeom>
          <a:avLst/>
          <a:gdLst/>
          <a:ahLst/>
          <a:cxnLst/>
          <a:rect l="0" t="0" r="0" b="0"/>
          <a:pathLst>
            <a:path>
              <a:moveTo>
                <a:pt x="0" y="10778"/>
              </a:moveTo>
              <a:lnTo>
                <a:pt x="552950" y="10778"/>
              </a:lnTo>
            </a:path>
          </a:pathLst>
        </a:custGeom>
        <a:noFill/>
        <a:ln w="85725" cap="flat" cmpd="sng" algn="ctr">
          <a:solidFill>
            <a:srgbClr val="034EA2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i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75595" y="2871994"/>
        <a:ext cx="27647" cy="27647"/>
      </dsp:txXfrm>
    </dsp:sp>
    <dsp:sp modelId="{15703363-8DFA-4AFA-896B-FA4881B8CE74}">
      <dsp:nvSpPr>
        <dsp:cNvPr id="0" name=""/>
        <dsp:cNvSpPr/>
      </dsp:nvSpPr>
      <dsp:spPr>
        <a:xfrm>
          <a:off x="5565894" y="2329235"/>
          <a:ext cx="2226330" cy="1113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i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Approval by MA/MC</a:t>
          </a:r>
        </a:p>
      </dsp:txBody>
      <dsp:txXfrm>
        <a:off x="5598497" y="2361838"/>
        <a:ext cx="2161124" cy="1047959"/>
      </dsp:txXfrm>
    </dsp:sp>
    <dsp:sp modelId="{0509F555-D0BB-47CD-8BF5-777D8FD94B70}">
      <dsp:nvSpPr>
        <dsp:cNvPr id="0" name=""/>
        <dsp:cNvSpPr/>
      </dsp:nvSpPr>
      <dsp:spPr>
        <a:xfrm rot="18439247">
          <a:off x="7612678" y="2512387"/>
          <a:ext cx="912042" cy="21556"/>
        </a:xfrm>
        <a:custGeom>
          <a:avLst/>
          <a:gdLst/>
          <a:ahLst/>
          <a:cxnLst/>
          <a:rect l="0" t="0" r="0" b="0"/>
          <a:pathLst>
            <a:path>
              <a:moveTo>
                <a:pt x="0" y="10778"/>
              </a:moveTo>
              <a:lnTo>
                <a:pt x="912042" y="10778"/>
              </a:lnTo>
            </a:path>
          </a:pathLst>
        </a:custGeom>
        <a:noFill/>
        <a:ln w="85725" cap="flat" cmpd="sng" algn="ctr">
          <a:solidFill>
            <a:srgbClr val="034EA2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i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45898" y="2500364"/>
        <a:ext cx="45602" cy="45602"/>
      </dsp:txXfrm>
    </dsp:sp>
    <dsp:sp modelId="{52B40EDA-8CA4-445E-BADC-2EBAABAE172E}">
      <dsp:nvSpPr>
        <dsp:cNvPr id="0" name=""/>
        <dsp:cNvSpPr/>
      </dsp:nvSpPr>
      <dsp:spPr>
        <a:xfrm>
          <a:off x="8345175" y="1487047"/>
          <a:ext cx="2693864" cy="1346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i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Update of information and documentation in eMS</a:t>
          </a:r>
        </a:p>
      </dsp:txBody>
      <dsp:txXfrm>
        <a:off x="8384625" y="1526497"/>
        <a:ext cx="2614964" cy="1268032"/>
      </dsp:txXfrm>
    </dsp:sp>
    <dsp:sp modelId="{01B4B7D5-0325-4003-BF67-65CE25AC01EC}">
      <dsp:nvSpPr>
        <dsp:cNvPr id="0" name=""/>
        <dsp:cNvSpPr/>
      </dsp:nvSpPr>
      <dsp:spPr>
        <a:xfrm rot="3160753">
          <a:off x="7612678" y="3237693"/>
          <a:ext cx="912042" cy="21556"/>
        </a:xfrm>
        <a:custGeom>
          <a:avLst/>
          <a:gdLst/>
          <a:ahLst/>
          <a:cxnLst/>
          <a:rect l="0" t="0" r="0" b="0"/>
          <a:pathLst>
            <a:path>
              <a:moveTo>
                <a:pt x="0" y="10778"/>
              </a:moveTo>
              <a:lnTo>
                <a:pt x="912042" y="10778"/>
              </a:lnTo>
            </a:path>
          </a:pathLst>
        </a:custGeom>
        <a:noFill/>
        <a:ln w="85725" cap="flat" cmpd="sng" algn="ctr">
          <a:solidFill>
            <a:srgbClr val="034EA2"/>
          </a:solidFill>
          <a:prstDash val="solid"/>
          <a:miter lim="800000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i="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45898" y="3225669"/>
        <a:ext cx="45602" cy="45602"/>
      </dsp:txXfrm>
    </dsp:sp>
    <dsp:sp modelId="{42150E1D-9045-463C-8F32-2F7AEFA0548A}">
      <dsp:nvSpPr>
        <dsp:cNvPr id="0" name=""/>
        <dsp:cNvSpPr/>
      </dsp:nvSpPr>
      <dsp:spPr>
        <a:xfrm>
          <a:off x="8345175" y="2937657"/>
          <a:ext cx="2693864" cy="1346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b="1" i="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Addendum to Subsidy contract &amp; Partnership Agreement (if applicable)</a:t>
          </a:r>
        </a:p>
      </dsp:txBody>
      <dsp:txXfrm>
        <a:off x="8384625" y="2977107"/>
        <a:ext cx="2614964" cy="1268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77" y="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7DD34-8CDF-4FB5-ABE2-FF5663FECA10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77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3FF6F-CC58-4D00-8291-3A4D941356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6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D0418-07D5-40FC-A838-908BEB1AEC22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90FF8-A600-4373-B481-D8EC6BE05A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721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93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530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89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70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27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200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200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59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0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91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90FF8-A600-4373-B481-D8EC6BE05AB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82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A46A-D5A4-4C07-82D4-617D7FF1AA11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5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4389-39E6-4AB4-AF68-51EC806DED63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75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E30F-D8F1-453B-AEAF-E079C6EA9A80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0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B70A-C96E-468B-9F23-79514D3886AC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00" y="102627"/>
            <a:ext cx="4002450" cy="130302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0" y="6200775"/>
            <a:ext cx="12192000" cy="657225"/>
            <a:chOff x="-6092" y="914400"/>
            <a:chExt cx="6102092" cy="788312"/>
          </a:xfrm>
        </p:grpSpPr>
        <p:sp>
          <p:nvSpPr>
            <p:cNvPr id="9" name="Rectangle 8"/>
            <p:cNvSpPr/>
            <p:nvPr/>
          </p:nvSpPr>
          <p:spPr>
            <a:xfrm>
              <a:off x="0" y="914400"/>
              <a:ext cx="6096000" cy="788312"/>
            </a:xfrm>
            <a:prstGeom prst="rect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6"/>
            <p:cNvSpPr/>
            <p:nvPr/>
          </p:nvSpPr>
          <p:spPr>
            <a:xfrm rot="5400000">
              <a:off x="-231009" y="1139319"/>
              <a:ext cx="788310" cy="338475"/>
            </a:xfrm>
            <a:custGeom>
              <a:avLst/>
              <a:gdLst>
                <a:gd name="connsiteX0" fmla="*/ 1 w 788312"/>
                <a:gd name="connsiteY0" fmla="*/ 243082 h 636399"/>
                <a:gd name="connsiteX1" fmla="*/ 394156 w 788312"/>
                <a:gd name="connsiteY1" fmla="*/ 0 h 636399"/>
                <a:gd name="connsiteX2" fmla="*/ 788311 w 788312"/>
                <a:gd name="connsiteY2" fmla="*/ 243082 h 636399"/>
                <a:gd name="connsiteX3" fmla="*/ 637757 w 788312"/>
                <a:gd name="connsiteY3" fmla="*/ 636397 h 636399"/>
                <a:gd name="connsiteX4" fmla="*/ 150555 w 788312"/>
                <a:gd name="connsiteY4" fmla="*/ 636397 h 636399"/>
                <a:gd name="connsiteX5" fmla="*/ 1 w 788312"/>
                <a:gd name="connsiteY5" fmla="*/ 243082 h 636399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637756 w 788310"/>
                <a:gd name="connsiteY3" fmla="*/ 63639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29573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39812"/>
                <a:gd name="connsiteX1" fmla="*/ 394155 w 788310"/>
                <a:gd name="connsiteY1" fmla="*/ 0 h 639812"/>
                <a:gd name="connsiteX2" fmla="*/ 788310 w 788310"/>
                <a:gd name="connsiteY2" fmla="*/ 243082 h 639812"/>
                <a:gd name="connsiteX3" fmla="*/ 787881 w 788310"/>
                <a:gd name="connsiteY3" fmla="*/ 636717 h 639812"/>
                <a:gd name="connsiteX4" fmla="*/ 3840 w 788310"/>
                <a:gd name="connsiteY4" fmla="*/ 639812 h 639812"/>
                <a:gd name="connsiteX5" fmla="*/ 0 w 788310"/>
                <a:gd name="connsiteY5" fmla="*/ 243082 h 639812"/>
                <a:gd name="connsiteX0" fmla="*/ 0 w 788310"/>
                <a:gd name="connsiteY0" fmla="*/ 243082 h 642194"/>
                <a:gd name="connsiteX1" fmla="*/ 394155 w 788310"/>
                <a:gd name="connsiteY1" fmla="*/ 0 h 642194"/>
                <a:gd name="connsiteX2" fmla="*/ 788310 w 788310"/>
                <a:gd name="connsiteY2" fmla="*/ 243082 h 642194"/>
                <a:gd name="connsiteX3" fmla="*/ 787881 w 788310"/>
                <a:gd name="connsiteY3" fmla="*/ 636717 h 642194"/>
                <a:gd name="connsiteX4" fmla="*/ 1459 w 788310"/>
                <a:gd name="connsiteY4" fmla="*/ 642194 h 642194"/>
                <a:gd name="connsiteX5" fmla="*/ 0 w 788310"/>
                <a:gd name="connsiteY5" fmla="*/ 243082 h 64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8310" h="642194">
                  <a:moveTo>
                    <a:pt x="0" y="243082"/>
                  </a:moveTo>
                  <a:lnTo>
                    <a:pt x="394155" y="0"/>
                  </a:lnTo>
                  <a:lnTo>
                    <a:pt x="788310" y="243082"/>
                  </a:lnTo>
                  <a:lnTo>
                    <a:pt x="787881" y="636717"/>
                  </a:lnTo>
                  <a:lnTo>
                    <a:pt x="1459" y="642194"/>
                  </a:lnTo>
                  <a:cubicBezTo>
                    <a:pt x="973" y="509157"/>
                    <a:pt x="486" y="376119"/>
                    <a:pt x="0" y="243082"/>
                  </a:cubicBezTo>
                  <a:close/>
                </a:path>
              </a:pathLst>
            </a:custGeom>
            <a:solidFill>
              <a:srgbClr val="95A4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771525" y="6350170"/>
            <a:ext cx="7067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Montserrat" panose="00000500000000000000" pitchFamily="50" charset="-70"/>
              </a:rPr>
              <a:t>Latvia-Lithuania Cross Border Cooperation Programme 2014-2020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53650" y="6350170"/>
            <a:ext cx="1613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b="1" dirty="0">
                <a:solidFill>
                  <a:schemeClr val="bg1"/>
                </a:solidFill>
                <a:latin typeface="Montserrat" panose="00000500000000000000" pitchFamily="50" charset="-70"/>
              </a:rPr>
              <a:t>www.latlit.eu</a:t>
            </a:r>
            <a:endParaRPr lang="en-GB" sz="1600" b="1" dirty="0">
              <a:solidFill>
                <a:schemeClr val="bg1"/>
              </a:solidFill>
              <a:latin typeface="Montserrat" panose="00000500000000000000" pitchFamily="50" charset="-7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480344"/>
            <a:ext cx="12192000" cy="0"/>
          </a:xfrm>
          <a:prstGeom prst="line">
            <a:avLst/>
          </a:prstGeom>
          <a:ln>
            <a:solidFill>
              <a:srgbClr val="034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45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4484-E7B7-48F9-B1F1-81FF04EEFE4A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19C9-E98A-4158-8394-820D1234139F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54F7-8357-47FB-B6F4-1D6C86B50D98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97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04ACB-2069-4AAC-B733-74F4B911C878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4489-34BD-4312-B9CB-AB91DA5FC69C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7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4FBB-7E64-4E21-A774-96E5413C7628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D24D-4BE1-47EB-AC00-7A12D266E7DC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9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F371-4996-4B9C-98CC-569AADBC48F4}" type="datetime1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C3FA-7AB8-41F4-BB90-B64BC1FB8E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6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93" y="0"/>
            <a:ext cx="6095999" cy="6901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308"/>
            <a:ext cx="6036275" cy="19651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946" y="3590373"/>
            <a:ext cx="735257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b="1" dirty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PROJECT CHANGES</a:t>
            </a:r>
          </a:p>
          <a:p>
            <a:endParaRPr lang="lv-LV" sz="36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GB" sz="2000" b="1" dirty="0" smtClean="0">
                <a:solidFill>
                  <a:srgbClr val="95A4D4"/>
                </a:solidFill>
                <a:latin typeface="Arial" pitchFamily="34" charset="0"/>
                <a:cs typeface="Arial" pitchFamily="34" charset="0"/>
              </a:rPr>
              <a:t>Implementation Seminar</a:t>
            </a:r>
            <a:endParaRPr lang="en-GB" sz="2000" b="1" dirty="0">
              <a:solidFill>
                <a:srgbClr val="95A4D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1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MAJOR CHANGES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42479" y="1643408"/>
            <a:ext cx="905987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project activities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Increase/decrease in the amount of existing project outputs and/or results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Extend/reduce the range of the existing project activity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Create new project output and/or activity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Hand over activity to other project partner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b="1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47186" y="4966865"/>
            <a:ext cx="3814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Restrictions</a:t>
            </a:r>
            <a:endParaRPr lang="en-GB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65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MAJOR CHANGES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218" y="1792701"/>
            <a:ext cx="741321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</a:t>
            </a:r>
            <a:r>
              <a:rPr lang="en-GB" sz="2800" b="1" dirty="0" smtClean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duration</a:t>
            </a:r>
            <a:endParaRPr lang="lt-LT" sz="2800" b="1" dirty="0" smtClean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endParaRPr lang="lt-LT" sz="2800" b="1" dirty="0">
              <a:solidFill>
                <a:srgbClr val="034EA2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Prolongation </a:t>
            </a: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 project duration: </a:t>
            </a:r>
            <a:endParaRPr lang="lt-LT" sz="2400" b="1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project </a:t>
            </a: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implementation not longer than 31</a:t>
            </a:r>
            <a:r>
              <a:rPr lang="lt-LT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12</a:t>
            </a:r>
            <a:r>
              <a:rPr lang="lt-LT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.</a:t>
            </a: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2020</a:t>
            </a:r>
          </a:p>
          <a:p>
            <a:pPr>
              <a:spcBef>
                <a:spcPts val="1200"/>
              </a:spcBef>
            </a:pPr>
            <a:endParaRPr lang="lt-LT" sz="2400" b="1" dirty="0" smtClean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of </a:t>
            </a: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reporting periods: </a:t>
            </a:r>
            <a:endParaRPr lang="lt-LT" sz="2400" b="1" dirty="0" smtClean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from </a:t>
            </a: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3 to 6 months or vice versa </a:t>
            </a:r>
            <a:endParaRPr lang="lt-LT" sz="2400" dirty="0" smtClean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merging </a:t>
            </a:r>
            <a:r>
              <a:rPr lang="en-GB" sz="2400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of reporting periods</a:t>
            </a:r>
            <a:endParaRPr lang="en-GB" sz="2400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47186" y="4966865"/>
            <a:ext cx="3814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Restrictions</a:t>
            </a:r>
            <a:endParaRPr lang="en-GB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722" y="1890579"/>
            <a:ext cx="1664935" cy="197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0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PROCEDURE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57020835"/>
              </p:ext>
            </p:extLst>
          </p:nvPr>
        </p:nvGraphicFramePr>
        <p:xfrm>
          <a:off x="451945" y="366696"/>
          <a:ext cx="11046371" cy="5771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946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0730" y="1744718"/>
            <a:ext cx="78196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</a:p>
          <a:p>
            <a:endParaRPr lang="en-GB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Classification of changes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 changes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changes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2800" dirty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339789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61" y="2715554"/>
            <a:ext cx="44841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 goes as planned, but that is fine provided someone controls the situation</a:t>
            </a:r>
            <a:r>
              <a:rPr lang="lv-LV" sz="28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45" y="2031152"/>
            <a:ext cx="6290392" cy="369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34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834592" y="2165131"/>
            <a:ext cx="8484925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400" b="1" dirty="0">
                <a:solidFill>
                  <a:srgbClr val="C0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By focus</a:t>
            </a:r>
            <a:r>
              <a:rPr lang="en-GB" sz="24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LP&amp;PP information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project partnership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work plan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budget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duration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34857" y="5190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CLASSIFICATION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581" y="2542107"/>
            <a:ext cx="2700790" cy="270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071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CLASSIFICATION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89648" y="1717276"/>
            <a:ext cx="1117306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en-GB" sz="2400" b="1" dirty="0">
                <a:solidFill>
                  <a:srgbClr val="C0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By type: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Minor changes (no prior approval but mandatory consultation with JS)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Major changes (prior approval)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419" y="3225381"/>
            <a:ext cx="3617913" cy="24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892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MINOR CHANGES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908" y="2611970"/>
            <a:ext cx="85543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LP&amp;PP information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9405228" y="1409189"/>
            <a:ext cx="2889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solidFill>
                  <a:srgbClr val="CC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Must be reported via progress reports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642910"/>
              </p:ext>
            </p:extLst>
          </p:nvPr>
        </p:nvGraphicFramePr>
        <p:xfrm>
          <a:off x="475861" y="3314952"/>
          <a:ext cx="9544729" cy="1744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64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482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3946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information immediately via 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 account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information immediately via 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 payer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</a:t>
                      </a:r>
                      <a:r>
                        <a:rPr lang="en-GB" sz="2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updated application form via eMS</a:t>
                      </a:r>
                      <a:endParaRPr lang="en-GB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</a:t>
                      </a:r>
                      <a:r>
                        <a:rPr lang="en-GB" sz="2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updated partner declaration via eMS</a:t>
                      </a:r>
                      <a:endParaRPr lang="en-GB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9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MINOR CHANGES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2719" y="1498199"/>
            <a:ext cx="905987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work plan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b="1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4281" y="3966168"/>
            <a:ext cx="7572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budget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02592" y="1601145"/>
            <a:ext cx="2889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>
                <a:solidFill>
                  <a:srgbClr val="CC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Must be reported via progress reports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51229"/>
              </p:ext>
            </p:extLst>
          </p:nvPr>
        </p:nvGraphicFramePr>
        <p:xfrm>
          <a:off x="295650" y="1952992"/>
          <a:ext cx="697361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59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40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Minor adjustments in the workplan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minor changes to the JS via progress reports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Minor adjustments in informative publications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84892"/>
              </p:ext>
            </p:extLst>
          </p:nvPr>
        </p:nvGraphicFramePr>
        <p:xfrm>
          <a:off x="3356902" y="4453429"/>
          <a:ext cx="763811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66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14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849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Changes in costs within one BL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minor changes to the JS via progress reports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dirty="0">
                          <a:latin typeface="Arial" pitchFamily="34" charset="0"/>
                          <a:ea typeface="Open Sans" panose="020B0606030504020204" pitchFamily="34" charset="0"/>
                          <a:cs typeface="Arial" pitchFamily="34" charset="0"/>
                        </a:rPr>
                        <a:t>Changes in BL1 for Real Costs method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34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MAJOR CHANGES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0415" y="1879058"/>
            <a:ext cx="905987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project partnership</a:t>
            </a:r>
            <a:endParaRPr lang="en-GB" sz="2400" b="1" dirty="0"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Withdrawal of PP without replacement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Replacement of PP with existing PP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Replacement of PP with new PP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Structural / legal changes of PP</a:t>
            </a:r>
          </a:p>
        </p:txBody>
      </p:sp>
      <p:sp>
        <p:nvSpPr>
          <p:cNvPr id="8" name="Rectangle 7"/>
          <p:cNvSpPr/>
          <p:nvPr/>
        </p:nvSpPr>
        <p:spPr>
          <a:xfrm>
            <a:off x="7047186" y="4966865"/>
            <a:ext cx="3814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Restrictions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810" y="2005754"/>
            <a:ext cx="3542955" cy="236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1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782457" y="366697"/>
            <a:ext cx="7919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lv-LV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MAJOR CHANGES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19589" y="1986780"/>
            <a:ext cx="101423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b="1" dirty="0">
                <a:solidFill>
                  <a:srgbClr val="034EA2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Changes in the budget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Reallocation </a:t>
            </a:r>
            <a:r>
              <a:rPr lang="en-GB" sz="24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between BLs and/or PP (up to 30% of total budget)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Reallocation </a:t>
            </a:r>
            <a:r>
              <a:rPr lang="en-GB" sz="2400" b="1" dirty="0"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between items under BL1 for Real Costs method</a:t>
            </a:r>
          </a:p>
        </p:txBody>
      </p:sp>
      <p:sp>
        <p:nvSpPr>
          <p:cNvPr id="8" name="Rectangle 7"/>
          <p:cNvSpPr/>
          <p:nvPr/>
        </p:nvSpPr>
        <p:spPr>
          <a:xfrm>
            <a:off x="7047186" y="4966865"/>
            <a:ext cx="3814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2800" b="1" dirty="0" smtClean="0">
                <a:solidFill>
                  <a:srgbClr val="FF0000"/>
                </a:solidFill>
                <a:latin typeface="Arial" pitchFamily="34" charset="0"/>
                <a:ea typeface="Open Sans" panose="020B0606030504020204" pitchFamily="34" charset="0"/>
                <a:cs typeface="Arial" pitchFamily="34" charset="0"/>
              </a:rPr>
              <a:t>Restrictions</a:t>
            </a:r>
            <a:endParaRPr lang="en-GB" sz="2800" b="1" dirty="0">
              <a:solidFill>
                <a:srgbClr val="FF0000"/>
              </a:solidFill>
              <a:latin typeface="Arial" pitchFamily="34" charset="0"/>
              <a:ea typeface="Open Sans" panose="020B0606030504020204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727" y="3556440"/>
            <a:ext cx="4192392" cy="23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6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359</Words>
  <Application>Microsoft Office PowerPoint</Application>
  <PresentationFormat>Widescreen</PresentationFormat>
  <Paragraphs>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Open Sans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Dainis Barkans</dc:creator>
  <cp:lastModifiedBy>Birute Laurinenaite</cp:lastModifiedBy>
  <cp:revision>416</cp:revision>
  <cp:lastPrinted>2017-04-18T12:38:22Z</cp:lastPrinted>
  <dcterms:created xsi:type="dcterms:W3CDTF">2015-11-13T10:20:07Z</dcterms:created>
  <dcterms:modified xsi:type="dcterms:W3CDTF">2017-04-20T10:36:54Z</dcterms:modified>
</cp:coreProperties>
</file>