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74" r:id="rId5"/>
    <p:sldId id="269" r:id="rId6"/>
    <p:sldId id="270" r:id="rId7"/>
    <p:sldId id="277" r:id="rId8"/>
    <p:sldId id="273" r:id="rId9"/>
    <p:sldId id="275" r:id="rId10"/>
    <p:sldId id="271" r:id="rId11"/>
    <p:sldId id="276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CC0000"/>
    <a:srgbClr val="FF00FF"/>
    <a:srgbClr val="660033"/>
    <a:srgbClr val="0066FF"/>
    <a:srgbClr val="0000CC"/>
    <a:srgbClr val="0033CC"/>
    <a:srgbClr val="0000FF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2870" autoAdjust="0"/>
  </p:normalViewPr>
  <p:slideViewPr>
    <p:cSldViewPr snapToGrid="0" showGuides="1">
      <p:cViewPr varScale="1">
        <p:scale>
          <a:sx n="49" d="100"/>
          <a:sy n="49" d="100"/>
        </p:scale>
        <p:origin x="66" y="474"/>
      </p:cViewPr>
      <p:guideLst>
        <p:guide orient="horz" pos="2137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64E95-1076-4300-935D-A9CB99172579}" type="datetimeFigureOut">
              <a:rPr lang="lt-LT" smtClean="0"/>
              <a:t>2017.04.19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D3BC9-92AC-4A86-98B6-0B2FC410C9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129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D0418-07D5-40FC-A838-908BEB1AEC22}" type="datetimeFigureOut">
              <a:rPr lang="en-GB" smtClean="0"/>
              <a:pPr/>
              <a:t>19/04/2017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0FF8-A600-4373-B481-D8EC6BE05A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82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8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7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20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30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10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08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202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837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49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A46A-D5A4-4C07-82D4-617D7FF1AA11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4389-39E6-4AB4-AF68-51EC806DED63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30F-D8F1-453B-AEAF-E079C6EA9A80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0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B70A-C96E-468B-9F23-79514D3886AC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5" name="Rectangle 14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71525" y="6350170"/>
            <a:ext cx="7067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Montserrat" panose="00000500000000000000" pitchFamily="50" charset="-70"/>
              </a:rPr>
              <a:t>Latvia-Lithuania Cross Border Cooperation Programme 2014-2020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0153650" y="6350170"/>
            <a:ext cx="1613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Montserrat" panose="00000500000000000000" pitchFamily="50" charset="-7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Montserrat" panose="00000500000000000000" pitchFamily="50" charset="-7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484-E7B7-48F9-B1F1-81FF04EEFE4A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9C9-E98A-4158-8394-820D1234139F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54F7-8357-47FB-B6F4-1D6C86B50D98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7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4ACB-2069-4AAC-B733-74F4B911C878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489-34BD-4312-B9CB-AB91DA5FC69C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7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FBB-7E64-4E21-A774-96E5413C7628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D24D-4BE1-47EB-AC00-7A12D266E7DC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F371-4996-4B9C-98CC-569AADBC48F4}" type="datetime1">
              <a:rPr lang="en-GB" smtClean="0"/>
              <a:pPr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93" y="0"/>
            <a:ext cx="6095999" cy="6901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"/>
            <a:ext cx="6036275" cy="196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946" y="3590373"/>
            <a:ext cx="73525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 OF ACTIVITIES</a:t>
            </a:r>
            <a:endParaRPr lang="lv-LV" sz="3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lv-LV" sz="3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lv-LV" sz="20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Seminar</a:t>
            </a:r>
            <a:endParaRPr lang="lv-LV" sz="20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1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10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4715" y="1534270"/>
            <a:ext cx="4389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FULLY IMPLEMENTED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57" y="2812562"/>
            <a:ext cx="61955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v-LV" sz="2800" b="1" dirty="0" smtClean="0">
                <a:solidFill>
                  <a:srgbClr val="034EA2"/>
                </a:solidFill>
              </a:rPr>
              <a:t>Project </a:t>
            </a:r>
            <a:r>
              <a:rPr lang="lv-LV" sz="2800" b="1" dirty="0" err="1" smtClean="0">
                <a:solidFill>
                  <a:srgbClr val="034EA2"/>
                </a:solidFill>
              </a:rPr>
              <a:t>overall</a:t>
            </a:r>
            <a:r>
              <a:rPr lang="lv-LV" sz="2800" b="1" dirty="0" smtClean="0">
                <a:solidFill>
                  <a:srgbClr val="034EA2"/>
                </a:solidFill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</a:rPr>
              <a:t>objective</a:t>
            </a:r>
            <a:endParaRPr lang="lv-LV" sz="2800" b="1" dirty="0" smtClean="0">
              <a:solidFill>
                <a:srgbClr val="034EA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specific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objectives</a:t>
            </a:r>
            <a:endParaRPr lang="lv-LV" sz="2800" b="1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main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outputs</a:t>
            </a:r>
            <a:endParaRPr lang="lv-LV" sz="2800" b="1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activities</a:t>
            </a:r>
            <a:endParaRPr lang="lv-LV" sz="2800" b="1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203" y="5236041"/>
            <a:ext cx="9132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delivered</a:t>
            </a:r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" name="Oval 3"/>
          <p:cNvSpPr/>
          <p:nvPr/>
        </p:nvSpPr>
        <p:spPr>
          <a:xfrm>
            <a:off x="1305667" y="2110275"/>
            <a:ext cx="2488119" cy="22671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DURABILITY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ensured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426" y="1717009"/>
            <a:ext cx="711134" cy="71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3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3516" y="1987524"/>
            <a:ext cx="73564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paperwork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time-sheets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JS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responsive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lv-LV" sz="20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The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speed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how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quickly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you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receive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payments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depends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on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PPs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, FC, LP, JS </a:t>
            </a:r>
            <a:r>
              <a:rPr lang="lv-LV" sz="20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and</a:t>
            </a:r>
            <a:r>
              <a:rPr lang="lv-LV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MA.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TIPS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502" y="2530759"/>
            <a:ext cx="3341046" cy="201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0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0731" y="1513984"/>
            <a:ext cx="8418786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progress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Deviations</a:t>
            </a:r>
            <a:endParaRPr lang="en-US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lv-LV" sz="28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  <a:endParaRPr lang="en-US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9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6330" y="1761127"/>
            <a:ext cx="4415325" cy="367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lv-LV" sz="24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Challenge</a:t>
            </a:r>
            <a:endParaRPr lang="lv-LV" sz="24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r>
              <a:rPr lang="lv-LV" sz="24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Idea</a:t>
            </a:r>
            <a:endParaRPr lang="lv-LV" sz="24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r>
              <a:rPr lang="lv-LV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</a:t>
            </a:r>
            <a:r>
              <a:rPr lang="lv-LV" sz="24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implementation</a:t>
            </a:r>
            <a:endParaRPr lang="lv-LV" sz="24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r>
              <a:rPr lang="lv-LV" sz="24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Outputs</a:t>
            </a:r>
            <a:endParaRPr lang="lv-LV" sz="24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r>
              <a:rPr lang="lv-LV" sz="24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Results</a:t>
            </a:r>
            <a:endParaRPr lang="lv-LV" sz="24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OVERVIEW</a:t>
            </a:r>
          </a:p>
        </p:txBody>
      </p:sp>
      <p:sp>
        <p:nvSpPr>
          <p:cNvPr id="8" name="Rectangle 7"/>
          <p:cNvSpPr/>
          <p:nvPr/>
        </p:nvSpPr>
        <p:spPr>
          <a:xfrm>
            <a:off x="8257973" y="1728415"/>
            <a:ext cx="652679" cy="3736427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lvl="0" algn="ct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</a:t>
            </a:r>
          </a:p>
        </p:txBody>
      </p:sp>
      <p:sp>
        <p:nvSpPr>
          <p:cNvPr id="5" name="Curved Left Arrow 4"/>
          <p:cNvSpPr/>
          <p:nvPr/>
        </p:nvSpPr>
        <p:spPr>
          <a:xfrm>
            <a:off x="5491655" y="2165131"/>
            <a:ext cx="1714711" cy="33876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7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4592" y="1797913"/>
            <a:ext cx="100268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partner </a:t>
            </a:r>
            <a:r>
              <a:rPr lang="en-US" sz="28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progress report</a:t>
            </a:r>
          </a:p>
          <a:p>
            <a:pPr marL="342900" lvl="0" indent="-34290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Final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785" y="2046685"/>
            <a:ext cx="2757193" cy="34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5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1281" y="1538472"/>
            <a:ext cx="6926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What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will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JS 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look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for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PROGRESS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014" y="2034940"/>
            <a:ext cx="97598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34EA2"/>
                </a:solidFill>
              </a:rPr>
              <a:t>Are you on track?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2800" dirty="0" smtClean="0">
                <a:solidFill>
                  <a:srgbClr val="034EA2"/>
                </a:solidFill>
              </a:rPr>
              <a:t>Progress </a:t>
            </a:r>
            <a:r>
              <a:rPr lang="lv-LV" sz="2800" dirty="0" err="1" smtClean="0">
                <a:solidFill>
                  <a:srgbClr val="034EA2"/>
                </a:solidFill>
              </a:rPr>
              <a:t>towards</a:t>
            </a:r>
            <a:r>
              <a:rPr lang="lv-LV" sz="2800" dirty="0" smtClean="0">
                <a:solidFill>
                  <a:srgbClr val="034EA2"/>
                </a:solidFill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</a:rPr>
              <a:t>main</a:t>
            </a:r>
            <a:r>
              <a:rPr lang="lv-LV" sz="2800" dirty="0" smtClean="0">
                <a:solidFill>
                  <a:srgbClr val="034EA2"/>
                </a:solidFill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</a:rPr>
              <a:t>outputs</a:t>
            </a:r>
            <a:r>
              <a:rPr lang="lv-LV" sz="2800" dirty="0" smtClean="0">
                <a:solidFill>
                  <a:srgbClr val="034EA2"/>
                </a:solidFill>
              </a:rPr>
              <a:t>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34EA2"/>
                </a:solidFill>
              </a:rPr>
              <a:t>Main </a:t>
            </a:r>
            <a:r>
              <a:rPr lang="en-US" sz="2800" dirty="0">
                <a:solidFill>
                  <a:srgbClr val="034EA2"/>
                </a:solidFill>
              </a:rPr>
              <a:t>activities undertaken?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34EA2"/>
                </a:solidFill>
              </a:rPr>
              <a:t>Main parties involved?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34EA2"/>
                </a:solidFill>
              </a:rPr>
              <a:t>Any travels outside EU and </a:t>
            </a:r>
            <a:r>
              <a:rPr lang="en-US" sz="2800" dirty="0" err="1">
                <a:solidFill>
                  <a:srgbClr val="034EA2"/>
                </a:solidFill>
              </a:rPr>
              <a:t>Programme</a:t>
            </a:r>
            <a:r>
              <a:rPr lang="en-US" sz="2800" dirty="0">
                <a:solidFill>
                  <a:srgbClr val="034EA2"/>
                </a:solidFill>
              </a:rPr>
              <a:t> area?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34EA2"/>
                </a:solidFill>
              </a:rPr>
              <a:t>Any major events you attended? What was achieved?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34EA2"/>
                </a:solidFill>
              </a:rPr>
              <a:t>Do activities justify expenditure?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880" y="2230218"/>
            <a:ext cx="28575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543" y="3364089"/>
            <a:ext cx="3082426" cy="2435116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6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4592" y="1303927"/>
            <a:ext cx="100591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Advices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towards delivering 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Mention if any draft/test versions of outputs are ready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roblems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deviations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olutions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ound</a:t>
            </a:r>
            <a:endParaRPr lang="lv-LV" sz="2400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87257" y="6714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PROGRESS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732" y="2585608"/>
            <a:ext cx="3048000" cy="251155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7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19376" y="1163749"/>
            <a:ext cx="79891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Advices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</a:t>
            </a:r>
          </a:p>
          <a:p>
            <a:endParaRPr lang="lv-LV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explanations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Provide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realistic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data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that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is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supported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documentally</a:t>
            </a:r>
            <a:endParaRPr lang="lv-LV" sz="2400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Provide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additional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information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that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you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would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like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JS/MA to </a:t>
            </a:r>
            <a:r>
              <a:rPr lang="lv-LV" sz="2400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know</a:t>
            </a:r>
            <a:endParaRPr lang="lv-LV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endParaRPr lang="lv-LV" sz="24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1891" y="5161529"/>
            <a:ext cx="62904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monitoring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 progress</a:t>
            </a:r>
            <a:endParaRPr lang="lv-LV" sz="20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87257" y="6714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PROGRESS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02665" y="5385154"/>
            <a:ext cx="2169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REMEMBER! 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84177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8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5047" y="1151527"/>
            <a:ext cx="10026869" cy="820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What is the level of flexibility?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DEVIATIONS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16239" y="1998757"/>
            <a:ext cx="71636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</a:t>
            </a:r>
            <a:r>
              <a:rPr lang="lv-LV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must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consult with your JS Manager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6580" y="4780380"/>
            <a:ext cx="58641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50000"/>
              </a:lnSpc>
            </a:pPr>
            <a:r>
              <a:rPr lang="en-US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 PROCEDURE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056289" y="2952864"/>
            <a:ext cx="2878568" cy="131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MINOR CHANGES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056289" y="4579246"/>
            <a:ext cx="2878569" cy="1544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MAJOR CHANGES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6580" y="3025050"/>
            <a:ext cx="43342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50000"/>
              </a:lnSpc>
            </a:pP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Describe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249643" y="3079375"/>
            <a:ext cx="2349062" cy="19048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refer to presentation “Project changes”</a:t>
            </a:r>
            <a:endParaRPr lang="lv-LV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1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9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3888" y="1571281"/>
            <a:ext cx="71585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the project partners have to secure audit trail when implementing project activities from the very beginning of the project implementation. </a:t>
            </a:r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of the implemented activities must be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enclosed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20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DOCUMENTS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6855" y="4039238"/>
            <a:ext cx="66678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Lists of participants, photos from events, all related materials (invitations, agendas, hand-outs, etc.) of the event must be presented for reporting purposes, and originals saved by the PP for auditing and control purposes.</a:t>
            </a:r>
            <a:endParaRPr lang="lv-LV" sz="20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94" y="1534936"/>
            <a:ext cx="3426919" cy="2294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32" y="3288356"/>
            <a:ext cx="1978409" cy="284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4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4941</TotalTime>
  <Words>384</Words>
  <Application>Microsoft Office PowerPoint</Application>
  <PresentationFormat>Widescreen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Nikolajs Fadejevs</cp:lastModifiedBy>
  <cp:revision>389</cp:revision>
  <cp:lastPrinted>2017-04-18T11:19:38Z</cp:lastPrinted>
  <dcterms:created xsi:type="dcterms:W3CDTF">2015-11-13T10:20:07Z</dcterms:created>
  <dcterms:modified xsi:type="dcterms:W3CDTF">2017-04-19T21:44:31Z</dcterms:modified>
</cp:coreProperties>
</file>