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5" r:id="rId3"/>
    <p:sldId id="268" r:id="rId4"/>
    <p:sldId id="289" r:id="rId5"/>
    <p:sldId id="276" r:id="rId6"/>
    <p:sldId id="290" r:id="rId7"/>
    <p:sldId id="269" r:id="rId8"/>
    <p:sldId id="281" r:id="rId9"/>
    <p:sldId id="287" r:id="rId10"/>
    <p:sldId id="270" r:id="rId11"/>
    <p:sldId id="292" r:id="rId12"/>
    <p:sldId id="283" r:id="rId13"/>
    <p:sldId id="286" r:id="rId14"/>
    <p:sldId id="274" r:id="rId15"/>
    <p:sldId id="273" r:id="rId16"/>
    <p:sldId id="278" r:id="rId17"/>
    <p:sldId id="277" r:id="rId18"/>
    <p:sldId id="288" r:id="rId19"/>
    <p:sldId id="293" r:id="rId20"/>
    <p:sldId id="29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ar" initials="i" lastIdx="0" clrIdx="0">
    <p:extLst>
      <p:ext uri="{19B8F6BF-5375-455C-9EA6-DF929625EA0E}">
        <p15:presenceInfo xmlns:p15="http://schemas.microsoft.com/office/powerpoint/2012/main" userId="ing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A3399"/>
    <a:srgbClr val="98C222"/>
    <a:srgbClr val="034EA2"/>
    <a:srgbClr val="CC0000"/>
    <a:srgbClr val="FF00FF"/>
    <a:srgbClr val="660033"/>
    <a:srgbClr val="0066FF"/>
    <a:srgbClr val="00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1803" autoAdjust="0"/>
  </p:normalViewPr>
  <p:slideViewPr>
    <p:cSldViewPr snapToGrid="0" showGuides="1">
      <p:cViewPr varScale="1">
        <p:scale>
          <a:sx n="66" d="100"/>
          <a:sy n="66" d="100"/>
        </p:scale>
        <p:origin x="102" y="114"/>
      </p:cViewPr>
      <p:guideLst>
        <p:guide orient="horz" pos="2160"/>
        <p:guide pos="393"/>
        <p:guide orient="horz" pos="22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E27727-F121-46DF-8F4F-9C0E4E7D700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DC38B35-C50B-479E-B3F8-5EB09AF5EC43}">
      <dgm:prSet custT="1"/>
      <dgm:spPr/>
      <dgm:t>
        <a:bodyPr/>
        <a:lstStyle/>
        <a:p>
          <a:r>
            <a:rPr lang="en-US" sz="1800" b="0" i="0" noProof="0" dirty="0">
              <a:latin typeface="Arial" panose="020B0604020202020204" pitchFamily="34" charset="0"/>
              <a:cs typeface="Arial" panose="020B0604020202020204" pitchFamily="34" charset="0"/>
            </a:rPr>
            <a:t>2. Make photos and videos</a:t>
          </a:r>
        </a:p>
      </dgm:t>
    </dgm:pt>
    <dgm:pt modelId="{0F42459D-A8C6-4B2E-B11F-EB34244E5428}" type="parTrans" cxnId="{EA83FA83-E7C4-43A2-9102-E65CCA9D3F59}">
      <dgm:prSet/>
      <dgm:spPr/>
      <dgm:t>
        <a:bodyPr/>
        <a:lstStyle/>
        <a:p>
          <a:endParaRPr lang="en-US" sz="1800" noProof="0" dirty="0"/>
        </a:p>
      </dgm:t>
    </dgm:pt>
    <dgm:pt modelId="{0EE16845-5DC5-4266-B11A-236045C5BE63}" type="sibTrans" cxnId="{EA83FA83-E7C4-43A2-9102-E65CCA9D3F59}">
      <dgm:prSet/>
      <dgm:spPr/>
      <dgm:t>
        <a:bodyPr/>
        <a:lstStyle/>
        <a:p>
          <a:endParaRPr lang="en-US" sz="1800" noProof="0" dirty="0"/>
        </a:p>
      </dgm:t>
    </dgm:pt>
    <dgm:pt modelId="{8D9ED588-D8E3-48F8-8FD3-C05F78FCB741}">
      <dgm:prSet custT="1"/>
      <dgm:spPr/>
      <dgm:t>
        <a:bodyPr/>
        <a:lstStyle/>
        <a:p>
          <a:r>
            <a:rPr lang="en-US" sz="1800" b="0" i="0" noProof="0" dirty="0">
              <a:latin typeface="Arial" panose="020B0604020202020204" pitchFamily="34" charset="0"/>
              <a:cs typeface="Arial" panose="020B0604020202020204" pitchFamily="34" charset="0"/>
            </a:rPr>
            <a:t>4. Inform JS about events two weeks in advance</a:t>
          </a:r>
        </a:p>
      </dgm:t>
    </dgm:pt>
    <dgm:pt modelId="{1658F410-CE3E-47C3-9F24-6F45B00724BA}" type="parTrans" cxnId="{C1E3AD98-DCC6-4648-940A-98E534386D44}">
      <dgm:prSet/>
      <dgm:spPr/>
      <dgm:t>
        <a:bodyPr/>
        <a:lstStyle/>
        <a:p>
          <a:endParaRPr lang="en-US" sz="1800" noProof="0" dirty="0"/>
        </a:p>
      </dgm:t>
    </dgm:pt>
    <dgm:pt modelId="{35BC09C9-D118-480A-ADBF-3E5C4B53A51B}" type="sibTrans" cxnId="{C1E3AD98-DCC6-4648-940A-98E534386D44}">
      <dgm:prSet/>
      <dgm:spPr/>
      <dgm:t>
        <a:bodyPr/>
        <a:lstStyle/>
        <a:p>
          <a:endParaRPr lang="en-US" sz="1800" noProof="0" dirty="0"/>
        </a:p>
      </dgm:t>
    </dgm:pt>
    <dgm:pt modelId="{40312F3D-81E0-4F9E-A749-511C880F28F9}">
      <dgm:prSet custT="1"/>
      <dgm:spPr/>
      <dgm:t>
        <a:bodyPr/>
        <a:lstStyle/>
        <a:p>
          <a:r>
            <a:rPr lang="en-US" sz="1800" b="0" i="0" noProof="0" dirty="0">
              <a:latin typeface="Arial" panose="020B0604020202020204" pitchFamily="34" charset="0"/>
              <a:cs typeface="Arial" panose="020B0604020202020204" pitchFamily="34" charset="0"/>
            </a:rPr>
            <a:t>5. Always check if your meet the project communication requirements</a:t>
          </a:r>
        </a:p>
      </dgm:t>
    </dgm:pt>
    <dgm:pt modelId="{F9FDD22F-4334-4E1F-BF32-A40506DAE1ED}" type="parTrans" cxnId="{0B86FD74-DE6C-41D4-8D5C-219A0960513A}">
      <dgm:prSet/>
      <dgm:spPr/>
      <dgm:t>
        <a:bodyPr/>
        <a:lstStyle/>
        <a:p>
          <a:endParaRPr lang="en-US" sz="1800" noProof="0" dirty="0"/>
        </a:p>
      </dgm:t>
    </dgm:pt>
    <dgm:pt modelId="{E677D354-9669-4DE2-BD1A-77BC667C8358}" type="sibTrans" cxnId="{0B86FD74-DE6C-41D4-8D5C-219A0960513A}">
      <dgm:prSet/>
      <dgm:spPr/>
      <dgm:t>
        <a:bodyPr/>
        <a:lstStyle/>
        <a:p>
          <a:endParaRPr lang="en-US" sz="1800" noProof="0" dirty="0"/>
        </a:p>
      </dgm:t>
    </dgm:pt>
    <dgm:pt modelId="{0E9D6066-1334-4432-90A4-8809AA8C7B22}">
      <dgm:prSet custT="1"/>
      <dgm:spPr/>
      <dgm:t>
        <a:bodyPr/>
        <a:lstStyle/>
        <a:p>
          <a:r>
            <a:rPr lang="en-US" sz="1800" b="0" i="0" noProof="0" dirty="0">
              <a:latin typeface="Arial" panose="020B0604020202020204" pitchFamily="34" charset="0"/>
              <a:cs typeface="Arial" panose="020B0604020202020204" pitchFamily="34" charset="0"/>
            </a:rPr>
            <a:t>3. Keep evidences</a:t>
          </a:r>
        </a:p>
      </dgm:t>
    </dgm:pt>
    <dgm:pt modelId="{6B4F797A-4388-448F-8CC8-9279DB64FE77}" type="parTrans" cxnId="{F24D89EE-E90A-4D43-9287-C8FB836D1333}">
      <dgm:prSet/>
      <dgm:spPr/>
      <dgm:t>
        <a:bodyPr/>
        <a:lstStyle/>
        <a:p>
          <a:endParaRPr lang="en-US" sz="1800" noProof="0" dirty="0"/>
        </a:p>
      </dgm:t>
    </dgm:pt>
    <dgm:pt modelId="{511DB410-4C9F-4500-8B66-6D22459583F7}" type="sibTrans" cxnId="{F24D89EE-E90A-4D43-9287-C8FB836D1333}">
      <dgm:prSet/>
      <dgm:spPr/>
      <dgm:t>
        <a:bodyPr/>
        <a:lstStyle/>
        <a:p>
          <a:endParaRPr lang="en-US" sz="1800" noProof="0" dirty="0"/>
        </a:p>
      </dgm:t>
    </dgm:pt>
    <dgm:pt modelId="{93F8CFD6-AA23-4E5B-8FB7-D1C128F9A3B4}">
      <dgm:prSet custT="1"/>
      <dgm:spPr/>
      <dgm:t>
        <a:bodyPr/>
        <a:lstStyle/>
        <a:p>
          <a:r>
            <a:rPr lang="en-US" sz="1800" noProof="0" dirty="0"/>
            <a:t>1. </a:t>
          </a:r>
          <a:r>
            <a:rPr lang="en-US" sz="1800" b="0" i="0" noProof="0" dirty="0">
              <a:latin typeface="Arial" panose="020B0604020202020204" pitchFamily="34" charset="0"/>
              <a:cs typeface="Arial" panose="020B0604020202020204" pitchFamily="34" charset="0"/>
            </a:rPr>
            <a:t>Use the Programme logo and acknowledge EU support</a:t>
          </a:r>
        </a:p>
      </dgm:t>
    </dgm:pt>
    <dgm:pt modelId="{6E410797-7873-45ED-8881-C589259A40C5}" type="parTrans" cxnId="{48956E38-1E56-472A-A757-9780DD133A25}">
      <dgm:prSet/>
      <dgm:spPr/>
      <dgm:t>
        <a:bodyPr/>
        <a:lstStyle/>
        <a:p>
          <a:endParaRPr lang="en-US" sz="1800" noProof="0" dirty="0"/>
        </a:p>
      </dgm:t>
    </dgm:pt>
    <dgm:pt modelId="{4B3BC8AF-A634-427D-80B6-E6495E221B96}" type="sibTrans" cxnId="{48956E38-1E56-472A-A757-9780DD133A25}">
      <dgm:prSet/>
      <dgm:spPr/>
      <dgm:t>
        <a:bodyPr/>
        <a:lstStyle/>
        <a:p>
          <a:endParaRPr lang="en-US" sz="1800" noProof="0" dirty="0"/>
        </a:p>
      </dgm:t>
    </dgm:pt>
    <dgm:pt modelId="{7D7AAEA9-B193-4F18-8646-3FDBC6FDF35C}" type="pres">
      <dgm:prSet presAssocID="{0AE27727-F121-46DF-8F4F-9C0E4E7D700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lv-LV"/>
        </a:p>
      </dgm:t>
    </dgm:pt>
    <dgm:pt modelId="{2119C453-AE0A-4471-8A6B-FC957DB780C1}" type="pres">
      <dgm:prSet presAssocID="{0AE27727-F121-46DF-8F4F-9C0E4E7D7009}" presName="Name1" presStyleCnt="0"/>
      <dgm:spPr/>
    </dgm:pt>
    <dgm:pt modelId="{6933EC51-82C5-4864-A7A5-DA6ABDF9F516}" type="pres">
      <dgm:prSet presAssocID="{0AE27727-F121-46DF-8F4F-9C0E4E7D7009}" presName="cycle" presStyleCnt="0"/>
      <dgm:spPr/>
    </dgm:pt>
    <dgm:pt modelId="{463B5215-ECB7-49D0-A1EC-BB7FBA141D8A}" type="pres">
      <dgm:prSet presAssocID="{0AE27727-F121-46DF-8F4F-9C0E4E7D7009}" presName="srcNode" presStyleLbl="node1" presStyleIdx="0" presStyleCnt="5"/>
      <dgm:spPr/>
    </dgm:pt>
    <dgm:pt modelId="{1FD6D370-B97D-48D8-ADAC-C544BC71FD20}" type="pres">
      <dgm:prSet presAssocID="{0AE27727-F121-46DF-8F4F-9C0E4E7D7009}" presName="conn" presStyleLbl="parChTrans1D2" presStyleIdx="0" presStyleCnt="1"/>
      <dgm:spPr/>
      <dgm:t>
        <a:bodyPr/>
        <a:lstStyle/>
        <a:p>
          <a:endParaRPr lang="lv-LV"/>
        </a:p>
      </dgm:t>
    </dgm:pt>
    <dgm:pt modelId="{A609AB68-D7C6-4DBC-B37E-7C6C0D9CBFA9}" type="pres">
      <dgm:prSet presAssocID="{0AE27727-F121-46DF-8F4F-9C0E4E7D7009}" presName="extraNode" presStyleLbl="node1" presStyleIdx="0" presStyleCnt="5"/>
      <dgm:spPr/>
    </dgm:pt>
    <dgm:pt modelId="{6A606100-E411-4474-8710-C4876BB1922F}" type="pres">
      <dgm:prSet presAssocID="{0AE27727-F121-46DF-8F4F-9C0E4E7D7009}" presName="dstNode" presStyleLbl="node1" presStyleIdx="0" presStyleCnt="5"/>
      <dgm:spPr/>
    </dgm:pt>
    <dgm:pt modelId="{4BE29625-49FC-4405-A733-3415F1B2640B}" type="pres">
      <dgm:prSet presAssocID="{93F8CFD6-AA23-4E5B-8FB7-D1C128F9A3B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A4F2CC20-7504-4F6C-B02E-C63BC23E19FD}" type="pres">
      <dgm:prSet presAssocID="{93F8CFD6-AA23-4E5B-8FB7-D1C128F9A3B4}" presName="accent_1" presStyleCnt="0"/>
      <dgm:spPr/>
    </dgm:pt>
    <dgm:pt modelId="{9A13C058-234F-4665-BA43-B5C0140A583F}" type="pres">
      <dgm:prSet presAssocID="{93F8CFD6-AA23-4E5B-8FB7-D1C128F9A3B4}" presName="accentRepeatNode" presStyleLbl="solidFgAcc1" presStyleIdx="0" presStyleCnt="5"/>
      <dgm:spPr/>
    </dgm:pt>
    <dgm:pt modelId="{6766FC65-0256-480A-AD7F-CCF5F52A2291}" type="pres">
      <dgm:prSet presAssocID="{6DC38B35-C50B-479E-B3F8-5EB09AF5EC43}" presName="text_2" presStyleLbl="node1" presStyleIdx="1" presStyleCnt="5" custLinFactNeighborX="83" custLinFactNeighborY="-897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07ADEAA5-BF62-45A9-AC24-7F813C52DFA1}" type="pres">
      <dgm:prSet presAssocID="{6DC38B35-C50B-479E-B3F8-5EB09AF5EC43}" presName="accent_2" presStyleCnt="0"/>
      <dgm:spPr/>
    </dgm:pt>
    <dgm:pt modelId="{1815C2C2-8A7B-416B-8229-62650A657BC7}" type="pres">
      <dgm:prSet presAssocID="{6DC38B35-C50B-479E-B3F8-5EB09AF5EC43}" presName="accentRepeatNode" presStyleLbl="solidFgAcc1" presStyleIdx="1" presStyleCnt="5"/>
      <dgm:spPr/>
    </dgm:pt>
    <dgm:pt modelId="{EA53A8D4-43F0-4381-BAF5-DE8B3DD980FF}" type="pres">
      <dgm:prSet presAssocID="{0E9D6066-1334-4432-90A4-8809AA8C7B2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FEF0700B-82E5-45B1-B8A4-C93C93127D70}" type="pres">
      <dgm:prSet presAssocID="{0E9D6066-1334-4432-90A4-8809AA8C7B22}" presName="accent_3" presStyleCnt="0"/>
      <dgm:spPr/>
    </dgm:pt>
    <dgm:pt modelId="{6B5C71B3-948C-4C57-8ED3-B1537FB16539}" type="pres">
      <dgm:prSet presAssocID="{0E9D6066-1334-4432-90A4-8809AA8C7B22}" presName="accentRepeatNode" presStyleLbl="solidFgAcc1" presStyleIdx="2" presStyleCnt="5"/>
      <dgm:spPr/>
    </dgm:pt>
    <dgm:pt modelId="{7737E691-CD66-4872-964F-C8B2ABAE2231}" type="pres">
      <dgm:prSet presAssocID="{8D9ED588-D8E3-48F8-8FD3-C05F78FCB74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DEEB113-72D6-489D-8FAB-E12C3EF2BC20}" type="pres">
      <dgm:prSet presAssocID="{8D9ED588-D8E3-48F8-8FD3-C05F78FCB741}" presName="accent_4" presStyleCnt="0"/>
      <dgm:spPr/>
    </dgm:pt>
    <dgm:pt modelId="{B7EBD828-A136-46CE-B553-876B40F2F28D}" type="pres">
      <dgm:prSet presAssocID="{8D9ED588-D8E3-48F8-8FD3-C05F78FCB741}" presName="accentRepeatNode" presStyleLbl="solidFgAcc1" presStyleIdx="3" presStyleCnt="5"/>
      <dgm:spPr/>
    </dgm:pt>
    <dgm:pt modelId="{58C6AAC7-F2F7-401F-AF5F-DA509A964BFB}" type="pres">
      <dgm:prSet presAssocID="{40312F3D-81E0-4F9E-A749-511C880F28F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544594F-2280-4070-B4AE-B6A935A64406}" type="pres">
      <dgm:prSet presAssocID="{40312F3D-81E0-4F9E-A749-511C880F28F9}" presName="accent_5" presStyleCnt="0"/>
      <dgm:spPr/>
    </dgm:pt>
    <dgm:pt modelId="{4E8A7173-AF40-477A-9690-82680C9DF90A}" type="pres">
      <dgm:prSet presAssocID="{40312F3D-81E0-4F9E-A749-511C880F28F9}" presName="accentRepeatNode" presStyleLbl="solidFgAcc1" presStyleIdx="4" presStyleCnt="5"/>
      <dgm:spPr/>
    </dgm:pt>
  </dgm:ptLst>
  <dgm:cxnLst>
    <dgm:cxn modelId="{EA83FA83-E7C4-43A2-9102-E65CCA9D3F59}" srcId="{0AE27727-F121-46DF-8F4F-9C0E4E7D7009}" destId="{6DC38B35-C50B-479E-B3F8-5EB09AF5EC43}" srcOrd="1" destOrd="0" parTransId="{0F42459D-A8C6-4B2E-B11F-EB34244E5428}" sibTransId="{0EE16845-5DC5-4266-B11A-236045C5BE63}"/>
    <dgm:cxn modelId="{1C2DFED5-E118-4AD8-A5D1-9F26496A4F27}" type="presOf" srcId="{40312F3D-81E0-4F9E-A749-511C880F28F9}" destId="{58C6AAC7-F2F7-401F-AF5F-DA509A964BFB}" srcOrd="0" destOrd="0" presId="urn:microsoft.com/office/officeart/2008/layout/VerticalCurvedList"/>
    <dgm:cxn modelId="{F24D89EE-E90A-4D43-9287-C8FB836D1333}" srcId="{0AE27727-F121-46DF-8F4F-9C0E4E7D7009}" destId="{0E9D6066-1334-4432-90A4-8809AA8C7B22}" srcOrd="2" destOrd="0" parTransId="{6B4F797A-4388-448F-8CC8-9279DB64FE77}" sibTransId="{511DB410-4C9F-4500-8B66-6D22459583F7}"/>
    <dgm:cxn modelId="{C0EBBC53-E999-473C-971C-D8F3ACC8818F}" type="presOf" srcId="{0E9D6066-1334-4432-90A4-8809AA8C7B22}" destId="{EA53A8D4-43F0-4381-BAF5-DE8B3DD980FF}" srcOrd="0" destOrd="0" presId="urn:microsoft.com/office/officeart/2008/layout/VerticalCurvedList"/>
    <dgm:cxn modelId="{53DC8643-A1B8-444A-95C7-087118B5430A}" type="presOf" srcId="{93F8CFD6-AA23-4E5B-8FB7-D1C128F9A3B4}" destId="{4BE29625-49FC-4405-A733-3415F1B2640B}" srcOrd="0" destOrd="0" presId="urn:microsoft.com/office/officeart/2008/layout/VerticalCurvedList"/>
    <dgm:cxn modelId="{0B86FD74-DE6C-41D4-8D5C-219A0960513A}" srcId="{0AE27727-F121-46DF-8F4F-9C0E4E7D7009}" destId="{40312F3D-81E0-4F9E-A749-511C880F28F9}" srcOrd="4" destOrd="0" parTransId="{F9FDD22F-4334-4E1F-BF32-A40506DAE1ED}" sibTransId="{E677D354-9669-4DE2-BD1A-77BC667C8358}"/>
    <dgm:cxn modelId="{62E82F09-8A7C-4237-9499-058C2F22722E}" type="presOf" srcId="{0AE27727-F121-46DF-8F4F-9C0E4E7D7009}" destId="{7D7AAEA9-B193-4F18-8646-3FDBC6FDF35C}" srcOrd="0" destOrd="0" presId="urn:microsoft.com/office/officeart/2008/layout/VerticalCurvedList"/>
    <dgm:cxn modelId="{A818406C-2900-4DDB-BA8B-85966835F73E}" type="presOf" srcId="{6DC38B35-C50B-479E-B3F8-5EB09AF5EC43}" destId="{6766FC65-0256-480A-AD7F-CCF5F52A2291}" srcOrd="0" destOrd="0" presId="urn:microsoft.com/office/officeart/2008/layout/VerticalCurvedList"/>
    <dgm:cxn modelId="{48956E38-1E56-472A-A757-9780DD133A25}" srcId="{0AE27727-F121-46DF-8F4F-9C0E4E7D7009}" destId="{93F8CFD6-AA23-4E5B-8FB7-D1C128F9A3B4}" srcOrd="0" destOrd="0" parTransId="{6E410797-7873-45ED-8881-C589259A40C5}" sibTransId="{4B3BC8AF-A634-427D-80B6-E6495E221B96}"/>
    <dgm:cxn modelId="{C1E3AD98-DCC6-4648-940A-98E534386D44}" srcId="{0AE27727-F121-46DF-8F4F-9C0E4E7D7009}" destId="{8D9ED588-D8E3-48F8-8FD3-C05F78FCB741}" srcOrd="3" destOrd="0" parTransId="{1658F410-CE3E-47C3-9F24-6F45B00724BA}" sibTransId="{35BC09C9-D118-480A-ADBF-3E5C4B53A51B}"/>
    <dgm:cxn modelId="{A31D5130-17A1-4BC1-B112-691561B71047}" type="presOf" srcId="{4B3BC8AF-A634-427D-80B6-E6495E221B96}" destId="{1FD6D370-B97D-48D8-ADAC-C544BC71FD20}" srcOrd="0" destOrd="0" presId="urn:microsoft.com/office/officeart/2008/layout/VerticalCurvedList"/>
    <dgm:cxn modelId="{FBAC33FC-6F6F-4899-9D5F-30A94198A445}" type="presOf" srcId="{8D9ED588-D8E3-48F8-8FD3-C05F78FCB741}" destId="{7737E691-CD66-4872-964F-C8B2ABAE2231}" srcOrd="0" destOrd="0" presId="urn:microsoft.com/office/officeart/2008/layout/VerticalCurvedList"/>
    <dgm:cxn modelId="{ABE1F54E-F48F-47CA-9A50-5CC68FAAEF12}" type="presParOf" srcId="{7D7AAEA9-B193-4F18-8646-3FDBC6FDF35C}" destId="{2119C453-AE0A-4471-8A6B-FC957DB780C1}" srcOrd="0" destOrd="0" presId="urn:microsoft.com/office/officeart/2008/layout/VerticalCurvedList"/>
    <dgm:cxn modelId="{CFD1A5EA-E79A-4A6F-B3A3-37E6F2DAB88A}" type="presParOf" srcId="{2119C453-AE0A-4471-8A6B-FC957DB780C1}" destId="{6933EC51-82C5-4864-A7A5-DA6ABDF9F516}" srcOrd="0" destOrd="0" presId="urn:microsoft.com/office/officeart/2008/layout/VerticalCurvedList"/>
    <dgm:cxn modelId="{1F053768-ECB7-4BBD-824D-FFA889195422}" type="presParOf" srcId="{6933EC51-82C5-4864-A7A5-DA6ABDF9F516}" destId="{463B5215-ECB7-49D0-A1EC-BB7FBA141D8A}" srcOrd="0" destOrd="0" presId="urn:microsoft.com/office/officeart/2008/layout/VerticalCurvedList"/>
    <dgm:cxn modelId="{A4524F6D-72CB-4F22-80BC-A0B70B66166E}" type="presParOf" srcId="{6933EC51-82C5-4864-A7A5-DA6ABDF9F516}" destId="{1FD6D370-B97D-48D8-ADAC-C544BC71FD20}" srcOrd="1" destOrd="0" presId="urn:microsoft.com/office/officeart/2008/layout/VerticalCurvedList"/>
    <dgm:cxn modelId="{71EC683C-13F7-4043-AAB1-EE0E35408744}" type="presParOf" srcId="{6933EC51-82C5-4864-A7A5-DA6ABDF9F516}" destId="{A609AB68-D7C6-4DBC-B37E-7C6C0D9CBFA9}" srcOrd="2" destOrd="0" presId="urn:microsoft.com/office/officeart/2008/layout/VerticalCurvedList"/>
    <dgm:cxn modelId="{83828891-DA23-4EAA-9719-11C9AE9E142A}" type="presParOf" srcId="{6933EC51-82C5-4864-A7A5-DA6ABDF9F516}" destId="{6A606100-E411-4474-8710-C4876BB1922F}" srcOrd="3" destOrd="0" presId="urn:microsoft.com/office/officeart/2008/layout/VerticalCurvedList"/>
    <dgm:cxn modelId="{E4F30B39-2AB3-4E83-9CA7-901EF010CD23}" type="presParOf" srcId="{2119C453-AE0A-4471-8A6B-FC957DB780C1}" destId="{4BE29625-49FC-4405-A733-3415F1B2640B}" srcOrd="1" destOrd="0" presId="urn:microsoft.com/office/officeart/2008/layout/VerticalCurvedList"/>
    <dgm:cxn modelId="{9A83E177-8438-49E4-837E-F231F9BE6FE1}" type="presParOf" srcId="{2119C453-AE0A-4471-8A6B-FC957DB780C1}" destId="{A4F2CC20-7504-4F6C-B02E-C63BC23E19FD}" srcOrd="2" destOrd="0" presId="urn:microsoft.com/office/officeart/2008/layout/VerticalCurvedList"/>
    <dgm:cxn modelId="{65F9EBDE-1CD6-4E61-B8C7-036FA8754B1E}" type="presParOf" srcId="{A4F2CC20-7504-4F6C-B02E-C63BC23E19FD}" destId="{9A13C058-234F-4665-BA43-B5C0140A583F}" srcOrd="0" destOrd="0" presId="urn:microsoft.com/office/officeart/2008/layout/VerticalCurvedList"/>
    <dgm:cxn modelId="{2F0E12C5-01A9-4A7E-AB86-6BCE2780849F}" type="presParOf" srcId="{2119C453-AE0A-4471-8A6B-FC957DB780C1}" destId="{6766FC65-0256-480A-AD7F-CCF5F52A2291}" srcOrd="3" destOrd="0" presId="urn:microsoft.com/office/officeart/2008/layout/VerticalCurvedList"/>
    <dgm:cxn modelId="{536AB96C-935A-49A6-A408-F000DF34B630}" type="presParOf" srcId="{2119C453-AE0A-4471-8A6B-FC957DB780C1}" destId="{07ADEAA5-BF62-45A9-AC24-7F813C52DFA1}" srcOrd="4" destOrd="0" presId="urn:microsoft.com/office/officeart/2008/layout/VerticalCurvedList"/>
    <dgm:cxn modelId="{DDE4B98D-6619-4FD9-AE1C-44A1D1D4B15A}" type="presParOf" srcId="{07ADEAA5-BF62-45A9-AC24-7F813C52DFA1}" destId="{1815C2C2-8A7B-416B-8229-62650A657BC7}" srcOrd="0" destOrd="0" presId="urn:microsoft.com/office/officeart/2008/layout/VerticalCurvedList"/>
    <dgm:cxn modelId="{8CC8464A-D64B-4CEB-AA5F-13A8EEE632F2}" type="presParOf" srcId="{2119C453-AE0A-4471-8A6B-FC957DB780C1}" destId="{EA53A8D4-43F0-4381-BAF5-DE8B3DD980FF}" srcOrd="5" destOrd="0" presId="urn:microsoft.com/office/officeart/2008/layout/VerticalCurvedList"/>
    <dgm:cxn modelId="{F9BB70A1-CBA4-4F3A-847A-483D563AB23A}" type="presParOf" srcId="{2119C453-AE0A-4471-8A6B-FC957DB780C1}" destId="{FEF0700B-82E5-45B1-B8A4-C93C93127D70}" srcOrd="6" destOrd="0" presId="urn:microsoft.com/office/officeart/2008/layout/VerticalCurvedList"/>
    <dgm:cxn modelId="{2304B8D2-8588-418E-A61D-3F5165FDB584}" type="presParOf" srcId="{FEF0700B-82E5-45B1-B8A4-C93C93127D70}" destId="{6B5C71B3-948C-4C57-8ED3-B1537FB16539}" srcOrd="0" destOrd="0" presId="urn:microsoft.com/office/officeart/2008/layout/VerticalCurvedList"/>
    <dgm:cxn modelId="{CC7A5E11-D009-47FD-A5AF-D7B190DEB28D}" type="presParOf" srcId="{2119C453-AE0A-4471-8A6B-FC957DB780C1}" destId="{7737E691-CD66-4872-964F-C8B2ABAE2231}" srcOrd="7" destOrd="0" presId="urn:microsoft.com/office/officeart/2008/layout/VerticalCurvedList"/>
    <dgm:cxn modelId="{ABA2A337-8C32-4678-8F94-BD76D7073AB8}" type="presParOf" srcId="{2119C453-AE0A-4471-8A6B-FC957DB780C1}" destId="{5DEEB113-72D6-489D-8FAB-E12C3EF2BC20}" srcOrd="8" destOrd="0" presId="urn:microsoft.com/office/officeart/2008/layout/VerticalCurvedList"/>
    <dgm:cxn modelId="{A9FAA409-64F8-4118-A6A7-669C0DFDB407}" type="presParOf" srcId="{5DEEB113-72D6-489D-8FAB-E12C3EF2BC20}" destId="{B7EBD828-A136-46CE-B553-876B40F2F28D}" srcOrd="0" destOrd="0" presId="urn:microsoft.com/office/officeart/2008/layout/VerticalCurvedList"/>
    <dgm:cxn modelId="{58A87B4F-EE03-4ABC-890F-AEF29418600B}" type="presParOf" srcId="{2119C453-AE0A-4471-8A6B-FC957DB780C1}" destId="{58C6AAC7-F2F7-401F-AF5F-DA509A964BFB}" srcOrd="9" destOrd="0" presId="urn:microsoft.com/office/officeart/2008/layout/VerticalCurvedList"/>
    <dgm:cxn modelId="{E9889097-BB50-49F6-A1FE-C929E1E9CC66}" type="presParOf" srcId="{2119C453-AE0A-4471-8A6B-FC957DB780C1}" destId="{6544594F-2280-4070-B4AE-B6A935A64406}" srcOrd="10" destOrd="0" presId="urn:microsoft.com/office/officeart/2008/layout/VerticalCurvedList"/>
    <dgm:cxn modelId="{E43C22B2-9D1F-40B6-AFB0-89A3E7AA65EE}" type="presParOf" srcId="{6544594F-2280-4070-B4AE-B6A935A64406}" destId="{4E8A7173-AF40-477A-9690-82680C9DF90A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978D14-FB1F-49BE-B115-7A9D379BB7A4}" type="doc">
      <dgm:prSet loTypeId="urn:microsoft.com/office/officeart/2009/3/layout/SubStepProcess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0B878F2-AAB1-4016-BB09-E42CE78D797A}">
      <dgm:prSet phldrT="[Text]" custT="1"/>
      <dgm:spPr/>
      <dgm:t>
        <a:bodyPr/>
        <a:lstStyle/>
        <a:p>
          <a:r>
            <a:rPr lang="en-US" sz="1900" b="1" kern="1200" noProof="0" dirty="0">
              <a:solidFill>
                <a:srgbClr val="034EA2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rPr>
            <a:t>Aim of communication</a:t>
          </a:r>
        </a:p>
      </dgm:t>
    </dgm:pt>
    <dgm:pt modelId="{40FB3F71-A1F1-49FD-A551-04510DCE4326}" type="parTrans" cxnId="{3F5C0B0F-77C3-4B7A-B73B-C1FAB301AAF2}">
      <dgm:prSet/>
      <dgm:spPr/>
      <dgm:t>
        <a:bodyPr/>
        <a:lstStyle/>
        <a:p>
          <a:endParaRPr lang="en-US" sz="1900" b="0" i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4A9917-0E3E-47B4-AD59-4D35D062F47B}" type="sibTrans" cxnId="{3F5C0B0F-77C3-4B7A-B73B-C1FAB301AAF2}">
      <dgm:prSet/>
      <dgm:spPr/>
      <dgm:t>
        <a:bodyPr/>
        <a:lstStyle/>
        <a:p>
          <a:endParaRPr lang="en-US" sz="1900" b="0" i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D99C6A-C609-4142-932E-CEAE4EB2D152}">
      <dgm:prSet phldrT="[Text]" custT="1"/>
      <dgm:spPr/>
      <dgm:t>
        <a:bodyPr/>
        <a:lstStyle/>
        <a:p>
          <a:r>
            <a:rPr lang="en-US" sz="1900" b="1" i="0" noProof="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Message of project</a:t>
          </a:r>
        </a:p>
      </dgm:t>
    </dgm:pt>
    <dgm:pt modelId="{0532B301-482A-4BB1-A848-62721B3F6BE4}" type="parTrans" cxnId="{BE6621E8-BB9A-4CB9-A5BB-32FF55F8CE5F}">
      <dgm:prSet/>
      <dgm:spPr/>
      <dgm:t>
        <a:bodyPr/>
        <a:lstStyle/>
        <a:p>
          <a:endParaRPr lang="en-US" sz="1900" b="0" i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B6E695-86EE-460D-861A-EE301FF6B0C9}" type="sibTrans" cxnId="{BE6621E8-BB9A-4CB9-A5BB-32FF55F8CE5F}">
      <dgm:prSet/>
      <dgm:spPr/>
      <dgm:t>
        <a:bodyPr/>
        <a:lstStyle/>
        <a:p>
          <a:endParaRPr lang="en-US" sz="1900" b="0" i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1AC74F-1998-4BD9-94B9-35A6A86BC898}">
      <dgm:prSet phldrT="[Text]" custT="1"/>
      <dgm:spPr/>
      <dgm:t>
        <a:bodyPr/>
        <a:lstStyle/>
        <a:p>
          <a:r>
            <a:rPr lang="en-US" sz="1900" b="1" kern="1200" noProof="0" dirty="0">
              <a:solidFill>
                <a:srgbClr val="034EA2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rPr>
            <a:t>Target group</a:t>
          </a:r>
        </a:p>
      </dgm:t>
    </dgm:pt>
    <dgm:pt modelId="{90F972BD-B9F0-441C-B588-E26B287D2710}" type="parTrans" cxnId="{72445ABE-DB99-4C1D-AE97-920415D44558}">
      <dgm:prSet/>
      <dgm:spPr/>
      <dgm:t>
        <a:bodyPr/>
        <a:lstStyle/>
        <a:p>
          <a:endParaRPr lang="en-US" sz="1900" b="0" i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C71EC1-66A8-4072-ADE8-FEDF5F4EC981}" type="sibTrans" cxnId="{72445ABE-DB99-4C1D-AE97-920415D44558}">
      <dgm:prSet/>
      <dgm:spPr/>
      <dgm:t>
        <a:bodyPr/>
        <a:lstStyle/>
        <a:p>
          <a:endParaRPr lang="en-US" sz="1900" b="0" i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302E37-29CB-48EE-A9EB-37242AEE1DF4}">
      <dgm:prSet phldrT="[Text]" custT="1"/>
      <dgm:spPr/>
      <dgm:t>
        <a:bodyPr/>
        <a:lstStyle/>
        <a:p>
          <a:r>
            <a:rPr lang="en-US" sz="1900" b="1" kern="1200" noProof="0" dirty="0">
              <a:solidFill>
                <a:srgbClr val="034EA2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rPr>
            <a:t>Communication activities</a:t>
          </a:r>
        </a:p>
      </dgm:t>
    </dgm:pt>
    <dgm:pt modelId="{0D1812EF-AD03-4056-A294-3A27DA6516C7}" type="parTrans" cxnId="{6A037C2B-57FD-4F56-A6B1-A59F7F5A8C2A}">
      <dgm:prSet/>
      <dgm:spPr/>
      <dgm:t>
        <a:bodyPr/>
        <a:lstStyle/>
        <a:p>
          <a:endParaRPr lang="en-US" sz="1900" noProof="0" dirty="0"/>
        </a:p>
      </dgm:t>
    </dgm:pt>
    <dgm:pt modelId="{76BEF01C-C3F0-41F2-8AFE-FA12B81FE9E5}" type="sibTrans" cxnId="{6A037C2B-57FD-4F56-A6B1-A59F7F5A8C2A}">
      <dgm:prSet/>
      <dgm:spPr/>
      <dgm:t>
        <a:bodyPr/>
        <a:lstStyle/>
        <a:p>
          <a:endParaRPr lang="en-US" sz="1900" noProof="0" dirty="0"/>
        </a:p>
      </dgm:t>
    </dgm:pt>
    <dgm:pt modelId="{01F10752-41F5-4821-B4A0-627EED9FC3E7}">
      <dgm:prSet phldrT="[Text]" custT="1"/>
      <dgm:spPr/>
      <dgm:t>
        <a:bodyPr/>
        <a:lstStyle/>
        <a:p>
          <a:r>
            <a:rPr lang="en-US" sz="1900" b="1" kern="1200" noProof="0" dirty="0">
              <a:solidFill>
                <a:srgbClr val="034EA2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rPr>
            <a:t>Communication tools</a:t>
          </a:r>
        </a:p>
      </dgm:t>
    </dgm:pt>
    <dgm:pt modelId="{B4A38CF8-3752-4EC5-B6A6-CDB92358CE5A}" type="parTrans" cxnId="{79F2458B-274F-47AD-8B1A-40AB1D6938C2}">
      <dgm:prSet/>
      <dgm:spPr/>
      <dgm:t>
        <a:bodyPr/>
        <a:lstStyle/>
        <a:p>
          <a:endParaRPr lang="en-US" sz="1900" noProof="0" dirty="0"/>
        </a:p>
      </dgm:t>
    </dgm:pt>
    <dgm:pt modelId="{7FFCDFE7-8DA1-4D1B-B14C-081C8AE359B1}" type="sibTrans" cxnId="{79F2458B-274F-47AD-8B1A-40AB1D6938C2}">
      <dgm:prSet/>
      <dgm:spPr/>
      <dgm:t>
        <a:bodyPr/>
        <a:lstStyle/>
        <a:p>
          <a:endParaRPr lang="en-US" sz="1900" noProof="0" dirty="0"/>
        </a:p>
      </dgm:t>
    </dgm:pt>
    <dgm:pt modelId="{339F9D20-8ACA-428B-98FF-90B24E887388}" type="pres">
      <dgm:prSet presAssocID="{9B978D14-FB1F-49BE-B115-7A9D379BB7A4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lv-LV"/>
        </a:p>
      </dgm:t>
    </dgm:pt>
    <dgm:pt modelId="{F1A24E3B-314B-4A9D-B8CE-E92F84A0F31F}" type="pres">
      <dgm:prSet presAssocID="{30B878F2-AAB1-4016-BB09-E42CE78D797A}" presName="parTx1" presStyleLbl="node1" presStyleIdx="0" presStyleCnt="2" custScaleX="133100" custScaleY="133100"/>
      <dgm:spPr/>
      <dgm:t>
        <a:bodyPr/>
        <a:lstStyle/>
        <a:p>
          <a:endParaRPr lang="lv-LV"/>
        </a:p>
      </dgm:t>
    </dgm:pt>
    <dgm:pt modelId="{389A9EBB-17F6-4098-B2EA-900375791394}" type="pres">
      <dgm:prSet presAssocID="{30B878F2-AAB1-4016-BB09-E42CE78D797A}" presName="spPre1" presStyleCnt="0"/>
      <dgm:spPr/>
    </dgm:pt>
    <dgm:pt modelId="{8D073464-C1CC-4B08-A459-21BE582D621B}" type="pres">
      <dgm:prSet presAssocID="{30B878F2-AAB1-4016-BB09-E42CE78D797A}" presName="chLin1" presStyleCnt="0"/>
      <dgm:spPr/>
    </dgm:pt>
    <dgm:pt modelId="{0A50ADED-16AA-4A3E-8A27-186CA703DD66}" type="pres">
      <dgm:prSet presAssocID="{90F972BD-B9F0-441C-B588-E26B287D2710}" presName="Name11" presStyleLbl="parChTrans1D1" presStyleIdx="0" presStyleCnt="12"/>
      <dgm:spPr/>
    </dgm:pt>
    <dgm:pt modelId="{F3EDECE1-62F5-41F9-88DF-F6DF18EDFB84}" type="pres">
      <dgm:prSet presAssocID="{90F972BD-B9F0-441C-B588-E26B287D2710}" presName="Name31" presStyleLbl="parChTrans1D1" presStyleIdx="1" presStyleCnt="12"/>
      <dgm:spPr/>
    </dgm:pt>
    <dgm:pt modelId="{F1DB929F-4D04-48C7-B670-C87E43B27C53}" type="pres">
      <dgm:prSet presAssocID="{941AC74F-1998-4BD9-94B9-35A6A86BC898}" presName="txAndLines1" presStyleCnt="0"/>
      <dgm:spPr/>
    </dgm:pt>
    <dgm:pt modelId="{D1D3375A-2749-417B-A32F-BAB282EA7381}" type="pres">
      <dgm:prSet presAssocID="{941AC74F-1998-4BD9-94B9-35A6A86BC898}" presName="anchor1" presStyleCnt="0"/>
      <dgm:spPr/>
    </dgm:pt>
    <dgm:pt modelId="{6E3D2647-EEF2-4E67-A0BA-9B7E4AE9CC53}" type="pres">
      <dgm:prSet presAssocID="{941AC74F-1998-4BD9-94B9-35A6A86BC898}" presName="backup1" presStyleCnt="0"/>
      <dgm:spPr/>
    </dgm:pt>
    <dgm:pt modelId="{B43C9E36-87AD-4598-A846-F2297C651A91}" type="pres">
      <dgm:prSet presAssocID="{941AC74F-1998-4BD9-94B9-35A6A86BC898}" presName="preLine1" presStyleLbl="parChTrans1D1" presStyleIdx="2" presStyleCnt="12"/>
      <dgm:spPr/>
    </dgm:pt>
    <dgm:pt modelId="{2F474CE2-6100-455E-9D92-3A24E340535F}" type="pres">
      <dgm:prSet presAssocID="{941AC74F-1998-4BD9-94B9-35A6A86BC898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0FB62D4-C7F3-4B02-A2CA-8809E01A31FF}" type="pres">
      <dgm:prSet presAssocID="{941AC74F-1998-4BD9-94B9-35A6A86BC898}" presName="postLine1" presStyleLbl="parChTrans1D1" presStyleIdx="3" presStyleCnt="12"/>
      <dgm:spPr/>
    </dgm:pt>
    <dgm:pt modelId="{32DDADDC-017A-4607-991F-49552D36C611}" type="pres">
      <dgm:prSet presAssocID="{B4A38CF8-3752-4EC5-B6A6-CDB92358CE5A}" presName="Name11" presStyleLbl="parChTrans1D1" presStyleIdx="4" presStyleCnt="12"/>
      <dgm:spPr/>
    </dgm:pt>
    <dgm:pt modelId="{A24FF627-DF66-43B2-93CA-CBB80090011F}" type="pres">
      <dgm:prSet presAssocID="{B4A38CF8-3752-4EC5-B6A6-CDB92358CE5A}" presName="Name31" presStyleLbl="parChTrans1D1" presStyleIdx="5" presStyleCnt="12"/>
      <dgm:spPr/>
    </dgm:pt>
    <dgm:pt modelId="{77460D89-1C73-487C-93AB-28D541EB2B27}" type="pres">
      <dgm:prSet presAssocID="{01F10752-41F5-4821-B4A0-627EED9FC3E7}" presName="txAndLines1" presStyleCnt="0"/>
      <dgm:spPr/>
    </dgm:pt>
    <dgm:pt modelId="{08A23772-125F-45DE-A5E9-448B50D0C099}" type="pres">
      <dgm:prSet presAssocID="{01F10752-41F5-4821-B4A0-627EED9FC3E7}" presName="anchor1" presStyleCnt="0"/>
      <dgm:spPr/>
    </dgm:pt>
    <dgm:pt modelId="{18F67260-2886-454C-B1FF-4B8AF4C87474}" type="pres">
      <dgm:prSet presAssocID="{01F10752-41F5-4821-B4A0-627EED9FC3E7}" presName="backup1" presStyleCnt="0"/>
      <dgm:spPr/>
    </dgm:pt>
    <dgm:pt modelId="{6E77E6EB-6004-494C-845A-E32B05D42C33}" type="pres">
      <dgm:prSet presAssocID="{01F10752-41F5-4821-B4A0-627EED9FC3E7}" presName="preLine1" presStyleLbl="parChTrans1D1" presStyleIdx="6" presStyleCnt="12"/>
      <dgm:spPr/>
    </dgm:pt>
    <dgm:pt modelId="{4382011E-21A2-4C73-BE96-FC258F4C4043}" type="pres">
      <dgm:prSet presAssocID="{01F10752-41F5-4821-B4A0-627EED9FC3E7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D5CBAF90-725D-4AAC-9D5B-518E67ABA35F}" type="pres">
      <dgm:prSet presAssocID="{01F10752-41F5-4821-B4A0-627EED9FC3E7}" presName="postLine1" presStyleLbl="parChTrans1D1" presStyleIdx="7" presStyleCnt="12"/>
      <dgm:spPr/>
    </dgm:pt>
    <dgm:pt modelId="{78D16E72-AB55-44B0-94BD-0101E4FAB988}" type="pres">
      <dgm:prSet presAssocID="{0532B301-482A-4BB1-A848-62721B3F6BE4}" presName="Name11" presStyleLbl="parChTrans1D1" presStyleIdx="8" presStyleCnt="12"/>
      <dgm:spPr/>
    </dgm:pt>
    <dgm:pt modelId="{0CD95813-B08D-4BE5-8C36-F428500124B8}" type="pres">
      <dgm:prSet presAssocID="{0532B301-482A-4BB1-A848-62721B3F6BE4}" presName="Name31" presStyleLbl="parChTrans1D1" presStyleIdx="9" presStyleCnt="12"/>
      <dgm:spPr/>
    </dgm:pt>
    <dgm:pt modelId="{A65B0458-2157-4481-8256-21330D9F2D1A}" type="pres">
      <dgm:prSet presAssocID="{5ED99C6A-C609-4142-932E-CEAE4EB2D152}" presName="txAndLines1" presStyleCnt="0"/>
      <dgm:spPr/>
    </dgm:pt>
    <dgm:pt modelId="{FE594511-3B65-4FDB-9EF2-2811193DDA7C}" type="pres">
      <dgm:prSet presAssocID="{5ED99C6A-C609-4142-932E-CEAE4EB2D152}" presName="anchor1" presStyleCnt="0"/>
      <dgm:spPr/>
    </dgm:pt>
    <dgm:pt modelId="{499C1B81-9A9E-4BA4-A5B0-F2D85981F194}" type="pres">
      <dgm:prSet presAssocID="{5ED99C6A-C609-4142-932E-CEAE4EB2D152}" presName="backup1" presStyleCnt="0"/>
      <dgm:spPr/>
    </dgm:pt>
    <dgm:pt modelId="{356033E1-8A43-4A1A-B33A-2B85E5E11B2C}" type="pres">
      <dgm:prSet presAssocID="{5ED99C6A-C609-4142-932E-CEAE4EB2D152}" presName="preLine1" presStyleLbl="parChTrans1D1" presStyleIdx="10" presStyleCnt="12"/>
      <dgm:spPr/>
    </dgm:pt>
    <dgm:pt modelId="{CA7EFDD9-85B8-4070-AAC9-D1DB330767C6}" type="pres">
      <dgm:prSet presAssocID="{5ED99C6A-C609-4142-932E-CEAE4EB2D152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D63BE114-CE9C-40F4-823C-77A7BBB2DDC9}" type="pres">
      <dgm:prSet presAssocID="{5ED99C6A-C609-4142-932E-CEAE4EB2D152}" presName="postLine1" presStyleLbl="parChTrans1D1" presStyleIdx="11" presStyleCnt="12"/>
      <dgm:spPr/>
    </dgm:pt>
    <dgm:pt modelId="{94D18175-1697-43EC-A767-B73FC370FB9F}" type="pres">
      <dgm:prSet presAssocID="{30B878F2-AAB1-4016-BB09-E42CE78D797A}" presName="spPost1" presStyleCnt="0"/>
      <dgm:spPr/>
    </dgm:pt>
    <dgm:pt modelId="{98E22D71-C84B-45FA-B406-7834BC93603D}" type="pres">
      <dgm:prSet presAssocID="{DE302E37-29CB-48EE-A9EB-37242AEE1DF4}" presName="parTx2" presStyleLbl="node1" presStyleIdx="1" presStyleCnt="2" custLinFactNeighborX="17144" custLinFactNeighborY="-517"/>
      <dgm:spPr/>
      <dgm:t>
        <a:bodyPr/>
        <a:lstStyle/>
        <a:p>
          <a:endParaRPr lang="lv-LV"/>
        </a:p>
      </dgm:t>
    </dgm:pt>
  </dgm:ptLst>
  <dgm:cxnLst>
    <dgm:cxn modelId="{BE6621E8-BB9A-4CB9-A5BB-32FF55F8CE5F}" srcId="{30B878F2-AAB1-4016-BB09-E42CE78D797A}" destId="{5ED99C6A-C609-4142-932E-CEAE4EB2D152}" srcOrd="2" destOrd="0" parTransId="{0532B301-482A-4BB1-A848-62721B3F6BE4}" sibTransId="{F2B6E695-86EE-460D-861A-EE301FF6B0C9}"/>
    <dgm:cxn modelId="{27CC37FB-6C1D-4B71-80F2-55211EEF6B3E}" type="presOf" srcId="{DE302E37-29CB-48EE-A9EB-37242AEE1DF4}" destId="{98E22D71-C84B-45FA-B406-7834BC93603D}" srcOrd="0" destOrd="0" presId="urn:microsoft.com/office/officeart/2009/3/layout/SubStepProcess"/>
    <dgm:cxn modelId="{DAA931DD-9A21-4D9C-B95C-30345FB0569F}" type="presOf" srcId="{941AC74F-1998-4BD9-94B9-35A6A86BC898}" destId="{2F474CE2-6100-455E-9D92-3A24E340535F}" srcOrd="0" destOrd="0" presId="urn:microsoft.com/office/officeart/2009/3/layout/SubStepProcess"/>
    <dgm:cxn modelId="{79F2458B-274F-47AD-8B1A-40AB1D6938C2}" srcId="{30B878F2-AAB1-4016-BB09-E42CE78D797A}" destId="{01F10752-41F5-4821-B4A0-627EED9FC3E7}" srcOrd="1" destOrd="0" parTransId="{B4A38CF8-3752-4EC5-B6A6-CDB92358CE5A}" sibTransId="{7FFCDFE7-8DA1-4D1B-B14C-081C8AE359B1}"/>
    <dgm:cxn modelId="{474346BF-A612-446D-9B47-B64503DD88B8}" type="presOf" srcId="{30B878F2-AAB1-4016-BB09-E42CE78D797A}" destId="{F1A24E3B-314B-4A9D-B8CE-E92F84A0F31F}" srcOrd="0" destOrd="0" presId="urn:microsoft.com/office/officeart/2009/3/layout/SubStepProcess"/>
    <dgm:cxn modelId="{72445ABE-DB99-4C1D-AE97-920415D44558}" srcId="{30B878F2-AAB1-4016-BB09-E42CE78D797A}" destId="{941AC74F-1998-4BD9-94B9-35A6A86BC898}" srcOrd="0" destOrd="0" parTransId="{90F972BD-B9F0-441C-B588-E26B287D2710}" sibTransId="{1FC71EC1-66A8-4072-ADE8-FEDF5F4EC981}"/>
    <dgm:cxn modelId="{6EBCBD5C-41BF-44EB-95F9-5A823A9E3FE1}" type="presOf" srcId="{5ED99C6A-C609-4142-932E-CEAE4EB2D152}" destId="{CA7EFDD9-85B8-4070-AAC9-D1DB330767C6}" srcOrd="0" destOrd="0" presId="urn:microsoft.com/office/officeart/2009/3/layout/SubStepProcess"/>
    <dgm:cxn modelId="{F6E8BC18-46A5-4B9A-BDC8-C42FB0BC252B}" type="presOf" srcId="{9B978D14-FB1F-49BE-B115-7A9D379BB7A4}" destId="{339F9D20-8ACA-428B-98FF-90B24E887388}" srcOrd="0" destOrd="0" presId="urn:microsoft.com/office/officeart/2009/3/layout/SubStepProcess"/>
    <dgm:cxn modelId="{3F5C0B0F-77C3-4B7A-B73B-C1FAB301AAF2}" srcId="{9B978D14-FB1F-49BE-B115-7A9D379BB7A4}" destId="{30B878F2-AAB1-4016-BB09-E42CE78D797A}" srcOrd="0" destOrd="0" parTransId="{40FB3F71-A1F1-49FD-A551-04510DCE4326}" sibTransId="{F44A9917-0E3E-47B4-AD59-4D35D062F47B}"/>
    <dgm:cxn modelId="{0258C0D0-435B-4D26-97B7-ACAA6FA1AA98}" type="presOf" srcId="{01F10752-41F5-4821-B4A0-627EED9FC3E7}" destId="{4382011E-21A2-4C73-BE96-FC258F4C4043}" srcOrd="0" destOrd="0" presId="urn:microsoft.com/office/officeart/2009/3/layout/SubStepProcess"/>
    <dgm:cxn modelId="{6A037C2B-57FD-4F56-A6B1-A59F7F5A8C2A}" srcId="{9B978D14-FB1F-49BE-B115-7A9D379BB7A4}" destId="{DE302E37-29CB-48EE-A9EB-37242AEE1DF4}" srcOrd="1" destOrd="0" parTransId="{0D1812EF-AD03-4056-A294-3A27DA6516C7}" sibTransId="{76BEF01C-C3F0-41F2-8AFE-FA12B81FE9E5}"/>
    <dgm:cxn modelId="{D2A3043A-2236-4E9B-99E8-37AE915BC81A}" type="presParOf" srcId="{339F9D20-8ACA-428B-98FF-90B24E887388}" destId="{F1A24E3B-314B-4A9D-B8CE-E92F84A0F31F}" srcOrd="0" destOrd="0" presId="urn:microsoft.com/office/officeart/2009/3/layout/SubStepProcess"/>
    <dgm:cxn modelId="{F7C955B3-13CF-4927-8572-46D6C3C5E5F8}" type="presParOf" srcId="{339F9D20-8ACA-428B-98FF-90B24E887388}" destId="{389A9EBB-17F6-4098-B2EA-900375791394}" srcOrd="1" destOrd="0" presId="urn:microsoft.com/office/officeart/2009/3/layout/SubStepProcess"/>
    <dgm:cxn modelId="{930A4C0E-BB91-40EE-BF99-B190915F2ED8}" type="presParOf" srcId="{339F9D20-8ACA-428B-98FF-90B24E887388}" destId="{8D073464-C1CC-4B08-A459-21BE582D621B}" srcOrd="2" destOrd="0" presId="urn:microsoft.com/office/officeart/2009/3/layout/SubStepProcess"/>
    <dgm:cxn modelId="{B1EDF45A-7770-4129-A9D7-72E7A3DF2E1A}" type="presParOf" srcId="{8D073464-C1CC-4B08-A459-21BE582D621B}" destId="{0A50ADED-16AA-4A3E-8A27-186CA703DD66}" srcOrd="0" destOrd="0" presId="urn:microsoft.com/office/officeart/2009/3/layout/SubStepProcess"/>
    <dgm:cxn modelId="{638C90DC-2C63-4869-A31A-5E91CC50DFDE}" type="presParOf" srcId="{8D073464-C1CC-4B08-A459-21BE582D621B}" destId="{F3EDECE1-62F5-41F9-88DF-F6DF18EDFB84}" srcOrd="1" destOrd="0" presId="urn:microsoft.com/office/officeart/2009/3/layout/SubStepProcess"/>
    <dgm:cxn modelId="{5A43A520-96B8-45BD-9914-20DB79B3C13D}" type="presParOf" srcId="{8D073464-C1CC-4B08-A459-21BE582D621B}" destId="{F1DB929F-4D04-48C7-B670-C87E43B27C53}" srcOrd="2" destOrd="0" presId="urn:microsoft.com/office/officeart/2009/3/layout/SubStepProcess"/>
    <dgm:cxn modelId="{2CC472F3-5FDE-409F-BA89-18F9A20C35B6}" type="presParOf" srcId="{F1DB929F-4D04-48C7-B670-C87E43B27C53}" destId="{D1D3375A-2749-417B-A32F-BAB282EA7381}" srcOrd="0" destOrd="0" presId="urn:microsoft.com/office/officeart/2009/3/layout/SubStepProcess"/>
    <dgm:cxn modelId="{00A651D9-4211-4CE1-82FB-164473D6C1CE}" type="presParOf" srcId="{F1DB929F-4D04-48C7-B670-C87E43B27C53}" destId="{6E3D2647-EEF2-4E67-A0BA-9B7E4AE9CC53}" srcOrd="1" destOrd="0" presId="urn:microsoft.com/office/officeart/2009/3/layout/SubStepProcess"/>
    <dgm:cxn modelId="{C40CED5E-EE98-4634-AA25-A6AFFF8EC570}" type="presParOf" srcId="{F1DB929F-4D04-48C7-B670-C87E43B27C53}" destId="{B43C9E36-87AD-4598-A846-F2297C651A91}" srcOrd="2" destOrd="0" presId="urn:microsoft.com/office/officeart/2009/3/layout/SubStepProcess"/>
    <dgm:cxn modelId="{BE89EDF6-6D94-4BF3-B4E9-05EB5453F118}" type="presParOf" srcId="{F1DB929F-4D04-48C7-B670-C87E43B27C53}" destId="{2F474CE2-6100-455E-9D92-3A24E340535F}" srcOrd="3" destOrd="0" presId="urn:microsoft.com/office/officeart/2009/3/layout/SubStepProcess"/>
    <dgm:cxn modelId="{28830801-033B-4611-AD54-1F322A1C4811}" type="presParOf" srcId="{F1DB929F-4D04-48C7-B670-C87E43B27C53}" destId="{B0FB62D4-C7F3-4B02-A2CA-8809E01A31FF}" srcOrd="4" destOrd="0" presId="urn:microsoft.com/office/officeart/2009/3/layout/SubStepProcess"/>
    <dgm:cxn modelId="{D85080F0-5F6E-455C-BB9E-100FEA9F860D}" type="presParOf" srcId="{8D073464-C1CC-4B08-A459-21BE582D621B}" destId="{32DDADDC-017A-4607-991F-49552D36C611}" srcOrd="3" destOrd="0" presId="urn:microsoft.com/office/officeart/2009/3/layout/SubStepProcess"/>
    <dgm:cxn modelId="{D686CF44-320F-416F-8BE8-5983BA8051B1}" type="presParOf" srcId="{8D073464-C1CC-4B08-A459-21BE582D621B}" destId="{A24FF627-DF66-43B2-93CA-CBB80090011F}" srcOrd="4" destOrd="0" presId="urn:microsoft.com/office/officeart/2009/3/layout/SubStepProcess"/>
    <dgm:cxn modelId="{D6CE4980-6E0A-4B02-8114-148F7D171C5F}" type="presParOf" srcId="{8D073464-C1CC-4B08-A459-21BE582D621B}" destId="{77460D89-1C73-487C-93AB-28D541EB2B27}" srcOrd="5" destOrd="0" presId="urn:microsoft.com/office/officeart/2009/3/layout/SubStepProcess"/>
    <dgm:cxn modelId="{ABF36E85-5965-42A0-B153-FEE1A71E96D7}" type="presParOf" srcId="{77460D89-1C73-487C-93AB-28D541EB2B27}" destId="{08A23772-125F-45DE-A5E9-448B50D0C099}" srcOrd="0" destOrd="0" presId="urn:microsoft.com/office/officeart/2009/3/layout/SubStepProcess"/>
    <dgm:cxn modelId="{9E862596-6D6B-446E-8BD1-5DFC0DF3927F}" type="presParOf" srcId="{77460D89-1C73-487C-93AB-28D541EB2B27}" destId="{18F67260-2886-454C-B1FF-4B8AF4C87474}" srcOrd="1" destOrd="0" presId="urn:microsoft.com/office/officeart/2009/3/layout/SubStepProcess"/>
    <dgm:cxn modelId="{21176E57-1216-467D-84ED-B1FCE3DA4613}" type="presParOf" srcId="{77460D89-1C73-487C-93AB-28D541EB2B27}" destId="{6E77E6EB-6004-494C-845A-E32B05D42C33}" srcOrd="2" destOrd="0" presId="urn:microsoft.com/office/officeart/2009/3/layout/SubStepProcess"/>
    <dgm:cxn modelId="{6C53E3EA-751C-48E7-92E5-04A2D7E49F13}" type="presParOf" srcId="{77460D89-1C73-487C-93AB-28D541EB2B27}" destId="{4382011E-21A2-4C73-BE96-FC258F4C4043}" srcOrd="3" destOrd="0" presId="urn:microsoft.com/office/officeart/2009/3/layout/SubStepProcess"/>
    <dgm:cxn modelId="{BDDCC882-7045-4931-AB48-61303D56481E}" type="presParOf" srcId="{77460D89-1C73-487C-93AB-28D541EB2B27}" destId="{D5CBAF90-725D-4AAC-9D5B-518E67ABA35F}" srcOrd="4" destOrd="0" presId="urn:microsoft.com/office/officeart/2009/3/layout/SubStepProcess"/>
    <dgm:cxn modelId="{4E93DA97-36B7-47D1-8E2A-32F31FE2D047}" type="presParOf" srcId="{8D073464-C1CC-4B08-A459-21BE582D621B}" destId="{78D16E72-AB55-44B0-94BD-0101E4FAB988}" srcOrd="6" destOrd="0" presId="urn:microsoft.com/office/officeart/2009/3/layout/SubStepProcess"/>
    <dgm:cxn modelId="{3852B966-1500-4B46-82DB-DD818EFF9F8D}" type="presParOf" srcId="{8D073464-C1CC-4B08-A459-21BE582D621B}" destId="{0CD95813-B08D-4BE5-8C36-F428500124B8}" srcOrd="7" destOrd="0" presId="urn:microsoft.com/office/officeart/2009/3/layout/SubStepProcess"/>
    <dgm:cxn modelId="{F38B6A4F-0FE1-407B-BF5B-03C538B81306}" type="presParOf" srcId="{8D073464-C1CC-4B08-A459-21BE582D621B}" destId="{A65B0458-2157-4481-8256-21330D9F2D1A}" srcOrd="8" destOrd="0" presId="urn:microsoft.com/office/officeart/2009/3/layout/SubStepProcess"/>
    <dgm:cxn modelId="{00D5B363-A697-4236-A902-BE1038F2DE50}" type="presParOf" srcId="{A65B0458-2157-4481-8256-21330D9F2D1A}" destId="{FE594511-3B65-4FDB-9EF2-2811193DDA7C}" srcOrd="0" destOrd="0" presId="urn:microsoft.com/office/officeart/2009/3/layout/SubStepProcess"/>
    <dgm:cxn modelId="{091F5A38-E716-4732-9ED1-1207D094D6B4}" type="presParOf" srcId="{A65B0458-2157-4481-8256-21330D9F2D1A}" destId="{499C1B81-9A9E-4BA4-A5B0-F2D85981F194}" srcOrd="1" destOrd="0" presId="urn:microsoft.com/office/officeart/2009/3/layout/SubStepProcess"/>
    <dgm:cxn modelId="{D1597A3D-DFF5-4B94-B61A-3E1D341A94B7}" type="presParOf" srcId="{A65B0458-2157-4481-8256-21330D9F2D1A}" destId="{356033E1-8A43-4A1A-B33A-2B85E5E11B2C}" srcOrd="2" destOrd="0" presId="urn:microsoft.com/office/officeart/2009/3/layout/SubStepProcess"/>
    <dgm:cxn modelId="{032C620C-AD25-419B-BC58-16EE583A2865}" type="presParOf" srcId="{A65B0458-2157-4481-8256-21330D9F2D1A}" destId="{CA7EFDD9-85B8-4070-AAC9-D1DB330767C6}" srcOrd="3" destOrd="0" presId="urn:microsoft.com/office/officeart/2009/3/layout/SubStepProcess"/>
    <dgm:cxn modelId="{170318C1-7291-4828-9851-125707848DA0}" type="presParOf" srcId="{A65B0458-2157-4481-8256-21330D9F2D1A}" destId="{D63BE114-CE9C-40F4-823C-77A7BBB2DDC9}" srcOrd="4" destOrd="0" presId="urn:microsoft.com/office/officeart/2009/3/layout/SubStepProcess"/>
    <dgm:cxn modelId="{82F0F42C-B798-45D9-AD24-7F15E42A8ADC}" type="presParOf" srcId="{339F9D20-8ACA-428B-98FF-90B24E887388}" destId="{94D18175-1697-43EC-A767-B73FC370FB9F}" srcOrd="3" destOrd="0" presId="urn:microsoft.com/office/officeart/2009/3/layout/SubStepProcess"/>
    <dgm:cxn modelId="{38C00F55-FF1C-4BEA-B5E6-B0A2B1990554}" type="presParOf" srcId="{339F9D20-8ACA-428B-98FF-90B24E887388}" destId="{98E22D71-C84B-45FA-B406-7834BC93603D}" srcOrd="4" destOrd="0" presId="urn:microsoft.com/office/officeart/2009/3/layout/SubStepProcess"/>
  </dgm:cxnLst>
  <dgm:bg>
    <a:noFill/>
    <a:effectLst/>
  </dgm:bg>
  <dgm:whole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D1F2A0-5BB3-44C8-A2F9-E8708E9A24F9}" type="doc">
      <dgm:prSet loTypeId="urn:microsoft.com/office/officeart/2005/8/layout/vProcess5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F587AD7E-FF4B-4C89-A594-28458AB934CE}">
      <dgm:prSet/>
      <dgm:spPr/>
      <dgm:t>
        <a:bodyPr/>
        <a:lstStyle/>
        <a:p>
          <a:r>
            <a:rPr lang="en-US" dirty="0"/>
            <a:t>Displaying logo of the Programme </a:t>
          </a:r>
        </a:p>
      </dgm:t>
    </dgm:pt>
    <dgm:pt modelId="{06E7D53B-F1AC-4491-895B-AC16225D8023}" type="parTrans" cxnId="{76CB575B-0DEF-4AE2-A3DB-C39678DA663A}">
      <dgm:prSet/>
      <dgm:spPr/>
      <dgm:t>
        <a:bodyPr/>
        <a:lstStyle/>
        <a:p>
          <a:endParaRPr lang="en-US"/>
        </a:p>
      </dgm:t>
    </dgm:pt>
    <dgm:pt modelId="{F1C0B782-F12A-4215-A875-EF7FBD8B2E78}" type="sibTrans" cxnId="{76CB575B-0DEF-4AE2-A3DB-C39678DA663A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90FD80D6-9AA4-41E7-BA92-CF9C86BAB9CE}">
      <dgm:prSet/>
      <dgm:spPr/>
      <dgm:t>
        <a:bodyPr/>
        <a:lstStyle/>
        <a:p>
          <a:r>
            <a:rPr lang="en-US" dirty="0"/>
            <a:t>Informing about the project </a:t>
          </a:r>
        </a:p>
      </dgm:t>
    </dgm:pt>
    <dgm:pt modelId="{CE9BDC4B-5DC0-46F5-9E4C-15A3A822228B}" type="parTrans" cxnId="{49635810-D36B-4176-B634-449D768ED850}">
      <dgm:prSet/>
      <dgm:spPr/>
      <dgm:t>
        <a:bodyPr/>
        <a:lstStyle/>
        <a:p>
          <a:endParaRPr lang="en-US"/>
        </a:p>
      </dgm:t>
    </dgm:pt>
    <dgm:pt modelId="{0F9E28B4-F6CF-41F4-8D10-442DC7D6EE94}" type="sibTrans" cxnId="{49635810-D36B-4176-B634-449D768ED850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A25F70C4-122A-41DA-ADE6-62B25A66F745}">
      <dgm:prSet/>
      <dgm:spPr/>
      <dgm:t>
        <a:bodyPr/>
        <a:lstStyle/>
        <a:p>
          <a:r>
            <a:rPr lang="en-US" dirty="0"/>
            <a:t>Providing information on the financial funding of the European Union and the Programme</a:t>
          </a:r>
        </a:p>
      </dgm:t>
    </dgm:pt>
    <dgm:pt modelId="{6D81C68A-95AF-4679-8934-31448859FB25}" type="parTrans" cxnId="{79771320-CEF7-4CC2-867B-115F96BAB397}">
      <dgm:prSet/>
      <dgm:spPr/>
      <dgm:t>
        <a:bodyPr/>
        <a:lstStyle/>
        <a:p>
          <a:endParaRPr lang="en-US"/>
        </a:p>
      </dgm:t>
    </dgm:pt>
    <dgm:pt modelId="{AAC3ED50-5A6F-4D3A-A145-C6956465EA2A}" type="sibTrans" cxnId="{79771320-CEF7-4CC2-867B-115F96BAB397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00C405E1-5A54-4272-AAD0-0467C6714650}">
      <dgm:prSet/>
      <dgm:spPr/>
      <dgm:t>
        <a:bodyPr/>
        <a:lstStyle/>
        <a:p>
          <a:r>
            <a:rPr lang="en-US" dirty="0"/>
            <a:t>Using a disclaimer that the EU is not responsible for the provided information.  </a:t>
          </a:r>
        </a:p>
      </dgm:t>
    </dgm:pt>
    <dgm:pt modelId="{47D36FA9-AD4F-47DB-888F-19BA5FADF9F9}" type="parTrans" cxnId="{03E305ED-74E3-4661-B0E1-574C0133DDDE}">
      <dgm:prSet/>
      <dgm:spPr/>
      <dgm:t>
        <a:bodyPr/>
        <a:lstStyle/>
        <a:p>
          <a:endParaRPr lang="en-US"/>
        </a:p>
      </dgm:t>
    </dgm:pt>
    <dgm:pt modelId="{2CF4414D-8E0D-4D32-8B00-7CBEF4F190AF}" type="sibTrans" cxnId="{03E305ED-74E3-4661-B0E1-574C0133DDDE}">
      <dgm:prSet/>
      <dgm:spPr/>
      <dgm:t>
        <a:bodyPr/>
        <a:lstStyle/>
        <a:p>
          <a:endParaRPr lang="en-US"/>
        </a:p>
      </dgm:t>
    </dgm:pt>
    <dgm:pt modelId="{5461FE11-A3D4-4E8F-879C-FD71D97FC6A5}" type="pres">
      <dgm:prSet presAssocID="{12D1F2A0-5BB3-44C8-A2F9-E8708E9A24F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69E779F6-4258-45A0-9847-D4DAD3C312CE}" type="pres">
      <dgm:prSet presAssocID="{12D1F2A0-5BB3-44C8-A2F9-E8708E9A24F9}" presName="dummyMaxCanvas" presStyleCnt="0">
        <dgm:presLayoutVars/>
      </dgm:prSet>
      <dgm:spPr/>
    </dgm:pt>
    <dgm:pt modelId="{BD85D821-3913-40D1-95F5-BF5A2ADB3E42}" type="pres">
      <dgm:prSet presAssocID="{12D1F2A0-5BB3-44C8-A2F9-E8708E9A24F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E550F59-EE7F-4EE7-BE4C-3BDF0B7F818B}" type="pres">
      <dgm:prSet presAssocID="{12D1F2A0-5BB3-44C8-A2F9-E8708E9A24F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A2B52B61-A4B8-4700-A676-BA97812704CD}" type="pres">
      <dgm:prSet presAssocID="{12D1F2A0-5BB3-44C8-A2F9-E8708E9A24F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8646E9ED-B151-44B5-AC77-D88716D31BAA}" type="pres">
      <dgm:prSet presAssocID="{12D1F2A0-5BB3-44C8-A2F9-E8708E9A24F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75B74376-6E0B-4076-8D50-A23B10B8A0EE}" type="pres">
      <dgm:prSet presAssocID="{12D1F2A0-5BB3-44C8-A2F9-E8708E9A24F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7B208A29-6529-4554-A50D-5D10FEABE961}" type="pres">
      <dgm:prSet presAssocID="{12D1F2A0-5BB3-44C8-A2F9-E8708E9A24F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07B83776-31DF-4B8A-9872-4D9AC2E33444}" type="pres">
      <dgm:prSet presAssocID="{12D1F2A0-5BB3-44C8-A2F9-E8708E9A24F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F4BF867B-928E-419E-B343-F48DE5F8E5AC}" type="pres">
      <dgm:prSet presAssocID="{12D1F2A0-5BB3-44C8-A2F9-E8708E9A24F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6593542-F0A3-4088-93E8-AABD14A9571C}" type="pres">
      <dgm:prSet presAssocID="{12D1F2A0-5BB3-44C8-A2F9-E8708E9A24F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16F9B68-8BDC-44E6-ABCB-2B8190418ACF}" type="pres">
      <dgm:prSet presAssocID="{12D1F2A0-5BB3-44C8-A2F9-E8708E9A24F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8758F934-E24E-48EF-A468-75D98DFBCAAA}" type="pres">
      <dgm:prSet presAssocID="{12D1F2A0-5BB3-44C8-A2F9-E8708E9A24F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76CB575B-0DEF-4AE2-A3DB-C39678DA663A}" srcId="{12D1F2A0-5BB3-44C8-A2F9-E8708E9A24F9}" destId="{F587AD7E-FF4B-4C89-A594-28458AB934CE}" srcOrd="1" destOrd="0" parTransId="{06E7D53B-F1AC-4491-895B-AC16225D8023}" sibTransId="{F1C0B782-F12A-4215-A875-EF7FBD8B2E78}"/>
    <dgm:cxn modelId="{817B6B98-6AA5-4356-A55E-509B49A4D10D}" type="presOf" srcId="{F1C0B782-F12A-4215-A875-EF7FBD8B2E78}" destId="{7B208A29-6529-4554-A50D-5D10FEABE961}" srcOrd="0" destOrd="0" presId="urn:microsoft.com/office/officeart/2005/8/layout/vProcess5"/>
    <dgm:cxn modelId="{9B98BA66-088B-4142-AD3F-37D345D597CA}" type="presOf" srcId="{F587AD7E-FF4B-4C89-A594-28458AB934CE}" destId="{1E550F59-EE7F-4EE7-BE4C-3BDF0B7F818B}" srcOrd="0" destOrd="0" presId="urn:microsoft.com/office/officeart/2005/8/layout/vProcess5"/>
    <dgm:cxn modelId="{BFFBCE29-F49D-4C7B-916F-F52D2585ED1E}" type="presOf" srcId="{AAC3ED50-5A6F-4D3A-A145-C6956465EA2A}" destId="{07B83776-31DF-4B8A-9872-4D9AC2E33444}" srcOrd="0" destOrd="0" presId="urn:microsoft.com/office/officeart/2005/8/layout/vProcess5"/>
    <dgm:cxn modelId="{7815205B-2970-4CEE-BD47-9F30C9241EA7}" type="presOf" srcId="{00C405E1-5A54-4272-AAD0-0467C6714650}" destId="{8646E9ED-B151-44B5-AC77-D88716D31BAA}" srcOrd="0" destOrd="0" presId="urn:microsoft.com/office/officeart/2005/8/layout/vProcess5"/>
    <dgm:cxn modelId="{79771320-CEF7-4CC2-867B-115F96BAB397}" srcId="{12D1F2A0-5BB3-44C8-A2F9-E8708E9A24F9}" destId="{A25F70C4-122A-41DA-ADE6-62B25A66F745}" srcOrd="2" destOrd="0" parTransId="{6D81C68A-95AF-4679-8934-31448859FB25}" sibTransId="{AAC3ED50-5A6F-4D3A-A145-C6956465EA2A}"/>
    <dgm:cxn modelId="{FCADDA96-3A13-44C4-B4DE-5D6061CE7E4F}" type="presOf" srcId="{0F9E28B4-F6CF-41F4-8D10-442DC7D6EE94}" destId="{75B74376-6E0B-4076-8D50-A23B10B8A0EE}" srcOrd="0" destOrd="0" presId="urn:microsoft.com/office/officeart/2005/8/layout/vProcess5"/>
    <dgm:cxn modelId="{22AC6FAE-A19D-4ED8-97BC-454B41CA4D5B}" type="presOf" srcId="{12D1F2A0-5BB3-44C8-A2F9-E8708E9A24F9}" destId="{5461FE11-A3D4-4E8F-879C-FD71D97FC6A5}" srcOrd="0" destOrd="0" presId="urn:microsoft.com/office/officeart/2005/8/layout/vProcess5"/>
    <dgm:cxn modelId="{F8B17D05-E480-4CDA-ADEA-CF79E626DF7A}" type="presOf" srcId="{90FD80D6-9AA4-41E7-BA92-CF9C86BAB9CE}" destId="{F4BF867B-928E-419E-B343-F48DE5F8E5AC}" srcOrd="1" destOrd="0" presId="urn:microsoft.com/office/officeart/2005/8/layout/vProcess5"/>
    <dgm:cxn modelId="{5D463F3B-CF08-4C43-B6EE-597CE80E1EDE}" type="presOf" srcId="{A25F70C4-122A-41DA-ADE6-62B25A66F745}" destId="{A2B52B61-A4B8-4700-A676-BA97812704CD}" srcOrd="0" destOrd="0" presId="urn:microsoft.com/office/officeart/2005/8/layout/vProcess5"/>
    <dgm:cxn modelId="{48B265B4-B3B1-42C6-90A2-6B8D6AC03412}" type="presOf" srcId="{90FD80D6-9AA4-41E7-BA92-CF9C86BAB9CE}" destId="{BD85D821-3913-40D1-95F5-BF5A2ADB3E42}" srcOrd="0" destOrd="0" presId="urn:microsoft.com/office/officeart/2005/8/layout/vProcess5"/>
    <dgm:cxn modelId="{97FAC06C-D79E-4427-B023-97EFA3EC7C1B}" type="presOf" srcId="{F587AD7E-FF4B-4C89-A594-28458AB934CE}" destId="{16593542-F0A3-4088-93E8-AABD14A9571C}" srcOrd="1" destOrd="0" presId="urn:microsoft.com/office/officeart/2005/8/layout/vProcess5"/>
    <dgm:cxn modelId="{98E11505-E7E8-4A80-93C4-8DA1A94628FA}" type="presOf" srcId="{A25F70C4-122A-41DA-ADE6-62B25A66F745}" destId="{216F9B68-8BDC-44E6-ABCB-2B8190418ACF}" srcOrd="1" destOrd="0" presId="urn:microsoft.com/office/officeart/2005/8/layout/vProcess5"/>
    <dgm:cxn modelId="{03E305ED-74E3-4661-B0E1-574C0133DDDE}" srcId="{12D1F2A0-5BB3-44C8-A2F9-E8708E9A24F9}" destId="{00C405E1-5A54-4272-AAD0-0467C6714650}" srcOrd="3" destOrd="0" parTransId="{47D36FA9-AD4F-47DB-888F-19BA5FADF9F9}" sibTransId="{2CF4414D-8E0D-4D32-8B00-7CBEF4F190AF}"/>
    <dgm:cxn modelId="{49635810-D36B-4176-B634-449D768ED850}" srcId="{12D1F2A0-5BB3-44C8-A2F9-E8708E9A24F9}" destId="{90FD80D6-9AA4-41E7-BA92-CF9C86BAB9CE}" srcOrd="0" destOrd="0" parTransId="{CE9BDC4B-5DC0-46F5-9E4C-15A3A822228B}" sibTransId="{0F9E28B4-F6CF-41F4-8D10-442DC7D6EE94}"/>
    <dgm:cxn modelId="{934D7066-EC26-4B13-9EBB-3E8785B1974E}" type="presOf" srcId="{00C405E1-5A54-4272-AAD0-0467C6714650}" destId="{8758F934-E24E-48EF-A468-75D98DFBCAAA}" srcOrd="1" destOrd="0" presId="urn:microsoft.com/office/officeart/2005/8/layout/vProcess5"/>
    <dgm:cxn modelId="{9261A910-FAF4-4A72-ABEC-A21F160AF637}" type="presParOf" srcId="{5461FE11-A3D4-4E8F-879C-FD71D97FC6A5}" destId="{69E779F6-4258-45A0-9847-D4DAD3C312CE}" srcOrd="0" destOrd="0" presId="urn:microsoft.com/office/officeart/2005/8/layout/vProcess5"/>
    <dgm:cxn modelId="{6EF2FD04-4B57-4E0B-80C6-4BD6156339F4}" type="presParOf" srcId="{5461FE11-A3D4-4E8F-879C-FD71D97FC6A5}" destId="{BD85D821-3913-40D1-95F5-BF5A2ADB3E42}" srcOrd="1" destOrd="0" presId="urn:microsoft.com/office/officeart/2005/8/layout/vProcess5"/>
    <dgm:cxn modelId="{6F8C2743-48AA-4B52-BC60-3BB8C57371F4}" type="presParOf" srcId="{5461FE11-A3D4-4E8F-879C-FD71D97FC6A5}" destId="{1E550F59-EE7F-4EE7-BE4C-3BDF0B7F818B}" srcOrd="2" destOrd="0" presId="urn:microsoft.com/office/officeart/2005/8/layout/vProcess5"/>
    <dgm:cxn modelId="{488B69DB-D0A8-457A-9CC5-3DB7F27C994D}" type="presParOf" srcId="{5461FE11-A3D4-4E8F-879C-FD71D97FC6A5}" destId="{A2B52B61-A4B8-4700-A676-BA97812704CD}" srcOrd="3" destOrd="0" presId="urn:microsoft.com/office/officeart/2005/8/layout/vProcess5"/>
    <dgm:cxn modelId="{6389C8A2-4C28-4FE1-A6DC-964D68D1D605}" type="presParOf" srcId="{5461FE11-A3D4-4E8F-879C-FD71D97FC6A5}" destId="{8646E9ED-B151-44B5-AC77-D88716D31BAA}" srcOrd="4" destOrd="0" presId="urn:microsoft.com/office/officeart/2005/8/layout/vProcess5"/>
    <dgm:cxn modelId="{611A0533-F66F-47F7-B5A3-C1DDB99CFA1E}" type="presParOf" srcId="{5461FE11-A3D4-4E8F-879C-FD71D97FC6A5}" destId="{75B74376-6E0B-4076-8D50-A23B10B8A0EE}" srcOrd="5" destOrd="0" presId="urn:microsoft.com/office/officeart/2005/8/layout/vProcess5"/>
    <dgm:cxn modelId="{1C0775B5-D1FB-4E7E-BBEE-F4F5B4ED1F9B}" type="presParOf" srcId="{5461FE11-A3D4-4E8F-879C-FD71D97FC6A5}" destId="{7B208A29-6529-4554-A50D-5D10FEABE961}" srcOrd="6" destOrd="0" presId="urn:microsoft.com/office/officeart/2005/8/layout/vProcess5"/>
    <dgm:cxn modelId="{E1F71C5E-84BC-4B12-8824-F369AC082A8F}" type="presParOf" srcId="{5461FE11-A3D4-4E8F-879C-FD71D97FC6A5}" destId="{07B83776-31DF-4B8A-9872-4D9AC2E33444}" srcOrd="7" destOrd="0" presId="urn:microsoft.com/office/officeart/2005/8/layout/vProcess5"/>
    <dgm:cxn modelId="{2CE95BA1-A510-400D-80DA-15399D47E845}" type="presParOf" srcId="{5461FE11-A3D4-4E8F-879C-FD71D97FC6A5}" destId="{F4BF867B-928E-419E-B343-F48DE5F8E5AC}" srcOrd="8" destOrd="0" presId="urn:microsoft.com/office/officeart/2005/8/layout/vProcess5"/>
    <dgm:cxn modelId="{436B1A88-CF63-4AA8-A2D2-3C2F480058FC}" type="presParOf" srcId="{5461FE11-A3D4-4E8F-879C-FD71D97FC6A5}" destId="{16593542-F0A3-4088-93E8-AABD14A9571C}" srcOrd="9" destOrd="0" presId="urn:microsoft.com/office/officeart/2005/8/layout/vProcess5"/>
    <dgm:cxn modelId="{5222636B-59CE-4322-8DF8-80FAA575DDBA}" type="presParOf" srcId="{5461FE11-A3D4-4E8F-879C-FD71D97FC6A5}" destId="{216F9B68-8BDC-44E6-ABCB-2B8190418ACF}" srcOrd="10" destOrd="0" presId="urn:microsoft.com/office/officeart/2005/8/layout/vProcess5"/>
    <dgm:cxn modelId="{DABA5E94-C215-41BA-9C7F-0AC15786D0BD}" type="presParOf" srcId="{5461FE11-A3D4-4E8F-879C-FD71D97FC6A5}" destId="{8758F934-E24E-48EF-A468-75D98DFBCAA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21FFBA-83AE-45A8-AC12-B02FAD53C570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0D0150B-7F1C-4A06-8FF7-39B1063C6110}">
      <dgm:prSet phldrT="[Text]" custT="1"/>
      <dgm:spPr/>
      <dgm:t>
        <a:bodyPr/>
        <a:lstStyle/>
        <a:p>
          <a:r>
            <a:rPr lang="en-US" sz="1600" b="0" i="0" noProof="0" dirty="0">
              <a:latin typeface="Arial" panose="020B0604020202020204" pitchFamily="34" charset="0"/>
              <a:cs typeface="Arial" panose="020B0604020202020204" pitchFamily="34" charset="0"/>
            </a:rPr>
            <a:t>All event materials must contain</a:t>
          </a:r>
          <a:br>
            <a:rPr lang="en-US" sz="1600" b="0" i="0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t-LT" sz="1600" b="0" i="0" noProof="0" dirty="0">
              <a:latin typeface="Arial" panose="020B0604020202020204" pitchFamily="34" charset="0"/>
              <a:cs typeface="Arial" panose="020B0604020202020204" pitchFamily="34" charset="0"/>
            </a:rPr>
            <a:t>1) </a:t>
          </a:r>
          <a:r>
            <a:rPr lang="en-US" sz="1600" b="0" i="0" noProof="0" dirty="0">
              <a:latin typeface="Arial" panose="020B0604020202020204" pitchFamily="34" charset="0"/>
              <a:cs typeface="Arial" panose="020B0604020202020204" pitchFamily="34" charset="0"/>
            </a:rPr>
            <a:t>programme logo, and </a:t>
          </a:r>
          <a:br>
            <a:rPr lang="en-US" sz="1600" b="0" i="0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t-LT" sz="1600" b="0" i="0" noProof="0" dirty="0">
              <a:latin typeface="Arial" panose="020B0604020202020204" pitchFamily="34" charset="0"/>
              <a:cs typeface="Arial" panose="020B0604020202020204" pitchFamily="34" charset="0"/>
            </a:rPr>
            <a:t>2) </a:t>
          </a:r>
          <a:r>
            <a:rPr lang="en-US" sz="1600" b="0" i="0" noProof="0" dirty="0">
              <a:latin typeface="Arial" panose="020B0604020202020204" pitchFamily="34" charset="0"/>
              <a:cs typeface="Arial" panose="020B0604020202020204" pitchFamily="34" charset="0"/>
            </a:rPr>
            <a:t>project title.</a:t>
          </a:r>
          <a:br>
            <a:rPr lang="en-US" sz="1600" b="0" i="0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0" i="0" noProof="0" dirty="0">
              <a:latin typeface="Arial" panose="020B0604020202020204" pitchFamily="34" charset="0"/>
              <a:cs typeface="Arial" panose="020B0604020202020204" pitchFamily="34" charset="0"/>
            </a:rPr>
            <a:t>    -   use Programme template for list of participants</a:t>
          </a:r>
        </a:p>
      </dgm:t>
    </dgm:pt>
    <dgm:pt modelId="{15609EDA-C9BA-472D-BE9F-606F89CBEB2A}" type="parTrans" cxnId="{B4642C8E-6FD7-45CE-989C-8F4554C5DDCA}">
      <dgm:prSet/>
      <dgm:spPr/>
      <dgm:t>
        <a:bodyPr/>
        <a:lstStyle/>
        <a:p>
          <a:endParaRPr lang="en-US" sz="16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1C9AB8-E6DE-4E58-A9B6-4493B6CAD115}" type="sibTrans" cxnId="{B4642C8E-6FD7-45CE-989C-8F4554C5DDCA}">
      <dgm:prSet custT="1"/>
      <dgm:spPr/>
      <dgm:t>
        <a:bodyPr/>
        <a:lstStyle/>
        <a:p>
          <a:endParaRPr lang="en-US" sz="16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9D6589-A3F6-4661-8906-5540738615C6}">
      <dgm:prSet custT="1"/>
      <dgm:spPr/>
      <dgm:t>
        <a:bodyPr/>
        <a:lstStyle/>
        <a:p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The EU flag and/or movable stands of the projects, containing the Programme logo ha</a:t>
          </a:r>
          <a:r>
            <a:rPr lang="lt-LT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ve</a:t>
          </a:r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 to be displayed at all events</a:t>
          </a:r>
        </a:p>
      </dgm:t>
    </dgm:pt>
    <dgm:pt modelId="{6BE5EB8B-A45E-4C0C-B723-155B5D0D97C7}" type="parTrans" cxnId="{92652E5E-F258-40F4-9D89-B356B0CAD0F8}">
      <dgm:prSet/>
      <dgm:spPr/>
      <dgm:t>
        <a:bodyPr/>
        <a:lstStyle/>
        <a:p>
          <a:endParaRPr lang="en-US" sz="16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F73AB7-0318-4939-BA45-E0EBEFD9BD08}" type="sibTrans" cxnId="{92652E5E-F258-40F4-9D89-B356B0CAD0F8}">
      <dgm:prSet custT="1"/>
      <dgm:spPr/>
      <dgm:t>
        <a:bodyPr/>
        <a:lstStyle/>
        <a:p>
          <a:endParaRPr lang="en-US" sz="16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2A53C9-8240-490B-B646-7643ED17E4B3}">
      <dgm:prSet custT="1"/>
      <dgm:spPr/>
      <dgm:t>
        <a:bodyPr/>
        <a:lstStyle/>
        <a:p>
          <a:r>
            <a:rPr lang="en-US" sz="1600" b="0" i="0" noProof="0" dirty="0">
              <a:latin typeface="Arial" panose="020B0604020202020204" pitchFamily="34" charset="0"/>
              <a:cs typeface="Arial" panose="020B0604020202020204" pitchFamily="34" charset="0"/>
            </a:rPr>
            <a:t>Programme logo has to be placed in a clearly visible place</a:t>
          </a:r>
          <a:br>
            <a:rPr lang="en-US" sz="1600" b="0" i="0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0" i="0" noProof="0" dirty="0">
              <a:latin typeface="Arial" panose="020B0604020202020204" pitchFamily="34" charset="0"/>
              <a:cs typeface="Arial" panose="020B0604020202020204" pitchFamily="34" charset="0"/>
            </a:rPr>
            <a:t>    -   photos showing placement of the logo must be provided with report</a:t>
          </a:r>
        </a:p>
      </dgm:t>
    </dgm:pt>
    <dgm:pt modelId="{3AA63C3F-6BC1-4BB2-92B7-3CD08CA43BB9}" type="parTrans" cxnId="{42E40F9D-A3B4-4D72-979E-7CF24F303819}">
      <dgm:prSet/>
      <dgm:spPr/>
      <dgm:t>
        <a:bodyPr/>
        <a:lstStyle/>
        <a:p>
          <a:endParaRPr lang="en-US" sz="16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51C6AC-DB10-44F4-BECD-92A202378BED}" type="sibTrans" cxnId="{42E40F9D-A3B4-4D72-979E-7CF24F303819}">
      <dgm:prSet custT="1"/>
      <dgm:spPr/>
      <dgm:t>
        <a:bodyPr/>
        <a:lstStyle/>
        <a:p>
          <a:endParaRPr lang="en-US" sz="16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9D47A3-16C1-46B7-B431-D086B8A2BC15}">
      <dgm:prSet custT="1"/>
      <dgm:spPr/>
      <dgm:t>
        <a:bodyPr/>
        <a:lstStyle/>
        <a:p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Not latter than two weeks before event:</a:t>
          </a:r>
          <a:r>
            <a:rPr lang="lt-LT" sz="1600" b="0" i="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lt-LT" sz="1600" b="0" i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t-LT" sz="1600" b="0" i="0" dirty="0">
              <a:latin typeface="Arial" panose="020B0604020202020204" pitchFamily="34" charset="0"/>
              <a:cs typeface="Arial" panose="020B0604020202020204" pitchFamily="34" charset="0"/>
            </a:rPr>
            <a:t>   -    </a:t>
          </a:r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enter</a:t>
          </a:r>
          <a:r>
            <a:rPr lang="lt-LT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lt-LT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event</a:t>
          </a:r>
          <a:r>
            <a:rPr lang="lt-LT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in the calendar on the Programme website</a:t>
          </a:r>
          <a:r>
            <a:rPr lang="lt-LT" sz="1600" b="0" i="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lt-LT" sz="1600" b="0" i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t-LT" sz="1600" b="0" i="0" dirty="0">
              <a:latin typeface="Arial" panose="020B0604020202020204" pitchFamily="34" charset="0"/>
              <a:cs typeface="Arial" panose="020B0604020202020204" pitchFamily="34" charset="0"/>
            </a:rPr>
            <a:t>   -    i</a:t>
          </a:r>
          <a:r>
            <a:rPr lang="en-US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nform</a:t>
          </a:r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 JS via eMS</a:t>
          </a:r>
        </a:p>
      </dgm:t>
    </dgm:pt>
    <dgm:pt modelId="{50435383-B15F-476C-9E1A-CE3CA9EFA9A9}" type="parTrans" cxnId="{DC74242A-EA0C-43B4-B66A-81B930658EDA}">
      <dgm:prSet/>
      <dgm:spPr/>
      <dgm:t>
        <a:bodyPr/>
        <a:lstStyle/>
        <a:p>
          <a:endParaRPr lang="en-US" sz="16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925165-2C73-4F42-9569-10B04D7E5A30}" type="sibTrans" cxnId="{DC74242A-EA0C-43B4-B66A-81B930658EDA}">
      <dgm:prSet custT="1"/>
      <dgm:spPr/>
      <dgm:t>
        <a:bodyPr/>
        <a:lstStyle/>
        <a:p>
          <a:endParaRPr lang="en-US" sz="16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9B993F-1AAA-4C54-9740-9EEABDD9845E}">
      <dgm:prSet custT="1"/>
      <dgm:spPr/>
      <dgm:t>
        <a:bodyPr/>
        <a:lstStyle/>
        <a:p>
          <a:r>
            <a:rPr lang="lt-LT" sz="1600" b="0" i="0" dirty="0">
              <a:latin typeface="Arial" panose="020B0604020202020204" pitchFamily="34" charset="0"/>
              <a:cs typeface="Arial" panose="020B0604020202020204" pitchFamily="34" charset="0"/>
            </a:rPr>
            <a:t>Save f</a:t>
          </a:r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or reporting lists of participants, photos </a:t>
          </a:r>
          <a:r>
            <a:rPr lang="lt-LT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lt-LT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all related materials</a:t>
          </a:r>
        </a:p>
      </dgm:t>
    </dgm:pt>
    <dgm:pt modelId="{212D6CCA-DDB1-4DDC-A1D1-3F08D5F83505}" type="parTrans" cxnId="{335C13A1-B19D-45A6-9226-DB65A66A71B6}">
      <dgm:prSet/>
      <dgm:spPr/>
      <dgm:t>
        <a:bodyPr/>
        <a:lstStyle/>
        <a:p>
          <a:endParaRPr lang="en-US" sz="16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1FBB02-B096-4AE9-8C44-3936277C89E7}" type="sibTrans" cxnId="{335C13A1-B19D-45A6-9226-DB65A66A71B6}">
      <dgm:prSet/>
      <dgm:spPr/>
      <dgm:t>
        <a:bodyPr/>
        <a:lstStyle/>
        <a:p>
          <a:endParaRPr lang="en-US" sz="16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9E136B-307D-458E-A75F-C98F06D06B3A}" type="pres">
      <dgm:prSet presAssocID="{4E21FFBA-83AE-45A8-AC12-B02FAD53C57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4590549B-68DB-4F2B-99C9-9FD853E6E426}" type="pres">
      <dgm:prSet presAssocID="{4E21FFBA-83AE-45A8-AC12-B02FAD53C570}" presName="dummyMaxCanvas" presStyleCnt="0">
        <dgm:presLayoutVars/>
      </dgm:prSet>
      <dgm:spPr/>
    </dgm:pt>
    <dgm:pt modelId="{41631F86-208F-478B-AD06-50207293FA1A}" type="pres">
      <dgm:prSet presAssocID="{4E21FFBA-83AE-45A8-AC12-B02FAD53C570}" presName="FiveNodes_1" presStyleLbl="node1" presStyleIdx="0" presStyleCnt="5" custScaleX="110000" custScaleY="12055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99BA447-D984-4E58-A3F9-2C2EBC7F3F0F}" type="pres">
      <dgm:prSet presAssocID="{4E21FFBA-83AE-45A8-AC12-B02FAD53C57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FAA492D8-30A7-461E-BE8C-9B15DF9ABDA2}" type="pres">
      <dgm:prSet presAssocID="{4E21FFBA-83AE-45A8-AC12-B02FAD53C57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78623770-9797-416D-8260-6894C3F40AA1}" type="pres">
      <dgm:prSet presAssocID="{4E21FFBA-83AE-45A8-AC12-B02FAD53C570}" presName="FiveNodes_4" presStyleLbl="node1" presStyleIdx="3" presStyleCnt="5" custScaleX="110000" custScaleY="11000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34FC14B-1389-4641-9999-F0C39D3291E9}" type="pres">
      <dgm:prSet presAssocID="{4E21FFBA-83AE-45A8-AC12-B02FAD53C570}" presName="FiveNodes_5" presStyleLbl="node1" presStyleIdx="4" presStyleCnt="5" custScaleX="110000" custScaleY="11000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FD0595C2-B679-4618-A3E9-157BBA86CAEA}" type="pres">
      <dgm:prSet presAssocID="{4E21FFBA-83AE-45A8-AC12-B02FAD53C570}" presName="FiveConn_1-2" presStyleLbl="fgAccFollowNode1" presStyleIdx="0" presStyleCnt="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lv-LV"/>
        </a:p>
      </dgm:t>
    </dgm:pt>
    <dgm:pt modelId="{2E4649D2-C360-41FA-83C4-DC469EBA6FF0}" type="pres">
      <dgm:prSet presAssocID="{4E21FFBA-83AE-45A8-AC12-B02FAD53C570}" presName="FiveConn_2-3" presStyleLbl="fgAccFollowNode1" presStyleIdx="1" presStyleCnt="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lv-LV"/>
        </a:p>
      </dgm:t>
    </dgm:pt>
    <dgm:pt modelId="{DDCF8B46-767B-47B8-ADC7-4BBFE37BAD9E}" type="pres">
      <dgm:prSet presAssocID="{4E21FFBA-83AE-45A8-AC12-B02FAD53C570}" presName="FiveConn_3-4" presStyleLbl="fgAccFollowNode1" presStyleIdx="2" presStyleCnt="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lv-LV"/>
        </a:p>
      </dgm:t>
    </dgm:pt>
    <dgm:pt modelId="{D940B346-346B-43B8-B24A-6FA4CC2AC0BD}" type="pres">
      <dgm:prSet presAssocID="{4E21FFBA-83AE-45A8-AC12-B02FAD53C570}" presName="FiveConn_4-5" presStyleLbl="fgAccFollowNode1" presStyleIdx="3" presStyleCnt="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lv-LV"/>
        </a:p>
      </dgm:t>
    </dgm:pt>
    <dgm:pt modelId="{A01E61DD-2319-4E86-B69C-15127BE48F67}" type="pres">
      <dgm:prSet presAssocID="{4E21FFBA-83AE-45A8-AC12-B02FAD53C57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7F7308F4-CFB1-403A-8F61-9CDA8283C66B}" type="pres">
      <dgm:prSet presAssocID="{4E21FFBA-83AE-45A8-AC12-B02FAD53C57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2DC4330-7A50-43F5-B2E8-41CF8E0E3560}" type="pres">
      <dgm:prSet presAssocID="{4E21FFBA-83AE-45A8-AC12-B02FAD53C57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EFD123E-1AAF-4E47-AFAA-1570AAEEF49D}" type="pres">
      <dgm:prSet presAssocID="{4E21FFBA-83AE-45A8-AC12-B02FAD53C57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D2C558F1-5243-4191-93A1-47DA01F6900B}" type="pres">
      <dgm:prSet presAssocID="{4E21FFBA-83AE-45A8-AC12-B02FAD53C57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B4642C8E-6FD7-45CE-989C-8F4554C5DDCA}" srcId="{4E21FFBA-83AE-45A8-AC12-B02FAD53C570}" destId="{90D0150B-7F1C-4A06-8FF7-39B1063C6110}" srcOrd="0" destOrd="0" parTransId="{15609EDA-C9BA-472D-BE9F-606F89CBEB2A}" sibTransId="{521C9AB8-E6DE-4E58-A9B6-4493B6CAD115}"/>
    <dgm:cxn modelId="{3BE9C9A2-8316-4FC4-91A6-99BC2EF23FA3}" type="presOf" srcId="{4E21FFBA-83AE-45A8-AC12-B02FAD53C570}" destId="{EE9E136B-307D-458E-A75F-C98F06D06B3A}" srcOrd="0" destOrd="0" presId="urn:microsoft.com/office/officeart/2005/8/layout/vProcess5"/>
    <dgm:cxn modelId="{DC74242A-EA0C-43B4-B66A-81B930658EDA}" srcId="{4E21FFBA-83AE-45A8-AC12-B02FAD53C570}" destId="{B99D47A3-16C1-46B7-B431-D086B8A2BC15}" srcOrd="3" destOrd="0" parTransId="{50435383-B15F-476C-9E1A-CE3CA9EFA9A9}" sibTransId="{22925165-2C73-4F42-9569-10B04D7E5A30}"/>
    <dgm:cxn modelId="{3956C6AC-769B-4F9A-AB42-0BE2C508321F}" type="presOf" srcId="{E39B993F-1AAA-4C54-9740-9EEABDD9845E}" destId="{234FC14B-1389-4641-9999-F0C39D3291E9}" srcOrd="0" destOrd="0" presId="urn:microsoft.com/office/officeart/2005/8/layout/vProcess5"/>
    <dgm:cxn modelId="{D1BB8AB0-52DD-492D-8968-30CE9C3C9F4C}" type="presOf" srcId="{90D0150B-7F1C-4A06-8FF7-39B1063C6110}" destId="{A01E61DD-2319-4E86-B69C-15127BE48F67}" srcOrd="1" destOrd="0" presId="urn:microsoft.com/office/officeart/2005/8/layout/vProcess5"/>
    <dgm:cxn modelId="{E91C0203-F3CB-4A57-A80E-C43DA03D37C0}" type="presOf" srcId="{109D6589-A3F6-4661-8906-5540738615C6}" destId="{199BA447-D984-4E58-A3F9-2C2EBC7F3F0F}" srcOrd="0" destOrd="0" presId="urn:microsoft.com/office/officeart/2005/8/layout/vProcess5"/>
    <dgm:cxn modelId="{92652E5E-F258-40F4-9D89-B356B0CAD0F8}" srcId="{4E21FFBA-83AE-45A8-AC12-B02FAD53C570}" destId="{109D6589-A3F6-4661-8906-5540738615C6}" srcOrd="1" destOrd="0" parTransId="{6BE5EB8B-A45E-4C0C-B723-155B5D0D97C7}" sibTransId="{C0F73AB7-0318-4939-BA45-E0EBEFD9BD08}"/>
    <dgm:cxn modelId="{F42AB6B6-46A1-4752-B3B3-DE914C9D0611}" type="presOf" srcId="{D551C6AC-DB10-44F4-BECD-92A202378BED}" destId="{DDCF8B46-767B-47B8-ADC7-4BBFE37BAD9E}" srcOrd="0" destOrd="0" presId="urn:microsoft.com/office/officeart/2005/8/layout/vProcess5"/>
    <dgm:cxn modelId="{59822616-7EF0-446F-BF04-C139CD4BABAF}" type="presOf" srcId="{521C9AB8-E6DE-4E58-A9B6-4493B6CAD115}" destId="{FD0595C2-B679-4618-A3E9-157BBA86CAEA}" srcOrd="0" destOrd="0" presId="urn:microsoft.com/office/officeart/2005/8/layout/vProcess5"/>
    <dgm:cxn modelId="{229BB824-6D7B-42BC-BC69-9615F7F6E7DC}" type="presOf" srcId="{B99D47A3-16C1-46B7-B431-D086B8A2BC15}" destId="{78623770-9797-416D-8260-6894C3F40AA1}" srcOrd="0" destOrd="0" presId="urn:microsoft.com/office/officeart/2005/8/layout/vProcess5"/>
    <dgm:cxn modelId="{4239836A-E5FF-44A1-8ECB-CD70054CA758}" type="presOf" srcId="{952A53C9-8240-490B-B646-7643ED17E4B3}" destId="{B2DC4330-7A50-43F5-B2E8-41CF8E0E3560}" srcOrd="1" destOrd="0" presId="urn:microsoft.com/office/officeart/2005/8/layout/vProcess5"/>
    <dgm:cxn modelId="{23CA3F03-BEB7-4DD0-9DD5-7553E5E27FEE}" type="presOf" srcId="{90D0150B-7F1C-4A06-8FF7-39B1063C6110}" destId="{41631F86-208F-478B-AD06-50207293FA1A}" srcOrd="0" destOrd="0" presId="urn:microsoft.com/office/officeart/2005/8/layout/vProcess5"/>
    <dgm:cxn modelId="{7215AC22-70EF-4063-87A3-32CE003C742E}" type="presOf" srcId="{109D6589-A3F6-4661-8906-5540738615C6}" destId="{7F7308F4-CFB1-403A-8F61-9CDA8283C66B}" srcOrd="1" destOrd="0" presId="urn:microsoft.com/office/officeart/2005/8/layout/vProcess5"/>
    <dgm:cxn modelId="{FA3C7C93-D113-4EDE-95D2-5783AFDC2ED7}" type="presOf" srcId="{E39B993F-1AAA-4C54-9740-9EEABDD9845E}" destId="{D2C558F1-5243-4191-93A1-47DA01F6900B}" srcOrd="1" destOrd="0" presId="urn:microsoft.com/office/officeart/2005/8/layout/vProcess5"/>
    <dgm:cxn modelId="{F4E36851-6667-4B7C-9D03-9DCE7C68F40F}" type="presOf" srcId="{B99D47A3-16C1-46B7-B431-D086B8A2BC15}" destId="{BEFD123E-1AAF-4E47-AFAA-1570AAEEF49D}" srcOrd="1" destOrd="0" presId="urn:microsoft.com/office/officeart/2005/8/layout/vProcess5"/>
    <dgm:cxn modelId="{C064CECE-373C-4293-B765-413F38D8946F}" type="presOf" srcId="{C0F73AB7-0318-4939-BA45-E0EBEFD9BD08}" destId="{2E4649D2-C360-41FA-83C4-DC469EBA6FF0}" srcOrd="0" destOrd="0" presId="urn:microsoft.com/office/officeart/2005/8/layout/vProcess5"/>
    <dgm:cxn modelId="{230BEC65-6FD8-4E4C-88ED-7F9683409C16}" type="presOf" srcId="{952A53C9-8240-490B-B646-7643ED17E4B3}" destId="{FAA492D8-30A7-461E-BE8C-9B15DF9ABDA2}" srcOrd="0" destOrd="0" presId="urn:microsoft.com/office/officeart/2005/8/layout/vProcess5"/>
    <dgm:cxn modelId="{42E40F9D-A3B4-4D72-979E-7CF24F303819}" srcId="{4E21FFBA-83AE-45A8-AC12-B02FAD53C570}" destId="{952A53C9-8240-490B-B646-7643ED17E4B3}" srcOrd="2" destOrd="0" parTransId="{3AA63C3F-6BC1-4BB2-92B7-3CD08CA43BB9}" sibTransId="{D551C6AC-DB10-44F4-BECD-92A202378BED}"/>
    <dgm:cxn modelId="{4CEFF406-DC7B-4220-9AAE-62180E0E5BD1}" type="presOf" srcId="{22925165-2C73-4F42-9569-10B04D7E5A30}" destId="{D940B346-346B-43B8-B24A-6FA4CC2AC0BD}" srcOrd="0" destOrd="0" presId="urn:microsoft.com/office/officeart/2005/8/layout/vProcess5"/>
    <dgm:cxn modelId="{335C13A1-B19D-45A6-9226-DB65A66A71B6}" srcId="{4E21FFBA-83AE-45A8-AC12-B02FAD53C570}" destId="{E39B993F-1AAA-4C54-9740-9EEABDD9845E}" srcOrd="4" destOrd="0" parTransId="{212D6CCA-DDB1-4DDC-A1D1-3F08D5F83505}" sibTransId="{951FBB02-B096-4AE9-8C44-3936277C89E7}"/>
    <dgm:cxn modelId="{78C185AE-ECFB-489B-8250-A3495983C9A5}" type="presParOf" srcId="{EE9E136B-307D-458E-A75F-C98F06D06B3A}" destId="{4590549B-68DB-4F2B-99C9-9FD853E6E426}" srcOrd="0" destOrd="0" presId="urn:microsoft.com/office/officeart/2005/8/layout/vProcess5"/>
    <dgm:cxn modelId="{C4D28DE8-DC07-414C-B759-60870BE828F9}" type="presParOf" srcId="{EE9E136B-307D-458E-A75F-C98F06D06B3A}" destId="{41631F86-208F-478B-AD06-50207293FA1A}" srcOrd="1" destOrd="0" presId="urn:microsoft.com/office/officeart/2005/8/layout/vProcess5"/>
    <dgm:cxn modelId="{AB047CC3-B0FF-4F2A-9793-AAD6086E695F}" type="presParOf" srcId="{EE9E136B-307D-458E-A75F-C98F06D06B3A}" destId="{199BA447-D984-4E58-A3F9-2C2EBC7F3F0F}" srcOrd="2" destOrd="0" presId="urn:microsoft.com/office/officeart/2005/8/layout/vProcess5"/>
    <dgm:cxn modelId="{2203A9E3-78EA-4989-A53B-D885A4A2DDEB}" type="presParOf" srcId="{EE9E136B-307D-458E-A75F-C98F06D06B3A}" destId="{FAA492D8-30A7-461E-BE8C-9B15DF9ABDA2}" srcOrd="3" destOrd="0" presId="urn:microsoft.com/office/officeart/2005/8/layout/vProcess5"/>
    <dgm:cxn modelId="{D73AE1B9-1D9C-4A35-91C8-E96074993CA8}" type="presParOf" srcId="{EE9E136B-307D-458E-A75F-C98F06D06B3A}" destId="{78623770-9797-416D-8260-6894C3F40AA1}" srcOrd="4" destOrd="0" presId="urn:microsoft.com/office/officeart/2005/8/layout/vProcess5"/>
    <dgm:cxn modelId="{6C5457C0-727C-40C8-BC88-93ABE5EDEDB0}" type="presParOf" srcId="{EE9E136B-307D-458E-A75F-C98F06D06B3A}" destId="{234FC14B-1389-4641-9999-F0C39D3291E9}" srcOrd="5" destOrd="0" presId="urn:microsoft.com/office/officeart/2005/8/layout/vProcess5"/>
    <dgm:cxn modelId="{11083BC5-21B1-4126-80C9-A1CADC726D40}" type="presParOf" srcId="{EE9E136B-307D-458E-A75F-C98F06D06B3A}" destId="{FD0595C2-B679-4618-A3E9-157BBA86CAEA}" srcOrd="6" destOrd="0" presId="urn:microsoft.com/office/officeart/2005/8/layout/vProcess5"/>
    <dgm:cxn modelId="{4DE778F2-5540-45CB-B4F5-72A403036FEB}" type="presParOf" srcId="{EE9E136B-307D-458E-A75F-C98F06D06B3A}" destId="{2E4649D2-C360-41FA-83C4-DC469EBA6FF0}" srcOrd="7" destOrd="0" presId="urn:microsoft.com/office/officeart/2005/8/layout/vProcess5"/>
    <dgm:cxn modelId="{8EAC1F34-9482-4670-AB04-473AC065372D}" type="presParOf" srcId="{EE9E136B-307D-458E-A75F-C98F06D06B3A}" destId="{DDCF8B46-767B-47B8-ADC7-4BBFE37BAD9E}" srcOrd="8" destOrd="0" presId="urn:microsoft.com/office/officeart/2005/8/layout/vProcess5"/>
    <dgm:cxn modelId="{7990DDEF-F2FB-4435-9EB4-4BA760BAA033}" type="presParOf" srcId="{EE9E136B-307D-458E-A75F-C98F06D06B3A}" destId="{D940B346-346B-43B8-B24A-6FA4CC2AC0BD}" srcOrd="9" destOrd="0" presId="urn:microsoft.com/office/officeart/2005/8/layout/vProcess5"/>
    <dgm:cxn modelId="{13C93458-F878-4AE5-B8E6-31B93EFCA1D9}" type="presParOf" srcId="{EE9E136B-307D-458E-A75F-C98F06D06B3A}" destId="{A01E61DD-2319-4E86-B69C-15127BE48F67}" srcOrd="10" destOrd="0" presId="urn:microsoft.com/office/officeart/2005/8/layout/vProcess5"/>
    <dgm:cxn modelId="{DEA1C162-3E1D-47D4-97BE-BC26E8AFB2C8}" type="presParOf" srcId="{EE9E136B-307D-458E-A75F-C98F06D06B3A}" destId="{7F7308F4-CFB1-403A-8F61-9CDA8283C66B}" srcOrd="11" destOrd="0" presId="urn:microsoft.com/office/officeart/2005/8/layout/vProcess5"/>
    <dgm:cxn modelId="{1262A0BC-6443-4D18-92F3-63A957085086}" type="presParOf" srcId="{EE9E136B-307D-458E-A75F-C98F06D06B3A}" destId="{B2DC4330-7A50-43F5-B2E8-41CF8E0E3560}" srcOrd="12" destOrd="0" presId="urn:microsoft.com/office/officeart/2005/8/layout/vProcess5"/>
    <dgm:cxn modelId="{0A76AA85-1806-4934-9DBA-2B3DE47841B7}" type="presParOf" srcId="{EE9E136B-307D-458E-A75F-C98F06D06B3A}" destId="{BEFD123E-1AAF-4E47-AFAA-1570AAEEF49D}" srcOrd="13" destOrd="0" presId="urn:microsoft.com/office/officeart/2005/8/layout/vProcess5"/>
    <dgm:cxn modelId="{D77F4705-319B-4E8B-A619-1FD9EB52F55B}" type="presParOf" srcId="{EE9E136B-307D-458E-A75F-C98F06D06B3A}" destId="{D2C558F1-5243-4191-93A1-47DA01F6900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6D370-B97D-48D8-ADAC-C544BC71FD20}">
      <dsp:nvSpPr>
        <dsp:cNvPr id="0" name=""/>
        <dsp:cNvSpPr/>
      </dsp:nvSpPr>
      <dsp:spPr>
        <a:xfrm>
          <a:off x="-4948162" y="-758199"/>
          <a:ext cx="5893137" cy="5893137"/>
        </a:xfrm>
        <a:prstGeom prst="blockArc">
          <a:avLst>
            <a:gd name="adj1" fmla="val 18900000"/>
            <a:gd name="adj2" fmla="val 2700000"/>
            <a:gd name="adj3" fmla="val 36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E29625-49FC-4405-A733-3415F1B2640B}">
      <dsp:nvSpPr>
        <dsp:cNvPr id="0" name=""/>
        <dsp:cNvSpPr/>
      </dsp:nvSpPr>
      <dsp:spPr>
        <a:xfrm>
          <a:off x="413437" y="273458"/>
          <a:ext cx="10549748" cy="547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39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/>
            <a:t>1. </a:t>
          </a:r>
          <a:r>
            <a:rPr lang="en-US" sz="1800" b="0" i="0" kern="1200" noProof="0" dirty="0">
              <a:latin typeface="Arial" panose="020B0604020202020204" pitchFamily="34" charset="0"/>
              <a:cs typeface="Arial" panose="020B0604020202020204" pitchFamily="34" charset="0"/>
            </a:rPr>
            <a:t>Use the Programme logo and acknowledge EU support</a:t>
          </a:r>
        </a:p>
      </dsp:txBody>
      <dsp:txXfrm>
        <a:off x="413437" y="273458"/>
        <a:ext cx="10549748" cy="547267"/>
      </dsp:txXfrm>
    </dsp:sp>
    <dsp:sp modelId="{9A13C058-234F-4665-BA43-B5C0140A583F}">
      <dsp:nvSpPr>
        <dsp:cNvPr id="0" name=""/>
        <dsp:cNvSpPr/>
      </dsp:nvSpPr>
      <dsp:spPr>
        <a:xfrm>
          <a:off x="71395" y="205050"/>
          <a:ext cx="684084" cy="684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6FC65-0256-480A-AD7F-CCF5F52A2291}">
      <dsp:nvSpPr>
        <dsp:cNvPr id="0" name=""/>
        <dsp:cNvSpPr/>
      </dsp:nvSpPr>
      <dsp:spPr>
        <a:xfrm>
          <a:off x="814023" y="1044996"/>
          <a:ext cx="10157593" cy="547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39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noProof="0" dirty="0">
              <a:latin typeface="Arial" panose="020B0604020202020204" pitchFamily="34" charset="0"/>
              <a:cs typeface="Arial" panose="020B0604020202020204" pitchFamily="34" charset="0"/>
            </a:rPr>
            <a:t>2. Make photos and videos</a:t>
          </a:r>
        </a:p>
      </dsp:txBody>
      <dsp:txXfrm>
        <a:off x="814023" y="1044996"/>
        <a:ext cx="10157593" cy="547267"/>
      </dsp:txXfrm>
    </dsp:sp>
    <dsp:sp modelId="{1815C2C2-8A7B-416B-8229-62650A657BC7}">
      <dsp:nvSpPr>
        <dsp:cNvPr id="0" name=""/>
        <dsp:cNvSpPr/>
      </dsp:nvSpPr>
      <dsp:spPr>
        <a:xfrm>
          <a:off x="463550" y="1025688"/>
          <a:ext cx="684084" cy="684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3A8D4-43F0-4381-BAF5-DE8B3DD980FF}">
      <dsp:nvSpPr>
        <dsp:cNvPr id="0" name=""/>
        <dsp:cNvSpPr/>
      </dsp:nvSpPr>
      <dsp:spPr>
        <a:xfrm>
          <a:off x="925953" y="1914735"/>
          <a:ext cx="10037232" cy="547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39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noProof="0" dirty="0">
              <a:latin typeface="Arial" panose="020B0604020202020204" pitchFamily="34" charset="0"/>
              <a:cs typeface="Arial" panose="020B0604020202020204" pitchFamily="34" charset="0"/>
            </a:rPr>
            <a:t>3. Keep evidences</a:t>
          </a:r>
        </a:p>
      </dsp:txBody>
      <dsp:txXfrm>
        <a:off x="925953" y="1914735"/>
        <a:ext cx="10037232" cy="547267"/>
      </dsp:txXfrm>
    </dsp:sp>
    <dsp:sp modelId="{6B5C71B3-948C-4C57-8ED3-B1537FB16539}">
      <dsp:nvSpPr>
        <dsp:cNvPr id="0" name=""/>
        <dsp:cNvSpPr/>
      </dsp:nvSpPr>
      <dsp:spPr>
        <a:xfrm>
          <a:off x="583911" y="1846327"/>
          <a:ext cx="684084" cy="684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7E691-CD66-4872-964F-C8B2ABAE2231}">
      <dsp:nvSpPr>
        <dsp:cNvPr id="0" name=""/>
        <dsp:cNvSpPr/>
      </dsp:nvSpPr>
      <dsp:spPr>
        <a:xfrm>
          <a:off x="805593" y="2735374"/>
          <a:ext cx="10157593" cy="547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39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noProof="0" dirty="0">
              <a:latin typeface="Arial" panose="020B0604020202020204" pitchFamily="34" charset="0"/>
              <a:cs typeface="Arial" panose="020B0604020202020204" pitchFamily="34" charset="0"/>
            </a:rPr>
            <a:t>4. Inform JS about events two weeks in advance</a:t>
          </a:r>
        </a:p>
      </dsp:txBody>
      <dsp:txXfrm>
        <a:off x="805593" y="2735374"/>
        <a:ext cx="10157593" cy="547267"/>
      </dsp:txXfrm>
    </dsp:sp>
    <dsp:sp modelId="{B7EBD828-A136-46CE-B553-876B40F2F28D}">
      <dsp:nvSpPr>
        <dsp:cNvPr id="0" name=""/>
        <dsp:cNvSpPr/>
      </dsp:nvSpPr>
      <dsp:spPr>
        <a:xfrm>
          <a:off x="463550" y="2666965"/>
          <a:ext cx="684084" cy="684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6AAC7-F2F7-401F-AF5F-DA509A964BFB}">
      <dsp:nvSpPr>
        <dsp:cNvPr id="0" name=""/>
        <dsp:cNvSpPr/>
      </dsp:nvSpPr>
      <dsp:spPr>
        <a:xfrm>
          <a:off x="413437" y="3556012"/>
          <a:ext cx="10549748" cy="547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39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noProof="0" dirty="0">
              <a:latin typeface="Arial" panose="020B0604020202020204" pitchFamily="34" charset="0"/>
              <a:cs typeface="Arial" panose="020B0604020202020204" pitchFamily="34" charset="0"/>
            </a:rPr>
            <a:t>5. Always check if your meet the project communication requirements</a:t>
          </a:r>
        </a:p>
      </dsp:txBody>
      <dsp:txXfrm>
        <a:off x="413437" y="3556012"/>
        <a:ext cx="10549748" cy="547267"/>
      </dsp:txXfrm>
    </dsp:sp>
    <dsp:sp modelId="{4E8A7173-AF40-477A-9690-82680C9DF90A}">
      <dsp:nvSpPr>
        <dsp:cNvPr id="0" name=""/>
        <dsp:cNvSpPr/>
      </dsp:nvSpPr>
      <dsp:spPr>
        <a:xfrm>
          <a:off x="71395" y="3487604"/>
          <a:ext cx="684084" cy="684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24E3B-314B-4A9D-B8CE-E92F84A0F31F}">
      <dsp:nvSpPr>
        <dsp:cNvPr id="0" name=""/>
        <dsp:cNvSpPr/>
      </dsp:nvSpPr>
      <dsp:spPr>
        <a:xfrm>
          <a:off x="4319" y="786388"/>
          <a:ext cx="2847564" cy="28475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noProof="0" dirty="0">
              <a:solidFill>
                <a:srgbClr val="034EA2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rPr>
            <a:t>Aim of communication</a:t>
          </a:r>
        </a:p>
      </dsp:txBody>
      <dsp:txXfrm>
        <a:off x="421335" y="1203404"/>
        <a:ext cx="2013532" cy="2013532"/>
      </dsp:txXfrm>
    </dsp:sp>
    <dsp:sp modelId="{0A50ADED-16AA-4A3E-8A27-186CA703DD66}">
      <dsp:nvSpPr>
        <dsp:cNvPr id="0" name=""/>
        <dsp:cNvSpPr/>
      </dsp:nvSpPr>
      <dsp:spPr>
        <a:xfrm rot="17909946">
          <a:off x="2561545" y="1424243"/>
          <a:ext cx="14340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409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EDECE1-62F5-41F9-88DF-F6DF18EDFB84}">
      <dsp:nvSpPr>
        <dsp:cNvPr id="0" name=""/>
        <dsp:cNvSpPr/>
      </dsp:nvSpPr>
      <dsp:spPr>
        <a:xfrm rot="14466812">
          <a:off x="6278384" y="1417692"/>
          <a:ext cx="14244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444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C9E36-87AD-4598-A846-F2297C651A91}">
      <dsp:nvSpPr>
        <dsp:cNvPr id="0" name=""/>
        <dsp:cNvSpPr/>
      </dsp:nvSpPr>
      <dsp:spPr>
        <a:xfrm>
          <a:off x="3620726" y="794085"/>
          <a:ext cx="33284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474CE2-6100-455E-9D92-3A24E340535F}">
      <dsp:nvSpPr>
        <dsp:cNvPr id="0" name=""/>
        <dsp:cNvSpPr/>
      </dsp:nvSpPr>
      <dsp:spPr>
        <a:xfrm>
          <a:off x="3953567" y="86043"/>
          <a:ext cx="2360141" cy="141608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noProof="0" dirty="0">
              <a:solidFill>
                <a:srgbClr val="034EA2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rPr>
            <a:t>Target group</a:t>
          </a:r>
        </a:p>
      </dsp:txBody>
      <dsp:txXfrm>
        <a:off x="3953567" y="86043"/>
        <a:ext cx="2360141" cy="1416084"/>
      </dsp:txXfrm>
    </dsp:sp>
    <dsp:sp modelId="{B0FB62D4-C7F3-4B02-A2CA-8809E01A31FF}">
      <dsp:nvSpPr>
        <dsp:cNvPr id="0" name=""/>
        <dsp:cNvSpPr/>
      </dsp:nvSpPr>
      <dsp:spPr>
        <a:xfrm>
          <a:off x="6313708" y="794085"/>
          <a:ext cx="33284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DADDC-017A-4607-991F-49552D36C611}">
      <dsp:nvSpPr>
        <dsp:cNvPr id="0" name=""/>
        <dsp:cNvSpPr/>
      </dsp:nvSpPr>
      <dsp:spPr>
        <a:xfrm>
          <a:off x="2936456" y="2210170"/>
          <a:ext cx="6842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426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4FF627-DF66-43B2-93CA-CBB80090011F}">
      <dsp:nvSpPr>
        <dsp:cNvPr id="0" name=""/>
        <dsp:cNvSpPr/>
      </dsp:nvSpPr>
      <dsp:spPr>
        <a:xfrm rot="10734549">
          <a:off x="6646486" y="2203619"/>
          <a:ext cx="6882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823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7E6EB-6004-494C-845A-E32B05D42C33}">
      <dsp:nvSpPr>
        <dsp:cNvPr id="0" name=""/>
        <dsp:cNvSpPr/>
      </dsp:nvSpPr>
      <dsp:spPr>
        <a:xfrm>
          <a:off x="3620726" y="2210170"/>
          <a:ext cx="33284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82011E-21A2-4C73-BE96-FC258F4C4043}">
      <dsp:nvSpPr>
        <dsp:cNvPr id="0" name=""/>
        <dsp:cNvSpPr/>
      </dsp:nvSpPr>
      <dsp:spPr>
        <a:xfrm>
          <a:off x="3953567" y="1502128"/>
          <a:ext cx="2360141" cy="141608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noProof="0" dirty="0">
              <a:solidFill>
                <a:srgbClr val="034EA2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rPr>
            <a:t>Communication tools</a:t>
          </a:r>
        </a:p>
      </dsp:txBody>
      <dsp:txXfrm>
        <a:off x="3953567" y="1502128"/>
        <a:ext cx="2360141" cy="1416084"/>
      </dsp:txXfrm>
    </dsp:sp>
    <dsp:sp modelId="{D5CBAF90-725D-4AAC-9D5B-518E67ABA35F}">
      <dsp:nvSpPr>
        <dsp:cNvPr id="0" name=""/>
        <dsp:cNvSpPr/>
      </dsp:nvSpPr>
      <dsp:spPr>
        <a:xfrm>
          <a:off x="6313708" y="2210170"/>
          <a:ext cx="33284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16E72-AB55-44B0-94BD-0101E4FAB988}">
      <dsp:nvSpPr>
        <dsp:cNvPr id="0" name=""/>
        <dsp:cNvSpPr/>
      </dsp:nvSpPr>
      <dsp:spPr>
        <a:xfrm rot="3690054">
          <a:off x="2561545" y="2996097"/>
          <a:ext cx="14340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409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95813-B08D-4BE5-8C36-F428500124B8}">
      <dsp:nvSpPr>
        <dsp:cNvPr id="0" name=""/>
        <dsp:cNvSpPr/>
      </dsp:nvSpPr>
      <dsp:spPr>
        <a:xfrm rot="7103122">
          <a:off x="6266884" y="2989546"/>
          <a:ext cx="14474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744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033E1-8A43-4A1A-B33A-2B85E5E11B2C}">
      <dsp:nvSpPr>
        <dsp:cNvPr id="0" name=""/>
        <dsp:cNvSpPr/>
      </dsp:nvSpPr>
      <dsp:spPr>
        <a:xfrm>
          <a:off x="3620726" y="3626255"/>
          <a:ext cx="33284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7EFDD9-85B8-4070-AAC9-D1DB330767C6}">
      <dsp:nvSpPr>
        <dsp:cNvPr id="0" name=""/>
        <dsp:cNvSpPr/>
      </dsp:nvSpPr>
      <dsp:spPr>
        <a:xfrm>
          <a:off x="3953567" y="2918212"/>
          <a:ext cx="2360141" cy="141608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noProof="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Message of project</a:t>
          </a:r>
        </a:p>
      </dsp:txBody>
      <dsp:txXfrm>
        <a:off x="3953567" y="2918212"/>
        <a:ext cx="2360141" cy="1416084"/>
      </dsp:txXfrm>
    </dsp:sp>
    <dsp:sp modelId="{D63BE114-CE9C-40F4-823C-77A7BBB2DDC9}">
      <dsp:nvSpPr>
        <dsp:cNvPr id="0" name=""/>
        <dsp:cNvSpPr/>
      </dsp:nvSpPr>
      <dsp:spPr>
        <a:xfrm>
          <a:off x="6313708" y="3626255"/>
          <a:ext cx="33284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22D71-C84B-45FA-B406-7834BC93603D}">
      <dsp:nvSpPr>
        <dsp:cNvPr id="0" name=""/>
        <dsp:cNvSpPr/>
      </dsp:nvSpPr>
      <dsp:spPr>
        <a:xfrm>
          <a:off x="7419711" y="771666"/>
          <a:ext cx="2847564" cy="28475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noProof="0" dirty="0">
              <a:solidFill>
                <a:srgbClr val="034EA2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rPr>
            <a:t>Communication activities</a:t>
          </a:r>
        </a:p>
      </dsp:txBody>
      <dsp:txXfrm>
        <a:off x="7836727" y="1188682"/>
        <a:ext cx="2013532" cy="20135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5D821-3913-40D1-95F5-BF5A2ADB3E42}">
      <dsp:nvSpPr>
        <dsp:cNvPr id="0" name=""/>
        <dsp:cNvSpPr/>
      </dsp:nvSpPr>
      <dsp:spPr>
        <a:xfrm>
          <a:off x="0" y="0"/>
          <a:ext cx="6059031" cy="7073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Informing about the project </a:t>
          </a:r>
        </a:p>
      </dsp:txBody>
      <dsp:txXfrm>
        <a:off x="20717" y="20717"/>
        <a:ext cx="5235986" cy="665905"/>
      </dsp:txXfrm>
    </dsp:sp>
    <dsp:sp modelId="{1E550F59-EE7F-4EE7-BE4C-3BDF0B7F818B}">
      <dsp:nvSpPr>
        <dsp:cNvPr id="0" name=""/>
        <dsp:cNvSpPr/>
      </dsp:nvSpPr>
      <dsp:spPr>
        <a:xfrm>
          <a:off x="507443" y="835946"/>
          <a:ext cx="6059031" cy="7073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Displaying logo of the Programme </a:t>
          </a:r>
        </a:p>
      </dsp:txBody>
      <dsp:txXfrm>
        <a:off x="528160" y="856663"/>
        <a:ext cx="5050382" cy="665905"/>
      </dsp:txXfrm>
    </dsp:sp>
    <dsp:sp modelId="{A2B52B61-A4B8-4700-A676-BA97812704CD}">
      <dsp:nvSpPr>
        <dsp:cNvPr id="0" name=""/>
        <dsp:cNvSpPr/>
      </dsp:nvSpPr>
      <dsp:spPr>
        <a:xfrm>
          <a:off x="1007313" y="1671893"/>
          <a:ext cx="6059031" cy="7073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Providing information on the financial funding of the European Union and the Programme</a:t>
          </a:r>
        </a:p>
      </dsp:txBody>
      <dsp:txXfrm>
        <a:off x="1028030" y="1692610"/>
        <a:ext cx="5057956" cy="665905"/>
      </dsp:txXfrm>
    </dsp:sp>
    <dsp:sp modelId="{8646E9ED-B151-44B5-AC77-D88716D31BAA}">
      <dsp:nvSpPr>
        <dsp:cNvPr id="0" name=""/>
        <dsp:cNvSpPr/>
      </dsp:nvSpPr>
      <dsp:spPr>
        <a:xfrm>
          <a:off x="1514757" y="2507840"/>
          <a:ext cx="6059031" cy="7073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Using a disclaimer that the EU is not responsible for the provided information.  </a:t>
          </a:r>
        </a:p>
      </dsp:txBody>
      <dsp:txXfrm>
        <a:off x="1535474" y="2528557"/>
        <a:ext cx="5050382" cy="665905"/>
      </dsp:txXfrm>
    </dsp:sp>
    <dsp:sp modelId="{75B74376-6E0B-4076-8D50-A23B10B8A0EE}">
      <dsp:nvSpPr>
        <dsp:cNvPr id="0" name=""/>
        <dsp:cNvSpPr/>
      </dsp:nvSpPr>
      <dsp:spPr>
        <a:xfrm>
          <a:off x="5599260" y="541757"/>
          <a:ext cx="459770" cy="459770"/>
        </a:xfrm>
        <a:prstGeom prst="downArrow">
          <a:avLst>
            <a:gd name="adj1" fmla="val 55000"/>
            <a:gd name="adj2" fmla="val 45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702708" y="541757"/>
        <a:ext cx="252874" cy="345977"/>
      </dsp:txXfrm>
    </dsp:sp>
    <dsp:sp modelId="{7B208A29-6529-4554-A50D-5D10FEABE961}">
      <dsp:nvSpPr>
        <dsp:cNvPr id="0" name=""/>
        <dsp:cNvSpPr/>
      </dsp:nvSpPr>
      <dsp:spPr>
        <a:xfrm>
          <a:off x="6106704" y="1377704"/>
          <a:ext cx="459770" cy="459770"/>
        </a:xfrm>
        <a:prstGeom prst="downArrow">
          <a:avLst>
            <a:gd name="adj1" fmla="val 55000"/>
            <a:gd name="adj2" fmla="val 45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210152" y="1377704"/>
        <a:ext cx="252874" cy="345977"/>
      </dsp:txXfrm>
    </dsp:sp>
    <dsp:sp modelId="{07B83776-31DF-4B8A-9872-4D9AC2E33444}">
      <dsp:nvSpPr>
        <dsp:cNvPr id="0" name=""/>
        <dsp:cNvSpPr/>
      </dsp:nvSpPr>
      <dsp:spPr>
        <a:xfrm>
          <a:off x="6606574" y="2213651"/>
          <a:ext cx="459770" cy="459770"/>
        </a:xfrm>
        <a:prstGeom prst="downArrow">
          <a:avLst>
            <a:gd name="adj1" fmla="val 55000"/>
            <a:gd name="adj2" fmla="val 45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710022" y="2213651"/>
        <a:ext cx="252874" cy="3459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31F86-208F-478B-AD06-50207293FA1A}">
      <dsp:nvSpPr>
        <dsp:cNvPr id="0" name=""/>
        <dsp:cNvSpPr/>
      </dsp:nvSpPr>
      <dsp:spPr>
        <a:xfrm>
          <a:off x="-394936" y="-60525"/>
          <a:ext cx="8688608" cy="9551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noProof="0" dirty="0">
              <a:latin typeface="Arial" panose="020B0604020202020204" pitchFamily="34" charset="0"/>
              <a:cs typeface="Arial" panose="020B0604020202020204" pitchFamily="34" charset="0"/>
            </a:rPr>
            <a:t>All event materials must contain</a:t>
          </a:r>
          <a:br>
            <a:rPr lang="en-US" sz="1600" b="0" i="0" kern="1200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t-LT" sz="1600" b="0" i="0" kern="1200" noProof="0" dirty="0">
              <a:latin typeface="Arial" panose="020B0604020202020204" pitchFamily="34" charset="0"/>
              <a:cs typeface="Arial" panose="020B0604020202020204" pitchFamily="34" charset="0"/>
            </a:rPr>
            <a:t>1) </a:t>
          </a:r>
          <a:r>
            <a:rPr lang="en-US" sz="1600" b="0" i="0" kern="1200" noProof="0" dirty="0">
              <a:latin typeface="Arial" panose="020B0604020202020204" pitchFamily="34" charset="0"/>
              <a:cs typeface="Arial" panose="020B0604020202020204" pitchFamily="34" charset="0"/>
            </a:rPr>
            <a:t>programme logo, and </a:t>
          </a:r>
          <a:br>
            <a:rPr lang="en-US" sz="1600" b="0" i="0" kern="1200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t-LT" sz="1600" b="0" i="0" kern="1200" noProof="0" dirty="0">
              <a:latin typeface="Arial" panose="020B0604020202020204" pitchFamily="34" charset="0"/>
              <a:cs typeface="Arial" panose="020B0604020202020204" pitchFamily="34" charset="0"/>
            </a:rPr>
            <a:t>2) </a:t>
          </a:r>
          <a:r>
            <a:rPr lang="en-US" sz="1600" b="0" i="0" kern="1200" noProof="0" dirty="0">
              <a:latin typeface="Arial" panose="020B0604020202020204" pitchFamily="34" charset="0"/>
              <a:cs typeface="Arial" panose="020B0604020202020204" pitchFamily="34" charset="0"/>
            </a:rPr>
            <a:t>project title.</a:t>
          </a:r>
          <a:br>
            <a:rPr lang="en-US" sz="1600" b="0" i="0" kern="1200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0" i="0" kern="1200" noProof="0" dirty="0">
              <a:latin typeface="Arial" panose="020B0604020202020204" pitchFamily="34" charset="0"/>
              <a:cs typeface="Arial" panose="020B0604020202020204" pitchFamily="34" charset="0"/>
            </a:rPr>
            <a:t>    -   use Programme template for list of participants</a:t>
          </a:r>
        </a:p>
      </dsp:txBody>
      <dsp:txXfrm>
        <a:off x="-366960" y="-32549"/>
        <a:ext cx="7641292" cy="899219"/>
      </dsp:txXfrm>
    </dsp:sp>
    <dsp:sp modelId="{199BA447-D984-4E58-A3F9-2C2EBC7F3F0F}">
      <dsp:nvSpPr>
        <dsp:cNvPr id="0" name=""/>
        <dsp:cNvSpPr/>
      </dsp:nvSpPr>
      <dsp:spPr>
        <a:xfrm>
          <a:off x="589840" y="923251"/>
          <a:ext cx="7898734" cy="7922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The EU flag and/or movable stands of the projects, containing the Programme logo ha</a:t>
          </a:r>
          <a:r>
            <a:rPr lang="lt-LT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ve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to be displayed at all events</a:t>
          </a:r>
        </a:p>
      </dsp:txBody>
      <dsp:txXfrm>
        <a:off x="613046" y="946457"/>
        <a:ext cx="6747487" cy="745886"/>
      </dsp:txXfrm>
    </dsp:sp>
    <dsp:sp modelId="{FAA492D8-30A7-461E-BE8C-9B15DF9ABDA2}">
      <dsp:nvSpPr>
        <dsp:cNvPr id="0" name=""/>
        <dsp:cNvSpPr/>
      </dsp:nvSpPr>
      <dsp:spPr>
        <a:xfrm>
          <a:off x="1179681" y="1825591"/>
          <a:ext cx="7898734" cy="7922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noProof="0" dirty="0">
              <a:latin typeface="Arial" panose="020B0604020202020204" pitchFamily="34" charset="0"/>
              <a:cs typeface="Arial" panose="020B0604020202020204" pitchFamily="34" charset="0"/>
            </a:rPr>
            <a:t>Programme logo has to be placed in a clearly visible place</a:t>
          </a:r>
          <a:br>
            <a:rPr lang="en-US" sz="1600" b="0" i="0" kern="1200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0" i="0" kern="1200" noProof="0" dirty="0">
              <a:latin typeface="Arial" panose="020B0604020202020204" pitchFamily="34" charset="0"/>
              <a:cs typeface="Arial" panose="020B0604020202020204" pitchFamily="34" charset="0"/>
            </a:rPr>
            <a:t>    -   photos showing placement of the logo must be provided with report</a:t>
          </a:r>
        </a:p>
      </dsp:txBody>
      <dsp:txXfrm>
        <a:off x="1202887" y="1848797"/>
        <a:ext cx="6747487" cy="745886"/>
      </dsp:txXfrm>
    </dsp:sp>
    <dsp:sp modelId="{78623770-9797-416D-8260-6894C3F40AA1}">
      <dsp:nvSpPr>
        <dsp:cNvPr id="0" name=""/>
        <dsp:cNvSpPr/>
      </dsp:nvSpPr>
      <dsp:spPr>
        <a:xfrm>
          <a:off x="1374584" y="2688317"/>
          <a:ext cx="8688608" cy="8715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Not latter than two weeks before event:</a:t>
          </a:r>
          <a:r>
            <a:rPr lang="lt-LT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lt-LT" sz="1600" b="0" i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t-LT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  -    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enter</a:t>
          </a:r>
          <a:r>
            <a:rPr lang="lt-LT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lt-LT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event</a:t>
          </a:r>
          <a:r>
            <a:rPr lang="lt-LT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in the calendar on the Programme website</a:t>
          </a:r>
          <a:r>
            <a:rPr lang="lt-LT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lt-LT" sz="1600" b="0" i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t-LT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  -    i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nform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JS via eMS</a:t>
          </a:r>
        </a:p>
      </dsp:txBody>
      <dsp:txXfrm>
        <a:off x="1400110" y="2713843"/>
        <a:ext cx="7422237" cy="820476"/>
      </dsp:txXfrm>
    </dsp:sp>
    <dsp:sp modelId="{234FC14B-1389-4641-9999-F0C39D3291E9}">
      <dsp:nvSpPr>
        <dsp:cNvPr id="0" name=""/>
        <dsp:cNvSpPr/>
      </dsp:nvSpPr>
      <dsp:spPr>
        <a:xfrm>
          <a:off x="1964425" y="3590657"/>
          <a:ext cx="8688608" cy="8715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Save f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or reporting lists of participants, photos </a:t>
          </a:r>
          <a:r>
            <a:rPr lang="lt-LT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lt-LT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all related materials</a:t>
          </a:r>
        </a:p>
      </dsp:txBody>
      <dsp:txXfrm>
        <a:off x="1989951" y="3616183"/>
        <a:ext cx="7422237" cy="820476"/>
      </dsp:txXfrm>
    </dsp:sp>
    <dsp:sp modelId="{FD0595C2-B679-4618-A3E9-157BBA86CAEA}">
      <dsp:nvSpPr>
        <dsp:cNvPr id="0" name=""/>
        <dsp:cNvSpPr/>
      </dsp:nvSpPr>
      <dsp:spPr>
        <a:xfrm>
          <a:off x="7383740" y="599729"/>
          <a:ext cx="514994" cy="514994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i="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83740" y="599729"/>
        <a:ext cx="514994" cy="514994"/>
      </dsp:txXfrm>
    </dsp:sp>
    <dsp:sp modelId="{2E4649D2-C360-41FA-83C4-DC469EBA6FF0}">
      <dsp:nvSpPr>
        <dsp:cNvPr id="0" name=""/>
        <dsp:cNvSpPr/>
      </dsp:nvSpPr>
      <dsp:spPr>
        <a:xfrm>
          <a:off x="7973580" y="1502069"/>
          <a:ext cx="514994" cy="514994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i="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73580" y="1502069"/>
        <a:ext cx="514994" cy="514994"/>
      </dsp:txXfrm>
    </dsp:sp>
    <dsp:sp modelId="{DDCF8B46-767B-47B8-ADC7-4BBFE37BAD9E}">
      <dsp:nvSpPr>
        <dsp:cNvPr id="0" name=""/>
        <dsp:cNvSpPr/>
      </dsp:nvSpPr>
      <dsp:spPr>
        <a:xfrm>
          <a:off x="8563421" y="2391205"/>
          <a:ext cx="514994" cy="514994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i="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63421" y="2391205"/>
        <a:ext cx="514994" cy="514994"/>
      </dsp:txXfrm>
    </dsp:sp>
    <dsp:sp modelId="{D940B346-346B-43B8-B24A-6FA4CC2AC0BD}">
      <dsp:nvSpPr>
        <dsp:cNvPr id="0" name=""/>
        <dsp:cNvSpPr/>
      </dsp:nvSpPr>
      <dsp:spPr>
        <a:xfrm>
          <a:off x="9153262" y="3302349"/>
          <a:ext cx="514994" cy="514994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i="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53262" y="3302349"/>
        <a:ext cx="514994" cy="514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D0418-07D5-40FC-A838-908BEB1AEC22}" type="datetimeFigureOut">
              <a:rPr lang="en-GB" smtClean="0"/>
              <a:pPr/>
              <a:t>21/04/2017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90FF8-A600-4373-B481-D8EC6BE05A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997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721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493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655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231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494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919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647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407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689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6253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174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269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200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176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868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200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009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646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47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A46A-D5A4-4C07-82D4-617D7FF1AA11}" type="datetime1">
              <a:rPr lang="en-GB" smtClean="0"/>
              <a:pPr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35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4389-39E6-4AB4-AF68-51EC806DED63}" type="datetime1">
              <a:rPr lang="en-GB" smtClean="0"/>
              <a:pPr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75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E30F-D8F1-453B-AEAF-E079C6EA9A80}" type="datetime1">
              <a:rPr lang="en-GB" smtClean="0"/>
              <a:pPr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70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B70A-C96E-468B-9F23-79514D3886AC}" type="datetime1">
              <a:rPr lang="en-GB" smtClean="0"/>
              <a:pPr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0" y="102627"/>
            <a:ext cx="4002450" cy="130302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1480344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 userDrawn="1"/>
        </p:nvGrpSpPr>
        <p:grpSpPr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10" name="Rectangle 9"/>
            <p:cNvSpPr/>
            <p:nvPr/>
          </p:nvSpPr>
          <p:spPr>
            <a:xfrm>
              <a:off x="0" y="914400"/>
              <a:ext cx="6096000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Isosceles Triangle 6"/>
            <p:cNvSpPr/>
            <p:nvPr/>
          </p:nvSpPr>
          <p:spPr>
            <a:xfrm rot="5400000">
              <a:off x="-231009" y="1139319"/>
              <a:ext cx="788310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71525" y="6350170"/>
            <a:ext cx="7067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Montserrat" panose="00000500000000000000" pitchFamily="50" charset="-70"/>
              </a:rPr>
              <a:t>Latvia-Lithuania Cross Border Cooperation Programme 2014-2020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153650" y="6350170"/>
            <a:ext cx="1613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b="1" dirty="0">
                <a:solidFill>
                  <a:schemeClr val="bg1"/>
                </a:solidFill>
                <a:latin typeface="Montserrat" panose="00000500000000000000" pitchFamily="50" charset="-70"/>
              </a:rPr>
              <a:t>www.latlit.eu</a:t>
            </a:r>
            <a:endParaRPr lang="en-GB" sz="1600" b="1" dirty="0">
              <a:solidFill>
                <a:schemeClr val="bg1"/>
              </a:solidFill>
              <a:latin typeface="Montserrat" panose="000005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77345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4484-E7B7-48F9-B1F1-81FF04EEFE4A}" type="datetime1">
              <a:rPr lang="en-GB" smtClean="0"/>
              <a:pPr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3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19C9-E98A-4158-8394-820D1234139F}" type="datetime1">
              <a:rPr lang="en-GB" smtClean="0"/>
              <a:pPr/>
              <a:t>21/04/2017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00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54F7-8357-47FB-B6F4-1D6C86B50D98}" type="datetime1">
              <a:rPr lang="en-GB" smtClean="0"/>
              <a:pPr/>
              <a:t>21/04/2017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97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4ACB-2069-4AAC-B733-74F4B911C878}" type="datetime1">
              <a:rPr lang="en-GB" smtClean="0"/>
              <a:pPr/>
              <a:t>21/04/2017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42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4489-34BD-4312-B9CB-AB91DA5FC69C}" type="datetime1">
              <a:rPr lang="en-GB" smtClean="0"/>
              <a:pPr/>
              <a:t>21/04/2017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77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4FBB-7E64-4E21-A774-96E5413C7628}" type="datetime1">
              <a:rPr lang="en-GB" smtClean="0"/>
              <a:pPr/>
              <a:t>21/04/2017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21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D24D-4BE1-47EB-AC00-7A12D266E7DC}" type="datetime1">
              <a:rPr lang="en-GB" smtClean="0"/>
              <a:pPr/>
              <a:t>21/04/2017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91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8F371-4996-4B9C-98CC-569AADBC48F4}" type="datetime1">
              <a:rPr lang="en-GB" smtClean="0"/>
              <a:pPr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56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anis.Vanags@varam.gov.l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latlit.eu/partner-search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93" y="0"/>
            <a:ext cx="6095999" cy="6901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"/>
            <a:ext cx="6036275" cy="1965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946" y="3590373"/>
            <a:ext cx="735257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b="1" dirty="0">
                <a:solidFill>
                  <a:srgbClr val="95A4D4"/>
                </a:solidFill>
                <a:latin typeface="Arial" pitchFamily="34" charset="0"/>
                <a:cs typeface="Arial" pitchFamily="34" charset="0"/>
              </a:rPr>
              <a:t>COMMUNICATION IN THE PROJECT</a:t>
            </a:r>
          </a:p>
          <a:p>
            <a:pPr algn="r"/>
            <a:r>
              <a:rPr lang="lv-LV" sz="2000" b="1" dirty="0" err="1">
                <a:solidFill>
                  <a:srgbClr val="95A4D4"/>
                </a:solidFill>
                <a:latin typeface="Arial" pitchFamily="34" charset="0"/>
                <a:cs typeface="Arial" pitchFamily="34" charset="0"/>
              </a:rPr>
              <a:t>Implementation</a:t>
            </a:r>
            <a:r>
              <a:rPr lang="lv-LV" sz="2000" b="1" dirty="0">
                <a:solidFill>
                  <a:srgbClr val="95A4D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2000" b="1" dirty="0" err="1">
                <a:solidFill>
                  <a:srgbClr val="95A4D4"/>
                </a:solidFill>
                <a:latin typeface="Arial" pitchFamily="34" charset="0"/>
                <a:cs typeface="Arial" pitchFamily="34" charset="0"/>
              </a:rPr>
              <a:t>Seminar</a:t>
            </a:r>
            <a:endParaRPr lang="lv-LV" sz="2000" b="1" dirty="0">
              <a:solidFill>
                <a:srgbClr val="95A4D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21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266000" y="518400"/>
            <a:ext cx="738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lv-LV" sz="28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Websites an social media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255974" y="2523892"/>
            <a:ext cx="2700026" cy="2700000"/>
          </a:xfrm>
          <a:prstGeom prst="ellipse">
            <a:avLst/>
          </a:prstGeom>
          <a:noFill/>
          <a:ln w="76200">
            <a:solidFill>
              <a:srgbClr val="98C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#LATLIT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social media is encouraged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7316" y="1636021"/>
            <a:ext cx="4966229" cy="7386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b="1" dirty="0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Mandatory</a:t>
            </a:r>
            <a:r>
              <a:rPr lang="en-US" dirty="0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: information about the project on websites of each of project partners.  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8898498" y="3225323"/>
            <a:ext cx="2382815" cy="2226929"/>
          </a:xfrm>
          <a:prstGeom prst="ellipse">
            <a:avLst/>
          </a:prstGeom>
          <a:noFill/>
          <a:ln w="76200">
            <a:solidFill>
              <a:srgbClr val="034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plain language</a:t>
            </a:r>
            <a:endParaRPr lang="en-US" sz="14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1217476" y="2630572"/>
            <a:ext cx="3096000" cy="3096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br>
              <a:rPr lang="en-US" sz="3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scrolling down</a:t>
            </a:r>
          </a:p>
          <a:p>
            <a:pPr algn="ctr"/>
            <a:r>
              <a:rPr lang="en-US" sz="2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 the Programme logo!</a:t>
            </a:r>
          </a:p>
        </p:txBody>
      </p:sp>
    </p:spTree>
    <p:extLst>
      <p:ext uri="{BB962C8B-B14F-4D97-AF65-F5344CB8AC3E}">
        <p14:creationId xmlns:p14="http://schemas.microsoft.com/office/powerpoint/2010/main" val="334064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714500"/>
            <a:ext cx="10515600" cy="4462463"/>
          </a:xfrm>
        </p:spPr>
        <p:txBody>
          <a:bodyPr/>
          <a:lstStyle/>
          <a:p>
            <a:r>
              <a:rPr lang="en-US" dirty="0"/>
              <a:t>Send request for the user name to</a:t>
            </a:r>
            <a:r>
              <a:rPr lang="lt-LT" dirty="0"/>
              <a:t> </a:t>
            </a:r>
            <a:r>
              <a:rPr lang="nl-NL" dirty="0">
                <a:hlinkClick r:id="rId3"/>
              </a:rPr>
              <a:t>Janis.Vanags@varam.gov.lv</a:t>
            </a:r>
            <a:endParaRPr lang="lv-LV" dirty="0"/>
          </a:p>
          <a:p>
            <a:r>
              <a:rPr lang="lv-LV" dirty="0"/>
              <a:t>Partner information should </a:t>
            </a:r>
            <a:r>
              <a:rPr lang="lv-LV"/>
              <a:t>be added: </a:t>
            </a:r>
            <a:r>
              <a:rPr lang="lv-LV" dirty="0">
                <a:hlinkClick r:id="rId4"/>
              </a:rPr>
              <a:t>http://latlit.eu/partner-search/</a:t>
            </a:r>
            <a:r>
              <a:rPr lang="lv-LV" dirty="0"/>
              <a:t> </a:t>
            </a:r>
            <a:endParaRPr lang="en-US" dirty="0"/>
          </a:p>
          <a:p>
            <a:r>
              <a:rPr lang="en-US" dirty="0"/>
              <a:t>Enter information about your project</a:t>
            </a:r>
          </a:p>
          <a:p>
            <a:r>
              <a:rPr lang="en-US" dirty="0"/>
              <a:t>Enter information into calendar not latter than 2 weeks prior event</a:t>
            </a:r>
          </a:p>
          <a:p>
            <a:r>
              <a:rPr lang="en-US" dirty="0"/>
              <a:t>Use photos and videos</a:t>
            </a:r>
          </a:p>
          <a:p>
            <a:pPr marL="0" indent="0">
              <a:buNone/>
            </a:pPr>
            <a:endParaRPr lang="lt-LT" dirty="0"/>
          </a:p>
        </p:txBody>
      </p:sp>
      <p:sp>
        <p:nvSpPr>
          <p:cNvPr id="18" name="Rectangle 17"/>
          <p:cNvSpPr/>
          <p:nvPr/>
        </p:nvSpPr>
        <p:spPr>
          <a:xfrm>
            <a:off x="4266000" y="259200"/>
            <a:ext cx="738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lv-LV" sz="28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Project information on Programme website </a:t>
            </a:r>
          </a:p>
        </p:txBody>
      </p:sp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413" y="3945731"/>
            <a:ext cx="6016387" cy="1775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951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782457" y="518400"/>
            <a:ext cx="7919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lv-LV" sz="28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Informative posters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7631" y="1902808"/>
            <a:ext cx="3410102" cy="169277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b="1" dirty="0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Mandatory</a:t>
            </a:r>
            <a:r>
              <a:rPr lang="en-US" dirty="0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at least A3 size informative posters at premises of each project partner</a:t>
            </a:r>
            <a:r>
              <a:rPr lang="en-US" sz="2000" b="1" dirty="0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000" dirty="0"/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016" y="1040625"/>
            <a:ext cx="3563620" cy="503999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634" y="1316355"/>
            <a:ext cx="3563620" cy="503999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34" name="Group 33"/>
          <p:cNvGrpSpPr/>
          <p:nvPr/>
        </p:nvGrpSpPr>
        <p:grpSpPr>
          <a:xfrm>
            <a:off x="6091881" y="2459923"/>
            <a:ext cx="6031159" cy="1726631"/>
            <a:chOff x="6091881" y="2459923"/>
            <a:chExt cx="6031159" cy="1726631"/>
          </a:xfrm>
        </p:grpSpPr>
        <p:sp>
          <p:nvSpPr>
            <p:cNvPr id="2" name="TextBox 1"/>
            <p:cNvSpPr txBox="1"/>
            <p:nvPr/>
          </p:nvSpPr>
          <p:spPr>
            <a:xfrm>
              <a:off x="9955378" y="3355557"/>
              <a:ext cx="21676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Project title should be in the colour of the Programme priority</a:t>
              </a:r>
            </a:p>
          </p:txBody>
        </p:sp>
        <p:cxnSp>
          <p:nvCxnSpPr>
            <p:cNvPr id="14" name="Straight Arrow Connector 13"/>
            <p:cNvCxnSpPr>
              <a:cxnSpLocks/>
            </p:cNvCxnSpPr>
            <p:nvPr/>
          </p:nvCxnSpPr>
          <p:spPr>
            <a:xfrm>
              <a:off x="9106930" y="2777014"/>
              <a:ext cx="886548" cy="783609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ys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cxnSpLocks/>
            </p:cNvCxnSpPr>
            <p:nvPr/>
          </p:nvCxnSpPr>
          <p:spPr>
            <a:xfrm>
              <a:off x="6091881" y="2459923"/>
              <a:ext cx="3901597" cy="1216195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ys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808156" y="2895427"/>
            <a:ext cx="5889206" cy="1988971"/>
            <a:chOff x="808156" y="2895427"/>
            <a:chExt cx="5889206" cy="1988971"/>
          </a:xfrm>
        </p:grpSpPr>
        <p:sp>
          <p:nvSpPr>
            <p:cNvPr id="6" name="TextBox 5"/>
            <p:cNvSpPr txBox="1"/>
            <p:nvPr/>
          </p:nvSpPr>
          <p:spPr>
            <a:xfrm>
              <a:off x="808156" y="4053401"/>
              <a:ext cx="29230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Use plain language to explain aim of the project and other information</a:t>
              </a:r>
            </a:p>
          </p:txBody>
        </p:sp>
        <p:cxnSp>
          <p:nvCxnSpPr>
            <p:cNvPr id="27" name="Straight Arrow Connector 26"/>
            <p:cNvCxnSpPr>
              <a:cxnSpLocks/>
            </p:cNvCxnSpPr>
            <p:nvPr/>
          </p:nvCxnSpPr>
          <p:spPr>
            <a:xfrm flipH="1">
              <a:off x="3319081" y="2895427"/>
              <a:ext cx="1240563" cy="1110197"/>
            </a:xfrm>
            <a:prstGeom prst="straightConnector1">
              <a:avLst/>
            </a:prstGeom>
            <a:ln w="57150">
              <a:solidFill>
                <a:srgbClr val="9900CC"/>
              </a:solidFill>
              <a:prstDash val="sys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cxnSpLocks/>
            </p:cNvCxnSpPr>
            <p:nvPr/>
          </p:nvCxnSpPr>
          <p:spPr>
            <a:xfrm flipH="1">
              <a:off x="3390753" y="3212656"/>
              <a:ext cx="3306609" cy="889900"/>
            </a:xfrm>
            <a:prstGeom prst="straightConnector1">
              <a:avLst/>
            </a:prstGeom>
            <a:ln w="57150">
              <a:solidFill>
                <a:srgbClr val="9900CC"/>
              </a:solidFill>
              <a:prstDash val="sys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168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266000" y="518400"/>
            <a:ext cx="738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b="1" dirty="0" err="1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Colours</a:t>
            </a:r>
            <a:r>
              <a:rPr lang="en-US" sz="28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of the Programme Priorities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4517335" y="3447864"/>
            <a:ext cx="6586" cy="643646"/>
          </a:xfrm>
          <a:prstGeom prst="line">
            <a:avLst/>
          </a:prstGeom>
          <a:noFill/>
          <a:ln w="6350" cap="flat" cmpd="sng" algn="ctr">
            <a:solidFill>
              <a:srgbClr val="CC00CC"/>
            </a:solidFill>
            <a:prstDash val="sysDash"/>
            <a:miter lim="800000"/>
          </a:ln>
          <a:effectLst/>
        </p:spPr>
      </p:cxn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810438" y="4176260"/>
            <a:ext cx="198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lv-LV" sz="1600" dirty="0" err="1">
                <a:latin typeface="Arial" panose="020B0604020202020204" pitchFamily="34" charset="0"/>
              </a:rPr>
              <a:t>Labour</a:t>
            </a:r>
            <a:r>
              <a:rPr lang="en-US" altLang="lv-LV" sz="1600" dirty="0">
                <a:latin typeface="Arial" panose="020B0604020202020204" pitchFamily="34" charset="0"/>
              </a:rPr>
              <a:t> mobility and employment</a:t>
            </a:r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1451765" y="4091510"/>
            <a:ext cx="198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lv-LV" sz="1600" dirty="0">
                <a:latin typeface="Arial" panose="020B0604020202020204" pitchFamily="34" charset="0"/>
              </a:rPr>
              <a:t>Sustainable and clean environment</a:t>
            </a:r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6502838" y="4176260"/>
            <a:ext cx="198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lv-LV" sz="1600" dirty="0">
                <a:latin typeface="Arial" panose="020B0604020202020204" pitchFamily="34" charset="0"/>
              </a:rPr>
              <a:t>Social inclusion</a:t>
            </a: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9195238" y="4130643"/>
            <a:ext cx="198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lv-LV" sz="1600" dirty="0">
                <a:latin typeface="Arial" panose="020B0604020202020204" pitchFamily="34" charset="0"/>
              </a:rPr>
              <a:t>Efficient public services</a:t>
            </a: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89" y="2428529"/>
            <a:ext cx="1437952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49" y="2457067"/>
            <a:ext cx="1437952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2" y="2444367"/>
            <a:ext cx="1437952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263" y="2445953"/>
            <a:ext cx="1437951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5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266000" y="518400"/>
            <a:ext cx="738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b="1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Marking of infrastructure objects</a:t>
            </a:r>
          </a:p>
        </p:txBody>
      </p:sp>
      <p:pic>
        <p:nvPicPr>
          <p:cNvPr id="9" name="Picture 9" descr="P105044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29" y="4094283"/>
            <a:ext cx="2245471" cy="183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87259" y="1545687"/>
            <a:ext cx="4874704" cy="18928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Mandatory </a:t>
            </a:r>
            <a:r>
              <a:rPr lang="en-US" sz="1600" dirty="0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for project with infrastructure works exceeding 500 000 EUR: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temporary billboard of significant size.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permanent plaque or a billboard in three months after the completion of (re)construction.</a:t>
            </a:r>
          </a:p>
          <a:p>
            <a:pPr>
              <a:spcBef>
                <a:spcPts val="600"/>
              </a:spcBef>
            </a:pPr>
            <a:endParaRPr lang="en-US" sz="1600" dirty="0">
              <a:solidFill>
                <a:srgbClr val="034E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9"/>
          <p:cNvSpPr>
            <a:spLocks noChangeAspect="1"/>
          </p:cNvSpPr>
          <p:nvPr/>
        </p:nvSpPr>
        <p:spPr>
          <a:xfrm>
            <a:off x="3356028" y="3250806"/>
            <a:ext cx="3322007" cy="864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20000"/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At least 5 years after the finalization of the project</a:t>
            </a:r>
            <a:r>
              <a:rPr lang="lv-LV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4" descr="Utena 03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845" y="4620746"/>
            <a:ext cx="2276026" cy="152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864" y="2146398"/>
            <a:ext cx="4536136" cy="3240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849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3888" y="2607614"/>
            <a:ext cx="6424448" cy="3613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reported as deliverable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must contain: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Programme logo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Project title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disclaimer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Information about financial support of the Programme.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Address of a website where more information is available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Copies of all press releases and articles must be sent to JS.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7382693" y="3082777"/>
            <a:ext cx="4263307" cy="297130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A3399"/>
              </a:buClr>
              <a:buSzPts val="1400"/>
              <a:buFont typeface="Wingdings" panose="05000000000000000000" pitchFamily="2" charset="2"/>
              <a:buChar char=""/>
            </a:pPr>
            <a:r>
              <a:rPr lang="lt-LT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most interesting and important information first</a:t>
            </a:r>
            <a:r>
              <a:rPr lang="lt-LT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A3399"/>
              </a:buClr>
              <a:buSzPts val="1400"/>
              <a:buFont typeface="Wingdings" panose="05000000000000000000" pitchFamily="2" charset="2"/>
              <a:buChar char=""/>
            </a:pPr>
            <a:r>
              <a:rPr lang="lt-LT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hould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fit into one A4 page.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A3399"/>
              </a:buClr>
              <a:buSzPts val="1400"/>
              <a:buFont typeface="Wingdings" panose="05000000000000000000" pitchFamily="2" charset="2"/>
              <a:buChar char=""/>
            </a:pPr>
            <a:r>
              <a:rPr lang="lt-LT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ontact</a:t>
            </a:r>
            <a:r>
              <a:rPr lang="lt-LT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more </a:t>
            </a:r>
            <a:r>
              <a:rPr lang="lt-LT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information</a:t>
            </a:r>
            <a:r>
              <a:rPr lang="lt-LT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Clr>
                <a:srgbClr val="0A3399"/>
              </a:buClr>
              <a:buSzPts val="1400"/>
              <a:buFont typeface="Wingdings" panose="05000000000000000000" pitchFamily="2" charset="2"/>
              <a:buChar char="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Press release text in e-mail body and in attached file</a:t>
            </a:r>
            <a:r>
              <a:rPr lang="lt-LT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A3399"/>
              </a:buClr>
              <a:buSzPts val="1400"/>
              <a:buFont typeface="Wingdings" panose="05000000000000000000" pitchFamily="2" charset="2"/>
              <a:buChar char="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Attach </a:t>
            </a:r>
            <a:r>
              <a:rPr lang="lt-L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lt-LT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couple</a:t>
            </a:r>
            <a:r>
              <a:rPr lang="lt-L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lt-L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photos and/or link to video.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1600" dirty="0"/>
          </a:p>
        </p:txBody>
      </p:sp>
      <p:sp>
        <p:nvSpPr>
          <p:cNvPr id="18" name="Rectangle 17"/>
          <p:cNvSpPr/>
          <p:nvPr/>
        </p:nvSpPr>
        <p:spPr>
          <a:xfrm>
            <a:off x="4266000" y="259200"/>
            <a:ext cx="7380000" cy="104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Articles, press releases and other information</a:t>
            </a:r>
            <a:endParaRPr lang="lv-LV" sz="2800" b="1" dirty="0">
              <a:solidFill>
                <a:srgbClr val="034EA2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10007980" y="1901241"/>
            <a:ext cx="1638020" cy="706373"/>
          </a:xfrm>
          <a:prstGeom prst="wedgeRectCallout">
            <a:avLst/>
          </a:prstGeom>
          <a:noFill/>
          <a:ln w="76200">
            <a:solidFill>
              <a:srgbClr val="98C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Hints</a:t>
            </a:r>
            <a:endParaRPr lang="lv-LV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352" y="1731323"/>
            <a:ext cx="646098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b="1" dirty="0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Mandatory</a:t>
            </a:r>
            <a:r>
              <a:rPr lang="en-US" dirty="0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: at least two press releases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326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4" grpId="0" uiExpand="1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266000" y="518400"/>
            <a:ext cx="738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Labeling of equipment</a:t>
            </a:r>
            <a:endParaRPr lang="lv-LV" sz="2800" b="1" dirty="0">
              <a:solidFill>
                <a:srgbClr val="034EA2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227" y="2799990"/>
            <a:ext cx="5697581" cy="88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Put stickers with the Programme logo. </a:t>
            </a:r>
            <a:endParaRPr lang="lv-LV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Put plaque in premises if items are not movable.</a:t>
            </a:r>
            <a:endParaRPr lang="lv-LV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48" y="2334399"/>
            <a:ext cx="4578184" cy="1490454"/>
          </a:xfrm>
          <a:prstGeom prst="rect">
            <a:avLst/>
          </a:prstGeom>
        </p:spPr>
      </p:pic>
      <p:sp>
        <p:nvSpPr>
          <p:cNvPr id="13" name="Rounded Rectangle 9"/>
          <p:cNvSpPr/>
          <p:nvPr/>
        </p:nvSpPr>
        <p:spPr>
          <a:xfrm>
            <a:off x="1454829" y="4191789"/>
            <a:ext cx="3639255" cy="94651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20000"/>
              <a:defRPr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At least 5 years after the finalization of the project</a:t>
            </a:r>
            <a:r>
              <a:rPr lang="lv-LV" sz="200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1964" y="2103566"/>
            <a:ext cx="646098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b="1" dirty="0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Mandatory</a:t>
            </a:r>
            <a:r>
              <a:rPr lang="en-US" dirty="0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: labeling of equipment and purchases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179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266000" y="518400"/>
            <a:ext cx="738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lv-LV" sz="28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Events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9683114"/>
              </p:ext>
            </p:extLst>
          </p:nvPr>
        </p:nvGraphicFramePr>
        <p:xfrm>
          <a:off x="1198179" y="1650123"/>
          <a:ext cx="10258097" cy="4401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88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42492" y="660791"/>
            <a:ext cx="1983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Penalties</a:t>
            </a:r>
            <a:endParaRPr lang="lv-LV" sz="3200" b="1" dirty="0">
              <a:solidFill>
                <a:srgbClr val="C00000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837264"/>
              </p:ext>
            </p:extLst>
          </p:nvPr>
        </p:nvGraphicFramePr>
        <p:xfrm>
          <a:off x="769257" y="1683656"/>
          <a:ext cx="10456471" cy="41622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051707"/>
                <a:gridCol w="1404764"/>
              </a:tblGrid>
              <a:tr h="1036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2000" b="1" dirty="0">
                          <a:effectLst/>
                        </a:rPr>
                        <a:t> </a:t>
                      </a:r>
                      <a:r>
                        <a:rPr lang="en-GB" sz="2000" b="1" dirty="0">
                          <a:effectLst/>
                        </a:rPr>
                        <a:t>Type of mistake</a:t>
                      </a:r>
                      <a:endParaRPr lang="lv-LV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Amount of correction</a:t>
                      </a:r>
                      <a:endParaRPr lang="lv-LV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 anchor="ctr"/>
                </a:tc>
              </a:tr>
              <a:tr h="1036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Publicity requirements have not been fulfilled, but the publicity elements can be added</a:t>
                      </a:r>
                      <a:endParaRPr lang="lv-LV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0-10% or warning</a:t>
                      </a:r>
                      <a:endParaRPr lang="lv-LV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 anchor="ctr"/>
                </a:tc>
              </a:tr>
              <a:tr h="653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Technical mistakes related to publicity requirements (mistakes with colours, size or similar)</a:t>
                      </a:r>
                      <a:endParaRPr lang="lv-LV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10%</a:t>
                      </a:r>
                      <a:endParaRPr lang="lv-LV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 anchor="ctr"/>
                </a:tc>
              </a:tr>
              <a:tr h="653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Elements of the publicity requirements missing</a:t>
                      </a:r>
                      <a:endParaRPr lang="lv-LV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25%</a:t>
                      </a:r>
                      <a:endParaRPr lang="lv-LV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 anchor="ctr"/>
                </a:tc>
              </a:tr>
              <a:tr h="653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 publicity requirements have been fulfilled, and no corrective measures are possible</a:t>
                      </a:r>
                      <a:endParaRPr lang="lv-LV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100%</a:t>
                      </a:r>
                      <a:endParaRPr lang="lv-LV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5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579928" y="2449463"/>
            <a:ext cx="5032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v-LV" sz="48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Practical task: rool-up banner</a:t>
            </a:r>
          </a:p>
        </p:txBody>
      </p:sp>
    </p:spTree>
    <p:extLst>
      <p:ext uri="{BB962C8B-B14F-4D97-AF65-F5344CB8AC3E}">
        <p14:creationId xmlns:p14="http://schemas.microsoft.com/office/powerpoint/2010/main" val="795891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21531"/>
              </p:ext>
            </p:extLst>
          </p:nvPr>
        </p:nvGraphicFramePr>
        <p:xfrm>
          <a:off x="623889" y="1800224"/>
          <a:ext cx="11023312" cy="4376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4267200" y="519097"/>
            <a:ext cx="738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Five musts of project communication</a:t>
            </a:r>
            <a:endParaRPr lang="lv-LV" sz="2800" b="1" dirty="0">
              <a:solidFill>
                <a:srgbClr val="034EA2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2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D6D370-B97D-48D8-ADAC-C544BC71F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13C058-234F-4665-BA43-B5C0140A5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E29625-49FC-4405-A733-3415F1B26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15C2C2-8A7B-416B-8229-62650A657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66FC65-0256-480A-AD7F-CCF5F52A2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5C71B3-948C-4C57-8ED3-B1537FB16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53A8D4-43F0-4381-BAF5-DE8B3DD98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EBD828-A136-46CE-B553-876B40F2F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37E691-CD66-4872-964F-C8B2ABAE2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8A7173-AF40-477A-9690-82680C9DF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C6AAC7-F2F7-401F-AF5F-DA509A964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680" y="2169"/>
            <a:ext cx="3242028" cy="685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82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66000" y="519097"/>
            <a:ext cx="738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lv-LV" sz="28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Communication stratetgy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09629806"/>
              </p:ext>
            </p:extLst>
          </p:nvPr>
        </p:nvGraphicFramePr>
        <p:xfrm>
          <a:off x="1376856" y="1754004"/>
          <a:ext cx="10267276" cy="4420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77742" y="1754004"/>
            <a:ext cx="529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Already defined in the project application</a:t>
            </a:r>
          </a:p>
        </p:txBody>
      </p:sp>
    </p:spTree>
    <p:extLst>
      <p:ext uri="{BB962C8B-B14F-4D97-AF65-F5344CB8AC3E}">
        <p14:creationId xmlns:p14="http://schemas.microsoft.com/office/powerpoint/2010/main" val="281307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 txBox="1">
            <a:spLocks/>
          </p:cNvSpPr>
          <p:nvPr/>
        </p:nvSpPr>
        <p:spPr>
          <a:xfrm>
            <a:off x="5742836" y="2149160"/>
            <a:ext cx="5610964" cy="21513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Message of your project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prepare 3–5 main messages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state main objectives and expected results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explain what you are doing and why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messages are not slogans or advertising texts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translate title of your project </a:t>
            </a:r>
          </a:p>
        </p:txBody>
      </p:sp>
      <p:sp>
        <p:nvSpPr>
          <p:cNvPr id="6" name="Rectangle 5"/>
          <p:cNvSpPr/>
          <p:nvPr/>
        </p:nvSpPr>
        <p:spPr>
          <a:xfrm>
            <a:off x="738236" y="1767546"/>
            <a:ext cx="399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lv-LV" sz="20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Telling story of your project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36" y="2769369"/>
            <a:ext cx="3518410" cy="2131345"/>
          </a:xfrm>
          <a:prstGeom prst="rect">
            <a:avLst/>
          </a:prstGeom>
        </p:spPr>
      </p:pic>
      <p:sp>
        <p:nvSpPr>
          <p:cNvPr id="8" name="Rounded Rectangle 9"/>
          <p:cNvSpPr/>
          <p:nvPr/>
        </p:nvSpPr>
        <p:spPr>
          <a:xfrm>
            <a:off x="5742836" y="4663494"/>
            <a:ext cx="3639255" cy="94651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20000"/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Use plain language, be simple</a:t>
            </a:r>
          </a:p>
        </p:txBody>
      </p:sp>
    </p:spTree>
    <p:extLst>
      <p:ext uri="{BB962C8B-B14F-4D97-AF65-F5344CB8AC3E}">
        <p14:creationId xmlns:p14="http://schemas.microsoft.com/office/powerpoint/2010/main" val="239928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266000" y="518400"/>
            <a:ext cx="738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lv-LV" sz="28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Visibility rules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08124412"/>
              </p:ext>
            </p:extLst>
          </p:nvPr>
        </p:nvGraphicFramePr>
        <p:xfrm>
          <a:off x="1828799" y="2532993"/>
          <a:ext cx="7573789" cy="3215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3888" y="1746609"/>
            <a:ext cx="8219591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main principles of the publicity requirements to the projects</a:t>
            </a:r>
            <a:endParaRPr lang="lt-L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33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5346034" y="1861802"/>
            <a:ext cx="5530132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Requirements for different communication activities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Dictionary of main terms and phrases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(EN-LV-LT)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Guide on use of logo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Guide how to manage project section on the Programme website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Template of plaque and poster</a:t>
            </a:r>
          </a:p>
        </p:txBody>
      </p:sp>
      <p:pic>
        <p:nvPicPr>
          <p:cNvPr id="6" name="Graphic 5" descr="Checklis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949309">
            <a:off x="9911258" y="4115061"/>
            <a:ext cx="1331877" cy="18881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46034" y="4705183"/>
            <a:ext cx="41623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4000" b="0" cap="none" spc="0" dirty="0" err="1">
                <a:ln w="0"/>
                <a:solidFill>
                  <a:schemeClr val="tx1"/>
                </a:solidFill>
              </a:rPr>
              <a:t>Use</a:t>
            </a:r>
            <a:r>
              <a:rPr lang="lt-LT" sz="4000" b="0" cap="none" spc="0" dirty="0">
                <a:ln w="0"/>
                <a:solidFill>
                  <a:schemeClr val="tx1"/>
                </a:solidFill>
              </a:rPr>
              <a:t> it </a:t>
            </a:r>
            <a:r>
              <a:rPr lang="lt-LT" sz="4000" b="0" cap="none" spc="0" dirty="0" err="1">
                <a:ln w="0"/>
                <a:solidFill>
                  <a:schemeClr val="tx1"/>
                </a:solidFill>
              </a:rPr>
              <a:t>as</a:t>
            </a:r>
            <a:r>
              <a:rPr lang="lt-LT" sz="4000" b="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lt-LT" sz="4000" b="0" cap="none" spc="0" dirty="0" err="1">
                <a:ln w="0"/>
                <a:solidFill>
                  <a:schemeClr val="tx1"/>
                </a:solidFill>
              </a:rPr>
              <a:t>check-list</a:t>
            </a:r>
            <a:r>
              <a:rPr lang="lt-LT" sz="4000" dirty="0">
                <a:ln w="0"/>
              </a:rPr>
              <a:t>!</a:t>
            </a:r>
            <a:endParaRPr lang="en-US" sz="4000" b="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8" name="Content Placeholder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63" y="1825625"/>
            <a:ext cx="2941396" cy="415897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266000" y="518400"/>
            <a:ext cx="738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lv-LV" sz="28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Communication guidelines</a:t>
            </a:r>
          </a:p>
        </p:txBody>
      </p:sp>
    </p:spTree>
    <p:extLst>
      <p:ext uri="{BB962C8B-B14F-4D97-AF65-F5344CB8AC3E}">
        <p14:creationId xmlns:p14="http://schemas.microsoft.com/office/powerpoint/2010/main" val="171321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3888" y="179514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/>
              <a:t>Informative posters at premises of each project partner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/>
              <a:t>Information on websites of each project partner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/>
              <a:t>Information in special section of the Programme website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/>
              <a:t>At least two press releases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/>
              <a:t>Marking of infrastructure objects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/>
              <a:t>Marking of equipment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17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n-US" sz="3200" i="1" dirty="0"/>
              <a:t>Requirements for the communication activities are in detail described in PM and Communication guidelines</a:t>
            </a:r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266000" y="259199"/>
            <a:ext cx="7380000" cy="104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lv-LV" sz="28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Mandatory elements of project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19589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266000" y="518400"/>
            <a:ext cx="738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lv-LV" sz="28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Programme logo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4517335" y="3447864"/>
            <a:ext cx="6586" cy="643646"/>
          </a:xfrm>
          <a:prstGeom prst="line">
            <a:avLst/>
          </a:prstGeom>
          <a:noFill/>
          <a:ln w="6350" cap="flat" cmpd="sng" algn="ctr">
            <a:solidFill>
              <a:srgbClr val="CC00CC"/>
            </a:solidFill>
            <a:prstDash val="sysDash"/>
            <a:miter lim="800000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81" y="2430086"/>
            <a:ext cx="6722796" cy="21886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0564" y="4091510"/>
            <a:ext cx="362323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Available language versions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Mixed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Latvian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Lithuanian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995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517335" y="3447864"/>
            <a:ext cx="6586" cy="643646"/>
          </a:xfrm>
          <a:prstGeom prst="line">
            <a:avLst/>
          </a:prstGeom>
          <a:noFill/>
          <a:ln w="6350" cap="flat" cmpd="sng" algn="ctr">
            <a:solidFill>
              <a:srgbClr val="CC00CC"/>
            </a:solidFill>
            <a:prstDash val="sysDash"/>
            <a:miter lim="800000"/>
          </a:ln>
          <a:effectLst/>
        </p:spPr>
      </p:cxnSp>
      <p:sp>
        <p:nvSpPr>
          <p:cNvPr id="20" name="Text Box 13"/>
          <p:cNvSpPr txBox="1"/>
          <p:nvPr/>
        </p:nvSpPr>
        <p:spPr>
          <a:xfrm>
            <a:off x="1100508" y="5506461"/>
            <a:ext cx="5918342" cy="78165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minimum withdraw of the programme logo is 60 mm</a:t>
            </a:r>
            <a:endParaRPr lang="lt-LT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81" y="2430086"/>
            <a:ext cx="6722796" cy="2188645"/>
          </a:xfrm>
          <a:prstGeom prst="rect">
            <a:avLst/>
          </a:prstGeom>
        </p:spPr>
      </p:pic>
      <p:sp>
        <p:nvSpPr>
          <p:cNvPr id="26" name="Right Brace 25"/>
          <p:cNvSpPr/>
          <p:nvPr/>
        </p:nvSpPr>
        <p:spPr>
          <a:xfrm rot="5400000">
            <a:off x="3470504" y="1746280"/>
            <a:ext cx="1232034" cy="5918341"/>
          </a:xfrm>
          <a:prstGeom prst="rightBrace">
            <a:avLst/>
          </a:prstGeom>
          <a:ln w="28575">
            <a:solidFill>
              <a:srgbClr val="99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grpSp>
        <p:nvGrpSpPr>
          <p:cNvPr id="2" name="Group 1"/>
          <p:cNvGrpSpPr/>
          <p:nvPr/>
        </p:nvGrpSpPr>
        <p:grpSpPr>
          <a:xfrm>
            <a:off x="7132322" y="2100138"/>
            <a:ext cx="4733430" cy="1085824"/>
            <a:chOff x="7132322" y="2100138"/>
            <a:chExt cx="4733430" cy="1085824"/>
          </a:xfrm>
        </p:grpSpPr>
        <p:sp>
          <p:nvSpPr>
            <p:cNvPr id="28" name="TextBox 27"/>
            <p:cNvSpPr txBox="1"/>
            <p:nvPr/>
          </p:nvSpPr>
          <p:spPr>
            <a:xfrm>
              <a:off x="8098648" y="2100138"/>
              <a:ext cx="3767104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Other logos can not be larger than EU emblem</a:t>
              </a:r>
            </a:p>
          </p:txBody>
        </p:sp>
        <p:cxnSp>
          <p:nvCxnSpPr>
            <p:cNvPr id="32" name="Straight Arrow Connector 31"/>
            <p:cNvCxnSpPr>
              <a:cxnSpLocks/>
            </p:cNvCxnSpPr>
            <p:nvPr/>
          </p:nvCxnSpPr>
          <p:spPr>
            <a:xfrm flipH="1">
              <a:off x="7132322" y="2695575"/>
              <a:ext cx="897253" cy="490387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266000" y="518400"/>
            <a:ext cx="738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lv-LV" sz="28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Programme logo</a:t>
            </a:r>
          </a:p>
        </p:txBody>
      </p:sp>
    </p:spTree>
    <p:extLst>
      <p:ext uri="{BB962C8B-B14F-4D97-AF65-F5344CB8AC3E}">
        <p14:creationId xmlns:p14="http://schemas.microsoft.com/office/powerpoint/2010/main" val="147099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5396</TotalTime>
  <Words>733</Words>
  <Application>Microsoft Office PowerPoint</Application>
  <PresentationFormat>Widescreen</PresentationFormat>
  <Paragraphs>137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Montserrat</vt:lpstr>
      <vt:lpstr>Open Sans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Dainis Barkans</dc:creator>
  <cp:lastModifiedBy>Jānis Vanags</cp:lastModifiedBy>
  <cp:revision>623</cp:revision>
  <dcterms:created xsi:type="dcterms:W3CDTF">2015-11-13T10:20:07Z</dcterms:created>
  <dcterms:modified xsi:type="dcterms:W3CDTF">2017-04-21T06:50:29Z</dcterms:modified>
</cp:coreProperties>
</file>