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67" r:id="rId3"/>
    <p:sldId id="277" r:id="rId4"/>
    <p:sldId id="268" r:id="rId5"/>
    <p:sldId id="269" r:id="rId6"/>
    <p:sldId id="300" r:id="rId7"/>
    <p:sldId id="303" r:id="rId8"/>
    <p:sldId id="305" r:id="rId9"/>
    <p:sldId id="298" r:id="rId10"/>
    <p:sldId id="294" r:id="rId11"/>
    <p:sldId id="272" r:id="rId12"/>
    <p:sldId id="280" r:id="rId13"/>
    <p:sldId id="274" r:id="rId14"/>
    <p:sldId id="275" r:id="rId15"/>
    <p:sldId id="282" r:id="rId16"/>
    <p:sldId id="283" r:id="rId17"/>
    <p:sldId id="285" r:id="rId18"/>
    <p:sldId id="286" r:id="rId19"/>
    <p:sldId id="287" r:id="rId20"/>
    <p:sldId id="288" r:id="rId21"/>
    <p:sldId id="289" r:id="rId22"/>
    <p:sldId id="290" r:id="rId23"/>
    <p:sldId id="291" r:id="rId24"/>
    <p:sldId id="292" r:id="rId25"/>
    <p:sldId id="293" r:id="rId26"/>
    <p:sldId id="296" r:id="rId27"/>
    <p:sldId id="295" r:id="rId28"/>
    <p:sldId id="297" r:id="rId29"/>
  </p:sldIdLst>
  <p:sldSz cx="12192000" cy="6858000"/>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3390039-F290-4130-B2EE-40CC46916398}">
          <p14:sldIdLst>
            <p14:sldId id="256"/>
            <p14:sldId id="267"/>
          </p14:sldIdLst>
        </p14:section>
        <p14:section name="Untitled Section" id="{26A1409D-297A-45FF-8E99-289A46C0016B}">
          <p14:sldIdLst>
            <p14:sldId id="277"/>
            <p14:sldId id="268"/>
            <p14:sldId id="269"/>
            <p14:sldId id="300"/>
            <p14:sldId id="303"/>
            <p14:sldId id="305"/>
            <p14:sldId id="298"/>
            <p14:sldId id="294"/>
            <p14:sldId id="272"/>
            <p14:sldId id="280"/>
            <p14:sldId id="274"/>
            <p14:sldId id="275"/>
            <p14:sldId id="282"/>
            <p14:sldId id="283"/>
            <p14:sldId id="285"/>
            <p14:sldId id="286"/>
            <p14:sldId id="287"/>
            <p14:sldId id="288"/>
            <p14:sldId id="289"/>
            <p14:sldId id="290"/>
            <p14:sldId id="291"/>
            <p14:sldId id="292"/>
            <p14:sldId id="293"/>
            <p14:sldId id="296"/>
            <p14:sldId id="295"/>
            <p14:sldId id="297"/>
          </p14:sldIdLst>
        </p14:section>
      </p14:sectionLst>
    </p:ext>
    <p:ext uri="{EFAFB233-063F-42B5-8137-9DF3F51BA10A}">
      <p15:sldGuideLst xmlns:p15="http://schemas.microsoft.com/office/powerpoint/2012/main">
        <p15:guide id="1" orient="horz" pos="2137" userDrawn="1">
          <p15:clr>
            <a:srgbClr val="A4A3A4"/>
          </p15:clr>
        </p15:guide>
        <p15:guide id="2" pos="39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EA2"/>
    <a:srgbClr val="CC0000"/>
    <a:srgbClr val="FF00FF"/>
    <a:srgbClr val="660033"/>
    <a:srgbClr val="0066FF"/>
    <a:srgbClr val="0000CC"/>
    <a:srgbClr val="0033CC"/>
    <a:srgbClr val="0000FF"/>
    <a:srgbClr val="FF66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269" autoAdjust="0"/>
    <p:restoredTop sz="92870" autoAdjust="0"/>
  </p:normalViewPr>
  <p:slideViewPr>
    <p:cSldViewPr snapToGrid="0" showGuides="1">
      <p:cViewPr varScale="1">
        <p:scale>
          <a:sx n="40" d="100"/>
          <a:sy n="40" d="100"/>
        </p:scale>
        <p:origin x="30" y="1422"/>
      </p:cViewPr>
      <p:guideLst>
        <p:guide orient="horz" pos="2137"/>
        <p:guide pos="39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4B9EC1-C0D1-4ACE-A263-36674A191DF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lv-LV"/>
        </a:p>
      </dgm:t>
    </dgm:pt>
    <dgm:pt modelId="{49BEAFD4-9F6C-452F-BDD0-C6A1CD9D0136}">
      <dgm:prSet phldrT="[Text]"/>
      <dgm:spPr>
        <a:solidFill>
          <a:schemeClr val="accent1">
            <a:lumMod val="40000"/>
            <a:lumOff val="60000"/>
          </a:schemeClr>
        </a:solidFill>
      </dgm:spPr>
      <dgm:t>
        <a:bodyPr/>
        <a:lstStyle/>
        <a:p>
          <a:r>
            <a:rPr lang="en-US" b="1" i="0" noProof="0" dirty="0">
              <a:solidFill>
                <a:schemeClr val="tx1"/>
              </a:solidFill>
              <a:latin typeface="Arial" panose="020B0604020202020204" pitchFamily="34" charset="0"/>
              <a:cs typeface="Arial" panose="020B0604020202020204" pitchFamily="34" charset="0"/>
            </a:rPr>
            <a:t>Request for change via </a:t>
          </a:r>
          <a:r>
            <a:rPr lang="en-US" b="1" i="0" noProof="0" dirty="0" err="1">
              <a:solidFill>
                <a:schemeClr val="tx1"/>
              </a:solidFill>
              <a:latin typeface="Arial" panose="020B0604020202020204" pitchFamily="34" charset="0"/>
              <a:cs typeface="Arial" panose="020B0604020202020204" pitchFamily="34" charset="0"/>
            </a:rPr>
            <a:t>eMS</a:t>
          </a:r>
          <a:endParaRPr lang="lv-LV" dirty="0"/>
        </a:p>
      </dgm:t>
    </dgm:pt>
    <dgm:pt modelId="{D24590EC-9CC1-4999-91F8-E312D32281EB}" type="parTrans" cxnId="{30AE181D-ECAD-43B0-A7C3-3CB7098E38B9}">
      <dgm:prSet/>
      <dgm:spPr/>
      <dgm:t>
        <a:bodyPr/>
        <a:lstStyle/>
        <a:p>
          <a:endParaRPr lang="lv-LV"/>
        </a:p>
      </dgm:t>
    </dgm:pt>
    <dgm:pt modelId="{9630A9FC-38C2-43B3-ADCC-A1B7FFD8B0F2}" type="sibTrans" cxnId="{30AE181D-ECAD-43B0-A7C3-3CB7098E38B9}">
      <dgm:prSet/>
      <dgm:spPr/>
      <dgm:t>
        <a:bodyPr/>
        <a:lstStyle/>
        <a:p>
          <a:endParaRPr lang="lv-LV"/>
        </a:p>
      </dgm:t>
    </dgm:pt>
    <dgm:pt modelId="{0F8F3E13-D556-4998-966C-7E4AEEACEB2C}">
      <dgm:prSet phldrT="[Text]"/>
      <dgm:spPr>
        <a:solidFill>
          <a:schemeClr val="accent1">
            <a:lumMod val="40000"/>
            <a:lumOff val="60000"/>
          </a:schemeClr>
        </a:solidFill>
      </dgm:spPr>
      <dgm:t>
        <a:bodyPr/>
        <a:lstStyle/>
        <a:p>
          <a:r>
            <a:rPr lang="en-GB" b="1" i="0" noProof="0" dirty="0">
              <a:solidFill>
                <a:schemeClr val="tx1"/>
              </a:solidFill>
              <a:latin typeface="Arial" panose="020B0604020202020204" pitchFamily="34" charset="0"/>
              <a:cs typeface="Arial" panose="020B0604020202020204" pitchFamily="34" charset="0"/>
            </a:rPr>
            <a:t>Approval of MA/MC</a:t>
          </a:r>
        </a:p>
      </dgm:t>
    </dgm:pt>
    <dgm:pt modelId="{05F2ED92-1ACB-43EF-A6D4-0233956C6F31}" type="parTrans" cxnId="{AB62E696-22DB-48C9-A22D-1552C2DA0E5C}">
      <dgm:prSet/>
      <dgm:spPr>
        <a:ln w="88900">
          <a:solidFill>
            <a:srgbClr val="0070C0"/>
          </a:solidFill>
          <a:tailEnd type="triangle"/>
        </a:ln>
      </dgm:spPr>
      <dgm:t>
        <a:bodyPr/>
        <a:lstStyle/>
        <a:p>
          <a:endParaRPr lang="lv-LV"/>
        </a:p>
      </dgm:t>
    </dgm:pt>
    <dgm:pt modelId="{2B3F042A-CD33-4879-8151-E4B14CE9D2A6}" type="sibTrans" cxnId="{AB62E696-22DB-48C9-A22D-1552C2DA0E5C}">
      <dgm:prSet/>
      <dgm:spPr/>
      <dgm:t>
        <a:bodyPr/>
        <a:lstStyle/>
        <a:p>
          <a:endParaRPr lang="lv-LV"/>
        </a:p>
      </dgm:t>
    </dgm:pt>
    <dgm:pt modelId="{B79C6B37-2961-482E-8F7A-E2D86822AF56}">
      <dgm:prSet phldrT="[Text]"/>
      <dgm:spPr>
        <a:solidFill>
          <a:schemeClr val="accent1">
            <a:lumMod val="40000"/>
            <a:lumOff val="60000"/>
          </a:schemeClr>
        </a:solidFill>
      </dgm:spPr>
      <dgm:t>
        <a:bodyPr/>
        <a:lstStyle/>
        <a:p>
          <a:r>
            <a:rPr lang="en-US" b="1" i="0" noProof="0" dirty="0">
              <a:solidFill>
                <a:schemeClr val="tx1"/>
              </a:solidFill>
              <a:latin typeface="Arial" panose="020B0604020202020204" pitchFamily="34" charset="0"/>
              <a:cs typeface="Arial" panose="020B0604020202020204" pitchFamily="34" charset="0"/>
            </a:rPr>
            <a:t>Update of information and documentation in </a:t>
          </a:r>
          <a:r>
            <a:rPr lang="en-US" b="1" i="0" noProof="0" dirty="0" err="1">
              <a:solidFill>
                <a:schemeClr val="tx1"/>
              </a:solidFill>
              <a:latin typeface="Arial" panose="020B0604020202020204" pitchFamily="34" charset="0"/>
              <a:cs typeface="Arial" panose="020B0604020202020204" pitchFamily="34" charset="0"/>
            </a:rPr>
            <a:t>eMS</a:t>
          </a:r>
          <a:endParaRPr lang="lv-LV" dirty="0"/>
        </a:p>
      </dgm:t>
    </dgm:pt>
    <dgm:pt modelId="{3BD77A06-909E-48FC-9EC7-FA5371FB182E}" type="parTrans" cxnId="{8FDD3F60-4FD6-4F28-8431-2D7F39D4871E}">
      <dgm:prSet/>
      <dgm:spPr>
        <a:ln w="88900">
          <a:solidFill>
            <a:srgbClr val="0070C0"/>
          </a:solidFill>
          <a:tailEnd type="triangle"/>
        </a:ln>
      </dgm:spPr>
      <dgm:t>
        <a:bodyPr/>
        <a:lstStyle/>
        <a:p>
          <a:endParaRPr lang="lv-LV"/>
        </a:p>
      </dgm:t>
    </dgm:pt>
    <dgm:pt modelId="{C5E355DD-5593-4EDF-AEEB-7993F2651392}" type="sibTrans" cxnId="{8FDD3F60-4FD6-4F28-8431-2D7F39D4871E}">
      <dgm:prSet/>
      <dgm:spPr/>
      <dgm:t>
        <a:bodyPr/>
        <a:lstStyle/>
        <a:p>
          <a:endParaRPr lang="lv-LV"/>
        </a:p>
      </dgm:t>
    </dgm:pt>
    <dgm:pt modelId="{2AFC5772-A4B1-41EF-8DC6-E8F545BC2F4C}">
      <dgm:prSet phldrT="[Text]"/>
      <dgm:spPr>
        <a:solidFill>
          <a:schemeClr val="accent1">
            <a:lumMod val="40000"/>
            <a:lumOff val="60000"/>
          </a:schemeClr>
        </a:solidFill>
      </dgm:spPr>
      <dgm:t>
        <a:bodyPr/>
        <a:lstStyle/>
        <a:p>
          <a:r>
            <a:rPr lang="en-US" b="1" i="0" noProof="0" dirty="0">
              <a:solidFill>
                <a:schemeClr val="tx1"/>
              </a:solidFill>
              <a:latin typeface="Arial" panose="020B0604020202020204" pitchFamily="34" charset="0"/>
              <a:cs typeface="Arial" panose="020B0604020202020204" pitchFamily="34" charset="0"/>
            </a:rPr>
            <a:t>Addendum to Subsidy contract &amp; Partnership Agreement (if applicable)</a:t>
          </a:r>
          <a:endParaRPr lang="lv-LV" dirty="0"/>
        </a:p>
      </dgm:t>
    </dgm:pt>
    <dgm:pt modelId="{324A2CC1-5196-4BE6-96F7-8D11A5E1FE40}" type="parTrans" cxnId="{8C5AFBC2-4F12-4866-8770-6B8A01D3713D}">
      <dgm:prSet/>
      <dgm:spPr>
        <a:ln w="88900">
          <a:solidFill>
            <a:srgbClr val="0070C0"/>
          </a:solidFill>
          <a:tailEnd type="triangle"/>
        </a:ln>
      </dgm:spPr>
      <dgm:t>
        <a:bodyPr/>
        <a:lstStyle/>
        <a:p>
          <a:endParaRPr lang="lv-LV"/>
        </a:p>
      </dgm:t>
    </dgm:pt>
    <dgm:pt modelId="{AF54B92E-ACFA-49F4-AD61-8DB94AAECD4E}" type="sibTrans" cxnId="{8C5AFBC2-4F12-4866-8770-6B8A01D3713D}">
      <dgm:prSet/>
      <dgm:spPr/>
      <dgm:t>
        <a:bodyPr/>
        <a:lstStyle/>
        <a:p>
          <a:endParaRPr lang="lv-LV"/>
        </a:p>
      </dgm:t>
    </dgm:pt>
    <dgm:pt modelId="{AD9C6097-16AA-4BED-8600-A23063F09650}">
      <dgm:prSet phldrT="[Text]"/>
      <dgm:spPr>
        <a:solidFill>
          <a:schemeClr val="accent1">
            <a:lumMod val="40000"/>
            <a:lumOff val="60000"/>
          </a:schemeClr>
        </a:solidFill>
      </dgm:spPr>
      <dgm:t>
        <a:bodyPr/>
        <a:lstStyle/>
        <a:p>
          <a:r>
            <a:rPr lang="en-GB" b="1" i="0" noProof="0" dirty="0">
              <a:solidFill>
                <a:schemeClr val="tx1"/>
              </a:solidFill>
              <a:latin typeface="Arial" panose="020B0604020202020204" pitchFamily="34" charset="0"/>
              <a:cs typeface="Arial" panose="020B0604020202020204" pitchFamily="34" charset="0"/>
            </a:rPr>
            <a:t>Minor change</a:t>
          </a:r>
          <a:endParaRPr lang="en-GB" noProof="0" dirty="0"/>
        </a:p>
      </dgm:t>
    </dgm:pt>
    <dgm:pt modelId="{4DBC719A-C110-412D-8571-D0B2D0CF4750}" type="parTrans" cxnId="{42C3C048-7432-4038-A21D-475D7BA0AD23}">
      <dgm:prSet/>
      <dgm:spPr>
        <a:ln w="88900">
          <a:solidFill>
            <a:srgbClr val="0070C0"/>
          </a:solidFill>
          <a:tailEnd type="triangle"/>
        </a:ln>
      </dgm:spPr>
      <dgm:t>
        <a:bodyPr/>
        <a:lstStyle/>
        <a:p>
          <a:endParaRPr lang="lv-LV"/>
        </a:p>
      </dgm:t>
    </dgm:pt>
    <dgm:pt modelId="{89FD8900-1C2E-491A-90A9-D6B5E4D8B2C1}" type="sibTrans" cxnId="{42C3C048-7432-4038-A21D-475D7BA0AD23}">
      <dgm:prSet/>
      <dgm:spPr/>
      <dgm:t>
        <a:bodyPr/>
        <a:lstStyle/>
        <a:p>
          <a:endParaRPr lang="lv-LV"/>
        </a:p>
      </dgm:t>
    </dgm:pt>
    <dgm:pt modelId="{913FC39E-B022-413E-A483-069F6E72B038}">
      <dgm:prSet phldrT="[Text]"/>
      <dgm:spPr>
        <a:solidFill>
          <a:schemeClr val="accent1">
            <a:lumMod val="40000"/>
            <a:lumOff val="60000"/>
          </a:schemeClr>
        </a:solidFill>
      </dgm:spPr>
      <dgm:t>
        <a:bodyPr/>
        <a:lstStyle/>
        <a:p>
          <a:r>
            <a:rPr lang="en-US" b="1" i="0" noProof="0" dirty="0">
              <a:solidFill>
                <a:schemeClr val="tx1"/>
              </a:solidFill>
              <a:latin typeface="Arial" panose="020B0604020202020204" pitchFamily="34" charset="0"/>
              <a:cs typeface="Arial" panose="020B0604020202020204" pitchFamily="34" charset="0"/>
            </a:rPr>
            <a:t>Update of information and documentation in </a:t>
          </a:r>
          <a:r>
            <a:rPr lang="en-US" b="1" i="0" noProof="0" dirty="0" err="1">
              <a:solidFill>
                <a:schemeClr val="tx1"/>
              </a:solidFill>
              <a:latin typeface="Arial" panose="020B0604020202020204" pitchFamily="34" charset="0"/>
              <a:cs typeface="Arial" panose="020B0604020202020204" pitchFamily="34" charset="0"/>
            </a:rPr>
            <a:t>eMS</a:t>
          </a:r>
          <a:endParaRPr lang="lv-LV" dirty="0"/>
        </a:p>
      </dgm:t>
    </dgm:pt>
    <dgm:pt modelId="{860AD6DE-3FD8-4992-92E1-C2427DDE0074}" type="parTrans" cxnId="{E221F578-EB2A-428B-BEA9-0729278ACB33}">
      <dgm:prSet/>
      <dgm:spPr>
        <a:ln w="88900">
          <a:solidFill>
            <a:srgbClr val="0070C0"/>
          </a:solidFill>
          <a:tailEnd type="triangle"/>
        </a:ln>
      </dgm:spPr>
      <dgm:t>
        <a:bodyPr/>
        <a:lstStyle/>
        <a:p>
          <a:endParaRPr lang="lv-LV"/>
        </a:p>
      </dgm:t>
    </dgm:pt>
    <dgm:pt modelId="{F2709AE6-A2EA-4204-8E11-124C11FABE49}" type="sibTrans" cxnId="{E221F578-EB2A-428B-BEA9-0729278ACB33}">
      <dgm:prSet/>
      <dgm:spPr/>
      <dgm:t>
        <a:bodyPr/>
        <a:lstStyle/>
        <a:p>
          <a:endParaRPr lang="lv-LV"/>
        </a:p>
      </dgm:t>
    </dgm:pt>
    <dgm:pt modelId="{3C6EAFFE-C9A1-425A-82A0-44C277146934}">
      <dgm:prSet/>
      <dgm:spPr>
        <a:solidFill>
          <a:schemeClr val="accent1">
            <a:lumMod val="40000"/>
            <a:lumOff val="60000"/>
          </a:schemeClr>
        </a:solidFill>
      </dgm:spPr>
      <dgm:t>
        <a:bodyPr/>
        <a:lstStyle/>
        <a:p>
          <a:r>
            <a:rPr lang="en-GB" b="1" i="0" noProof="0" dirty="0">
              <a:solidFill>
                <a:schemeClr val="tx1"/>
              </a:solidFill>
              <a:latin typeface="Arial" panose="020B0604020202020204" pitchFamily="34" charset="0"/>
              <a:cs typeface="Arial" panose="020B0604020202020204" pitchFamily="34" charset="0"/>
            </a:rPr>
            <a:t>Major change</a:t>
          </a:r>
          <a:endParaRPr lang="en-GB" noProof="0" dirty="0"/>
        </a:p>
      </dgm:t>
    </dgm:pt>
    <dgm:pt modelId="{DCEDFEF0-7054-4920-8260-91D5F14DAF54}" type="parTrans" cxnId="{C85783E6-6BF0-47F7-9E2A-895CDE36DBAA}">
      <dgm:prSet/>
      <dgm:spPr>
        <a:ln w="88900">
          <a:solidFill>
            <a:schemeClr val="accent1">
              <a:lumMod val="75000"/>
              <a:alpha val="99000"/>
            </a:schemeClr>
          </a:solidFill>
          <a:tailEnd type="triangle"/>
        </a:ln>
      </dgm:spPr>
      <dgm:t>
        <a:bodyPr/>
        <a:lstStyle/>
        <a:p>
          <a:endParaRPr lang="lv-LV"/>
        </a:p>
      </dgm:t>
    </dgm:pt>
    <dgm:pt modelId="{80AF44C1-ABF0-4F93-A329-348842DA17EE}" type="sibTrans" cxnId="{C85783E6-6BF0-47F7-9E2A-895CDE36DBAA}">
      <dgm:prSet/>
      <dgm:spPr/>
      <dgm:t>
        <a:bodyPr/>
        <a:lstStyle/>
        <a:p>
          <a:endParaRPr lang="lv-LV"/>
        </a:p>
      </dgm:t>
    </dgm:pt>
    <dgm:pt modelId="{1F9FF74A-2D86-446F-9A81-546B60F108E2}">
      <dgm:prSet phldrT="[Text]"/>
      <dgm:spPr>
        <a:solidFill>
          <a:schemeClr val="accent1">
            <a:lumMod val="40000"/>
            <a:lumOff val="60000"/>
          </a:schemeClr>
        </a:solidFill>
      </dgm:spPr>
      <dgm:t>
        <a:bodyPr/>
        <a:lstStyle/>
        <a:p>
          <a:r>
            <a:rPr lang="en-GB" b="1" i="0" noProof="0" dirty="0">
              <a:solidFill>
                <a:schemeClr val="tx1"/>
              </a:solidFill>
              <a:latin typeface="Arial" panose="020B0604020202020204" pitchFamily="34" charset="0"/>
              <a:cs typeface="Arial" panose="020B0604020202020204" pitchFamily="34" charset="0"/>
            </a:rPr>
            <a:t>Approval of JS</a:t>
          </a:r>
        </a:p>
      </dgm:t>
    </dgm:pt>
    <dgm:pt modelId="{CEBBC02E-8655-485C-AFFA-31400435D9DA}" type="parTrans" cxnId="{EF7E7592-D69B-4BAF-96EB-D138B1E18284}">
      <dgm:prSet/>
      <dgm:spPr>
        <a:ln w="88900">
          <a:solidFill>
            <a:srgbClr val="0070C0"/>
          </a:solidFill>
          <a:tailEnd type="triangle"/>
        </a:ln>
      </dgm:spPr>
      <dgm:t>
        <a:bodyPr/>
        <a:lstStyle/>
        <a:p>
          <a:endParaRPr lang="lv-LV"/>
        </a:p>
      </dgm:t>
    </dgm:pt>
    <dgm:pt modelId="{62F43D72-1BD8-421C-BF1D-1871229A6BCB}" type="sibTrans" cxnId="{EF7E7592-D69B-4BAF-96EB-D138B1E18284}">
      <dgm:prSet/>
      <dgm:spPr/>
      <dgm:t>
        <a:bodyPr/>
        <a:lstStyle/>
        <a:p>
          <a:endParaRPr lang="lv-LV"/>
        </a:p>
      </dgm:t>
    </dgm:pt>
    <dgm:pt modelId="{9F5AD65B-EDD8-4FFC-8525-220988BDF40D}" type="pres">
      <dgm:prSet presAssocID="{AC4B9EC1-C0D1-4ACE-A263-36674A191DF3}" presName="diagram" presStyleCnt="0">
        <dgm:presLayoutVars>
          <dgm:chPref val="1"/>
          <dgm:dir/>
          <dgm:animOne val="branch"/>
          <dgm:animLvl val="lvl"/>
          <dgm:resizeHandles val="exact"/>
        </dgm:presLayoutVars>
      </dgm:prSet>
      <dgm:spPr/>
      <dgm:t>
        <a:bodyPr/>
        <a:lstStyle/>
        <a:p>
          <a:endParaRPr lang="lv-LV"/>
        </a:p>
      </dgm:t>
    </dgm:pt>
    <dgm:pt modelId="{7677D4FC-84C7-4464-9639-E060DFA04BCD}" type="pres">
      <dgm:prSet presAssocID="{49BEAFD4-9F6C-452F-BDD0-C6A1CD9D0136}" presName="root1" presStyleCnt="0"/>
      <dgm:spPr/>
    </dgm:pt>
    <dgm:pt modelId="{B219E958-16D5-4F01-882D-5DC6981A6AF8}" type="pres">
      <dgm:prSet presAssocID="{49BEAFD4-9F6C-452F-BDD0-C6A1CD9D0136}" presName="LevelOneTextNode" presStyleLbl="node0" presStyleIdx="0" presStyleCnt="1" custScaleX="65566" custScaleY="208638">
        <dgm:presLayoutVars>
          <dgm:chPref val="3"/>
        </dgm:presLayoutVars>
      </dgm:prSet>
      <dgm:spPr/>
      <dgm:t>
        <a:bodyPr/>
        <a:lstStyle/>
        <a:p>
          <a:endParaRPr lang="lv-LV"/>
        </a:p>
      </dgm:t>
    </dgm:pt>
    <dgm:pt modelId="{9076EF8A-0379-485F-B99C-2D64CDB24B30}" type="pres">
      <dgm:prSet presAssocID="{49BEAFD4-9F6C-452F-BDD0-C6A1CD9D0136}" presName="level2hierChild" presStyleCnt="0"/>
      <dgm:spPr/>
    </dgm:pt>
    <dgm:pt modelId="{33B5C10F-9512-45A1-B618-720FB01C7827}" type="pres">
      <dgm:prSet presAssocID="{DCEDFEF0-7054-4920-8260-91D5F14DAF54}" presName="conn2-1" presStyleLbl="parChTrans1D2" presStyleIdx="0" presStyleCnt="2"/>
      <dgm:spPr/>
      <dgm:t>
        <a:bodyPr/>
        <a:lstStyle/>
        <a:p>
          <a:endParaRPr lang="lv-LV"/>
        </a:p>
      </dgm:t>
    </dgm:pt>
    <dgm:pt modelId="{6A63851B-896D-4A70-81E3-C5AFFC0C40B7}" type="pres">
      <dgm:prSet presAssocID="{DCEDFEF0-7054-4920-8260-91D5F14DAF54}" presName="connTx" presStyleLbl="parChTrans1D2" presStyleIdx="0" presStyleCnt="2"/>
      <dgm:spPr/>
      <dgm:t>
        <a:bodyPr/>
        <a:lstStyle/>
        <a:p>
          <a:endParaRPr lang="lv-LV"/>
        </a:p>
      </dgm:t>
    </dgm:pt>
    <dgm:pt modelId="{4BCC203C-9DF7-440A-AB9B-6B6E115545A5}" type="pres">
      <dgm:prSet presAssocID="{3C6EAFFE-C9A1-425A-82A0-44C277146934}" presName="root2" presStyleCnt="0"/>
      <dgm:spPr/>
    </dgm:pt>
    <dgm:pt modelId="{C8797AAF-A771-4340-8345-A081D6DE72B8}" type="pres">
      <dgm:prSet presAssocID="{3C6EAFFE-C9A1-425A-82A0-44C277146934}" presName="LevelTwoTextNode" presStyleLbl="node2" presStyleIdx="0" presStyleCnt="2" custScaleX="72237">
        <dgm:presLayoutVars>
          <dgm:chPref val="3"/>
        </dgm:presLayoutVars>
      </dgm:prSet>
      <dgm:spPr/>
      <dgm:t>
        <a:bodyPr/>
        <a:lstStyle/>
        <a:p>
          <a:endParaRPr lang="lv-LV"/>
        </a:p>
      </dgm:t>
    </dgm:pt>
    <dgm:pt modelId="{58B81A8B-4A82-45B2-BB45-5ED0019D53E8}" type="pres">
      <dgm:prSet presAssocID="{3C6EAFFE-C9A1-425A-82A0-44C277146934}" presName="level3hierChild" presStyleCnt="0"/>
      <dgm:spPr/>
    </dgm:pt>
    <dgm:pt modelId="{245DE7C5-E6BC-485D-9AD6-BBC38F811DEF}" type="pres">
      <dgm:prSet presAssocID="{05F2ED92-1ACB-43EF-A6D4-0233956C6F31}" presName="conn2-1" presStyleLbl="parChTrans1D3" presStyleIdx="0" presStyleCnt="2"/>
      <dgm:spPr/>
      <dgm:t>
        <a:bodyPr/>
        <a:lstStyle/>
        <a:p>
          <a:endParaRPr lang="lv-LV"/>
        </a:p>
      </dgm:t>
    </dgm:pt>
    <dgm:pt modelId="{1996AF19-A4E2-4998-96C1-DB5245DE6BF1}" type="pres">
      <dgm:prSet presAssocID="{05F2ED92-1ACB-43EF-A6D4-0233956C6F31}" presName="connTx" presStyleLbl="parChTrans1D3" presStyleIdx="0" presStyleCnt="2"/>
      <dgm:spPr/>
      <dgm:t>
        <a:bodyPr/>
        <a:lstStyle/>
        <a:p>
          <a:endParaRPr lang="lv-LV"/>
        </a:p>
      </dgm:t>
    </dgm:pt>
    <dgm:pt modelId="{766AF967-8EF8-4D57-B50F-93365A24D22E}" type="pres">
      <dgm:prSet presAssocID="{0F8F3E13-D556-4998-966C-7E4AEEACEB2C}" presName="root2" presStyleCnt="0"/>
      <dgm:spPr/>
    </dgm:pt>
    <dgm:pt modelId="{BFC3144F-E226-4874-844C-933A2BFEEAB2}" type="pres">
      <dgm:prSet presAssocID="{0F8F3E13-D556-4998-966C-7E4AEEACEB2C}" presName="LevelTwoTextNode" presStyleLbl="node3" presStyleIdx="0" presStyleCnt="2" custScaleX="75272">
        <dgm:presLayoutVars>
          <dgm:chPref val="3"/>
        </dgm:presLayoutVars>
      </dgm:prSet>
      <dgm:spPr/>
      <dgm:t>
        <a:bodyPr/>
        <a:lstStyle/>
        <a:p>
          <a:endParaRPr lang="lv-LV"/>
        </a:p>
      </dgm:t>
    </dgm:pt>
    <dgm:pt modelId="{CD609A63-3088-4FA2-8CC9-12F3B65EC02E}" type="pres">
      <dgm:prSet presAssocID="{0F8F3E13-D556-4998-966C-7E4AEEACEB2C}" presName="level3hierChild" presStyleCnt="0"/>
      <dgm:spPr/>
    </dgm:pt>
    <dgm:pt modelId="{8EC21544-28CD-49DF-B122-188584425DD0}" type="pres">
      <dgm:prSet presAssocID="{3BD77A06-909E-48FC-9EC7-FA5371FB182E}" presName="conn2-1" presStyleLbl="parChTrans1D4" presStyleIdx="0" presStyleCnt="3"/>
      <dgm:spPr/>
      <dgm:t>
        <a:bodyPr/>
        <a:lstStyle/>
        <a:p>
          <a:endParaRPr lang="lv-LV"/>
        </a:p>
      </dgm:t>
    </dgm:pt>
    <dgm:pt modelId="{AE399D27-DB45-454C-9DFC-5C000C0C6106}" type="pres">
      <dgm:prSet presAssocID="{3BD77A06-909E-48FC-9EC7-FA5371FB182E}" presName="connTx" presStyleLbl="parChTrans1D4" presStyleIdx="0" presStyleCnt="3"/>
      <dgm:spPr/>
      <dgm:t>
        <a:bodyPr/>
        <a:lstStyle/>
        <a:p>
          <a:endParaRPr lang="lv-LV"/>
        </a:p>
      </dgm:t>
    </dgm:pt>
    <dgm:pt modelId="{A27FBCAD-2852-4B53-B94C-D87EC06C7C5C}" type="pres">
      <dgm:prSet presAssocID="{B79C6B37-2961-482E-8F7A-E2D86822AF56}" presName="root2" presStyleCnt="0"/>
      <dgm:spPr/>
    </dgm:pt>
    <dgm:pt modelId="{DCC1508B-E798-4B4A-A23F-41E78501503A}" type="pres">
      <dgm:prSet presAssocID="{B79C6B37-2961-482E-8F7A-E2D86822AF56}" presName="LevelTwoTextNode" presStyleLbl="node4" presStyleIdx="0" presStyleCnt="3">
        <dgm:presLayoutVars>
          <dgm:chPref val="3"/>
        </dgm:presLayoutVars>
      </dgm:prSet>
      <dgm:spPr/>
      <dgm:t>
        <a:bodyPr/>
        <a:lstStyle/>
        <a:p>
          <a:endParaRPr lang="lv-LV"/>
        </a:p>
      </dgm:t>
    </dgm:pt>
    <dgm:pt modelId="{3E220303-8E74-43F1-B9D3-8F6F5D7D0CA1}" type="pres">
      <dgm:prSet presAssocID="{B79C6B37-2961-482E-8F7A-E2D86822AF56}" presName="level3hierChild" presStyleCnt="0"/>
      <dgm:spPr/>
    </dgm:pt>
    <dgm:pt modelId="{46F12BF7-4651-4BD6-BC44-B58AADFF1D88}" type="pres">
      <dgm:prSet presAssocID="{324A2CC1-5196-4BE6-96F7-8D11A5E1FE40}" presName="conn2-1" presStyleLbl="parChTrans1D4" presStyleIdx="1" presStyleCnt="3"/>
      <dgm:spPr/>
      <dgm:t>
        <a:bodyPr/>
        <a:lstStyle/>
        <a:p>
          <a:endParaRPr lang="lv-LV"/>
        </a:p>
      </dgm:t>
    </dgm:pt>
    <dgm:pt modelId="{6A0487AE-845C-4211-99EB-A882D7DD0A7D}" type="pres">
      <dgm:prSet presAssocID="{324A2CC1-5196-4BE6-96F7-8D11A5E1FE40}" presName="connTx" presStyleLbl="parChTrans1D4" presStyleIdx="1" presStyleCnt="3"/>
      <dgm:spPr/>
      <dgm:t>
        <a:bodyPr/>
        <a:lstStyle/>
        <a:p>
          <a:endParaRPr lang="lv-LV"/>
        </a:p>
      </dgm:t>
    </dgm:pt>
    <dgm:pt modelId="{1FD62DE1-D018-43FB-B0C6-AA6A9DA94D56}" type="pres">
      <dgm:prSet presAssocID="{2AFC5772-A4B1-41EF-8DC6-E8F545BC2F4C}" presName="root2" presStyleCnt="0"/>
      <dgm:spPr/>
    </dgm:pt>
    <dgm:pt modelId="{DB4F7598-A437-4120-B92B-3CC13A79258D}" type="pres">
      <dgm:prSet presAssocID="{2AFC5772-A4B1-41EF-8DC6-E8F545BC2F4C}" presName="LevelTwoTextNode" presStyleLbl="node4" presStyleIdx="1" presStyleCnt="3">
        <dgm:presLayoutVars>
          <dgm:chPref val="3"/>
        </dgm:presLayoutVars>
      </dgm:prSet>
      <dgm:spPr/>
      <dgm:t>
        <a:bodyPr/>
        <a:lstStyle/>
        <a:p>
          <a:endParaRPr lang="lv-LV"/>
        </a:p>
      </dgm:t>
    </dgm:pt>
    <dgm:pt modelId="{89725A10-9346-498D-A739-B27722797357}" type="pres">
      <dgm:prSet presAssocID="{2AFC5772-A4B1-41EF-8DC6-E8F545BC2F4C}" presName="level3hierChild" presStyleCnt="0"/>
      <dgm:spPr/>
    </dgm:pt>
    <dgm:pt modelId="{911C0618-D7F2-4B84-B35B-3AA77BB858D7}" type="pres">
      <dgm:prSet presAssocID="{4DBC719A-C110-412D-8571-D0B2D0CF4750}" presName="conn2-1" presStyleLbl="parChTrans1D2" presStyleIdx="1" presStyleCnt="2"/>
      <dgm:spPr/>
      <dgm:t>
        <a:bodyPr/>
        <a:lstStyle/>
        <a:p>
          <a:endParaRPr lang="lv-LV"/>
        </a:p>
      </dgm:t>
    </dgm:pt>
    <dgm:pt modelId="{7AF42B79-C5BD-480A-9EF0-280EB959B01A}" type="pres">
      <dgm:prSet presAssocID="{4DBC719A-C110-412D-8571-D0B2D0CF4750}" presName="connTx" presStyleLbl="parChTrans1D2" presStyleIdx="1" presStyleCnt="2"/>
      <dgm:spPr/>
      <dgm:t>
        <a:bodyPr/>
        <a:lstStyle/>
        <a:p>
          <a:endParaRPr lang="lv-LV"/>
        </a:p>
      </dgm:t>
    </dgm:pt>
    <dgm:pt modelId="{2FFAAC72-EC89-4D9C-96DD-9A3F6701D159}" type="pres">
      <dgm:prSet presAssocID="{AD9C6097-16AA-4BED-8600-A23063F09650}" presName="root2" presStyleCnt="0"/>
      <dgm:spPr/>
    </dgm:pt>
    <dgm:pt modelId="{4842C0A4-EE86-4C71-A5D3-7879C405A3BE}" type="pres">
      <dgm:prSet presAssocID="{AD9C6097-16AA-4BED-8600-A23063F09650}" presName="LevelTwoTextNode" presStyleLbl="node2" presStyleIdx="1" presStyleCnt="2" custScaleX="70124">
        <dgm:presLayoutVars>
          <dgm:chPref val="3"/>
        </dgm:presLayoutVars>
      </dgm:prSet>
      <dgm:spPr/>
      <dgm:t>
        <a:bodyPr/>
        <a:lstStyle/>
        <a:p>
          <a:endParaRPr lang="lv-LV"/>
        </a:p>
      </dgm:t>
    </dgm:pt>
    <dgm:pt modelId="{F851E72E-B4B2-4970-8ACC-EC7F710B6071}" type="pres">
      <dgm:prSet presAssocID="{AD9C6097-16AA-4BED-8600-A23063F09650}" presName="level3hierChild" presStyleCnt="0"/>
      <dgm:spPr/>
    </dgm:pt>
    <dgm:pt modelId="{9A8D1B32-14FC-46F2-9B12-EFAE0478C782}" type="pres">
      <dgm:prSet presAssocID="{CEBBC02E-8655-485C-AFFA-31400435D9DA}" presName="conn2-1" presStyleLbl="parChTrans1D3" presStyleIdx="1" presStyleCnt="2"/>
      <dgm:spPr/>
      <dgm:t>
        <a:bodyPr/>
        <a:lstStyle/>
        <a:p>
          <a:endParaRPr lang="lv-LV"/>
        </a:p>
      </dgm:t>
    </dgm:pt>
    <dgm:pt modelId="{9A5F385A-4F21-4D32-9EA5-309196DE2374}" type="pres">
      <dgm:prSet presAssocID="{CEBBC02E-8655-485C-AFFA-31400435D9DA}" presName="connTx" presStyleLbl="parChTrans1D3" presStyleIdx="1" presStyleCnt="2"/>
      <dgm:spPr/>
      <dgm:t>
        <a:bodyPr/>
        <a:lstStyle/>
        <a:p>
          <a:endParaRPr lang="lv-LV"/>
        </a:p>
      </dgm:t>
    </dgm:pt>
    <dgm:pt modelId="{40F4FF93-C089-446B-B42F-2743F483CCCC}" type="pres">
      <dgm:prSet presAssocID="{1F9FF74A-2D86-446F-9A81-546B60F108E2}" presName="root2" presStyleCnt="0"/>
      <dgm:spPr/>
    </dgm:pt>
    <dgm:pt modelId="{5F52C9DE-7D5C-4A2C-8B1E-32B1A8E16A5A}" type="pres">
      <dgm:prSet presAssocID="{1F9FF74A-2D86-446F-9A81-546B60F108E2}" presName="LevelTwoTextNode" presStyleLbl="node3" presStyleIdx="1" presStyleCnt="2" custScaleX="73245">
        <dgm:presLayoutVars>
          <dgm:chPref val="3"/>
        </dgm:presLayoutVars>
      </dgm:prSet>
      <dgm:spPr/>
      <dgm:t>
        <a:bodyPr/>
        <a:lstStyle/>
        <a:p>
          <a:endParaRPr lang="lv-LV"/>
        </a:p>
      </dgm:t>
    </dgm:pt>
    <dgm:pt modelId="{0DBF831A-7921-4975-B309-9CB367743D9F}" type="pres">
      <dgm:prSet presAssocID="{1F9FF74A-2D86-446F-9A81-546B60F108E2}" presName="level3hierChild" presStyleCnt="0"/>
      <dgm:spPr/>
    </dgm:pt>
    <dgm:pt modelId="{5E64E3C7-5D60-4546-AF78-F985B76C035E}" type="pres">
      <dgm:prSet presAssocID="{860AD6DE-3FD8-4992-92E1-C2427DDE0074}" presName="conn2-1" presStyleLbl="parChTrans1D4" presStyleIdx="2" presStyleCnt="3"/>
      <dgm:spPr/>
      <dgm:t>
        <a:bodyPr/>
        <a:lstStyle/>
        <a:p>
          <a:endParaRPr lang="lv-LV"/>
        </a:p>
      </dgm:t>
    </dgm:pt>
    <dgm:pt modelId="{100DF891-B17F-491D-B963-2BF9CC19AE5C}" type="pres">
      <dgm:prSet presAssocID="{860AD6DE-3FD8-4992-92E1-C2427DDE0074}" presName="connTx" presStyleLbl="parChTrans1D4" presStyleIdx="2" presStyleCnt="3"/>
      <dgm:spPr/>
      <dgm:t>
        <a:bodyPr/>
        <a:lstStyle/>
        <a:p>
          <a:endParaRPr lang="lv-LV"/>
        </a:p>
      </dgm:t>
    </dgm:pt>
    <dgm:pt modelId="{D46284ED-062C-44F2-B342-4C1F207168F7}" type="pres">
      <dgm:prSet presAssocID="{913FC39E-B022-413E-A483-069F6E72B038}" presName="root2" presStyleCnt="0"/>
      <dgm:spPr/>
    </dgm:pt>
    <dgm:pt modelId="{88B160B2-ABE4-4594-B696-71F4493DF696}" type="pres">
      <dgm:prSet presAssocID="{913FC39E-B022-413E-A483-069F6E72B038}" presName="LevelTwoTextNode" presStyleLbl="node4" presStyleIdx="2" presStyleCnt="3" custScaleY="137746">
        <dgm:presLayoutVars>
          <dgm:chPref val="3"/>
        </dgm:presLayoutVars>
      </dgm:prSet>
      <dgm:spPr/>
      <dgm:t>
        <a:bodyPr/>
        <a:lstStyle/>
        <a:p>
          <a:endParaRPr lang="lv-LV"/>
        </a:p>
      </dgm:t>
    </dgm:pt>
    <dgm:pt modelId="{D0F8A06E-A997-4785-9236-96443EEBE2F2}" type="pres">
      <dgm:prSet presAssocID="{913FC39E-B022-413E-A483-069F6E72B038}" presName="level3hierChild" presStyleCnt="0"/>
      <dgm:spPr/>
    </dgm:pt>
  </dgm:ptLst>
  <dgm:cxnLst>
    <dgm:cxn modelId="{366858AC-8B35-4A8D-B6A3-54864CECA9DA}" type="presOf" srcId="{3BD77A06-909E-48FC-9EC7-FA5371FB182E}" destId="{8EC21544-28CD-49DF-B122-188584425DD0}" srcOrd="0" destOrd="0" presId="urn:microsoft.com/office/officeart/2005/8/layout/hierarchy2"/>
    <dgm:cxn modelId="{8082B7D4-816D-4250-8E0D-DCB88E0211FF}" type="presOf" srcId="{AC4B9EC1-C0D1-4ACE-A263-36674A191DF3}" destId="{9F5AD65B-EDD8-4FFC-8525-220988BDF40D}" srcOrd="0" destOrd="0" presId="urn:microsoft.com/office/officeart/2005/8/layout/hierarchy2"/>
    <dgm:cxn modelId="{14AC0B51-AF86-44DA-89A1-59ED5B55882D}" type="presOf" srcId="{CEBBC02E-8655-485C-AFFA-31400435D9DA}" destId="{9A8D1B32-14FC-46F2-9B12-EFAE0478C782}" srcOrd="0" destOrd="0" presId="urn:microsoft.com/office/officeart/2005/8/layout/hierarchy2"/>
    <dgm:cxn modelId="{DD96A822-A210-4391-A183-B6EC3A2B9530}" type="presOf" srcId="{B79C6B37-2961-482E-8F7A-E2D86822AF56}" destId="{DCC1508B-E798-4B4A-A23F-41E78501503A}" srcOrd="0" destOrd="0" presId="urn:microsoft.com/office/officeart/2005/8/layout/hierarchy2"/>
    <dgm:cxn modelId="{38ADEB4F-33EE-4B30-83FF-3D9FE7787958}" type="presOf" srcId="{860AD6DE-3FD8-4992-92E1-C2427DDE0074}" destId="{100DF891-B17F-491D-B963-2BF9CC19AE5C}" srcOrd="1" destOrd="0" presId="urn:microsoft.com/office/officeart/2005/8/layout/hierarchy2"/>
    <dgm:cxn modelId="{783B6E6C-D4BF-4222-A458-4EBBA91BF583}" type="presOf" srcId="{2AFC5772-A4B1-41EF-8DC6-E8F545BC2F4C}" destId="{DB4F7598-A437-4120-B92B-3CC13A79258D}" srcOrd="0" destOrd="0" presId="urn:microsoft.com/office/officeart/2005/8/layout/hierarchy2"/>
    <dgm:cxn modelId="{C3482A80-8530-467B-93F3-09B62D3867F6}" type="presOf" srcId="{324A2CC1-5196-4BE6-96F7-8D11A5E1FE40}" destId="{6A0487AE-845C-4211-99EB-A882D7DD0A7D}" srcOrd="1" destOrd="0" presId="urn:microsoft.com/office/officeart/2005/8/layout/hierarchy2"/>
    <dgm:cxn modelId="{E221F578-EB2A-428B-BEA9-0729278ACB33}" srcId="{1F9FF74A-2D86-446F-9A81-546B60F108E2}" destId="{913FC39E-B022-413E-A483-069F6E72B038}" srcOrd="0" destOrd="0" parTransId="{860AD6DE-3FD8-4992-92E1-C2427DDE0074}" sibTransId="{F2709AE6-A2EA-4204-8E11-124C11FABE49}"/>
    <dgm:cxn modelId="{B31F5DE4-9EF8-44E4-A0B8-42F2E7781314}" type="presOf" srcId="{4DBC719A-C110-412D-8571-D0B2D0CF4750}" destId="{911C0618-D7F2-4B84-B35B-3AA77BB858D7}" srcOrd="0" destOrd="0" presId="urn:microsoft.com/office/officeart/2005/8/layout/hierarchy2"/>
    <dgm:cxn modelId="{8C5AFBC2-4F12-4866-8770-6B8A01D3713D}" srcId="{0F8F3E13-D556-4998-966C-7E4AEEACEB2C}" destId="{2AFC5772-A4B1-41EF-8DC6-E8F545BC2F4C}" srcOrd="1" destOrd="0" parTransId="{324A2CC1-5196-4BE6-96F7-8D11A5E1FE40}" sibTransId="{AF54B92E-ACFA-49F4-AD61-8DB94AAECD4E}"/>
    <dgm:cxn modelId="{2662D28A-CA8B-42F5-A774-5332CF4CA28A}" type="presOf" srcId="{0F8F3E13-D556-4998-966C-7E4AEEACEB2C}" destId="{BFC3144F-E226-4874-844C-933A2BFEEAB2}" srcOrd="0" destOrd="0" presId="urn:microsoft.com/office/officeart/2005/8/layout/hierarchy2"/>
    <dgm:cxn modelId="{FB2EB066-C2EA-4798-A06E-4514A5EA35FC}" type="presOf" srcId="{DCEDFEF0-7054-4920-8260-91D5F14DAF54}" destId="{33B5C10F-9512-45A1-B618-720FB01C7827}" srcOrd="0" destOrd="0" presId="urn:microsoft.com/office/officeart/2005/8/layout/hierarchy2"/>
    <dgm:cxn modelId="{6EECE9BC-2158-4CC1-BAA7-A38B8BA66383}" type="presOf" srcId="{3BD77A06-909E-48FC-9EC7-FA5371FB182E}" destId="{AE399D27-DB45-454C-9DFC-5C000C0C6106}" srcOrd="1" destOrd="0" presId="urn:microsoft.com/office/officeart/2005/8/layout/hierarchy2"/>
    <dgm:cxn modelId="{33418AAE-EEE4-4826-AD93-843650E65E4C}" type="presOf" srcId="{AD9C6097-16AA-4BED-8600-A23063F09650}" destId="{4842C0A4-EE86-4C71-A5D3-7879C405A3BE}" srcOrd="0" destOrd="0" presId="urn:microsoft.com/office/officeart/2005/8/layout/hierarchy2"/>
    <dgm:cxn modelId="{66AE8F9B-0CC9-442D-AE3C-C712E741809F}" type="presOf" srcId="{4DBC719A-C110-412D-8571-D0B2D0CF4750}" destId="{7AF42B79-C5BD-480A-9EF0-280EB959B01A}" srcOrd="1" destOrd="0" presId="urn:microsoft.com/office/officeart/2005/8/layout/hierarchy2"/>
    <dgm:cxn modelId="{EF7E7592-D69B-4BAF-96EB-D138B1E18284}" srcId="{AD9C6097-16AA-4BED-8600-A23063F09650}" destId="{1F9FF74A-2D86-446F-9A81-546B60F108E2}" srcOrd="0" destOrd="0" parTransId="{CEBBC02E-8655-485C-AFFA-31400435D9DA}" sibTransId="{62F43D72-1BD8-421C-BF1D-1871229A6BCB}"/>
    <dgm:cxn modelId="{146FDC8F-8F91-4397-A6AD-E7332CB82E83}" type="presOf" srcId="{860AD6DE-3FD8-4992-92E1-C2427DDE0074}" destId="{5E64E3C7-5D60-4546-AF78-F985B76C035E}" srcOrd="0" destOrd="0" presId="urn:microsoft.com/office/officeart/2005/8/layout/hierarchy2"/>
    <dgm:cxn modelId="{42C3C048-7432-4038-A21D-475D7BA0AD23}" srcId="{49BEAFD4-9F6C-452F-BDD0-C6A1CD9D0136}" destId="{AD9C6097-16AA-4BED-8600-A23063F09650}" srcOrd="1" destOrd="0" parTransId="{4DBC719A-C110-412D-8571-D0B2D0CF4750}" sibTransId="{89FD8900-1C2E-491A-90A9-D6B5E4D8B2C1}"/>
    <dgm:cxn modelId="{00B9AA11-E81E-4E57-AC57-C76F8024080E}" type="presOf" srcId="{3C6EAFFE-C9A1-425A-82A0-44C277146934}" destId="{C8797AAF-A771-4340-8345-A081D6DE72B8}" srcOrd="0" destOrd="0" presId="urn:microsoft.com/office/officeart/2005/8/layout/hierarchy2"/>
    <dgm:cxn modelId="{FEB16CD6-75E3-4907-B25C-CECF3E71C5D9}" type="presOf" srcId="{05F2ED92-1ACB-43EF-A6D4-0233956C6F31}" destId="{245DE7C5-E6BC-485D-9AD6-BBC38F811DEF}" srcOrd="0" destOrd="0" presId="urn:microsoft.com/office/officeart/2005/8/layout/hierarchy2"/>
    <dgm:cxn modelId="{C85783E6-6BF0-47F7-9E2A-895CDE36DBAA}" srcId="{49BEAFD4-9F6C-452F-BDD0-C6A1CD9D0136}" destId="{3C6EAFFE-C9A1-425A-82A0-44C277146934}" srcOrd="0" destOrd="0" parTransId="{DCEDFEF0-7054-4920-8260-91D5F14DAF54}" sibTransId="{80AF44C1-ABF0-4F93-A329-348842DA17EE}"/>
    <dgm:cxn modelId="{4D827FCD-87B7-443E-AFD5-628E835A961C}" type="presOf" srcId="{49BEAFD4-9F6C-452F-BDD0-C6A1CD9D0136}" destId="{B219E958-16D5-4F01-882D-5DC6981A6AF8}" srcOrd="0" destOrd="0" presId="urn:microsoft.com/office/officeart/2005/8/layout/hierarchy2"/>
    <dgm:cxn modelId="{3D90165D-46B2-4D16-A291-A577F81D63D6}" type="presOf" srcId="{1F9FF74A-2D86-446F-9A81-546B60F108E2}" destId="{5F52C9DE-7D5C-4A2C-8B1E-32B1A8E16A5A}" srcOrd="0" destOrd="0" presId="urn:microsoft.com/office/officeart/2005/8/layout/hierarchy2"/>
    <dgm:cxn modelId="{D88C1FDB-DC30-42A3-9FC1-0350211D6589}" type="presOf" srcId="{CEBBC02E-8655-485C-AFFA-31400435D9DA}" destId="{9A5F385A-4F21-4D32-9EA5-309196DE2374}" srcOrd="1" destOrd="0" presId="urn:microsoft.com/office/officeart/2005/8/layout/hierarchy2"/>
    <dgm:cxn modelId="{AB62E696-22DB-48C9-A22D-1552C2DA0E5C}" srcId="{3C6EAFFE-C9A1-425A-82A0-44C277146934}" destId="{0F8F3E13-D556-4998-966C-7E4AEEACEB2C}" srcOrd="0" destOrd="0" parTransId="{05F2ED92-1ACB-43EF-A6D4-0233956C6F31}" sibTransId="{2B3F042A-CD33-4879-8151-E4B14CE9D2A6}"/>
    <dgm:cxn modelId="{30AE181D-ECAD-43B0-A7C3-3CB7098E38B9}" srcId="{AC4B9EC1-C0D1-4ACE-A263-36674A191DF3}" destId="{49BEAFD4-9F6C-452F-BDD0-C6A1CD9D0136}" srcOrd="0" destOrd="0" parTransId="{D24590EC-9CC1-4999-91F8-E312D32281EB}" sibTransId="{9630A9FC-38C2-43B3-ADCC-A1B7FFD8B0F2}"/>
    <dgm:cxn modelId="{4DFD260B-4720-4DE8-8498-FD0BCC5C4382}" type="presOf" srcId="{DCEDFEF0-7054-4920-8260-91D5F14DAF54}" destId="{6A63851B-896D-4A70-81E3-C5AFFC0C40B7}" srcOrd="1" destOrd="0" presId="urn:microsoft.com/office/officeart/2005/8/layout/hierarchy2"/>
    <dgm:cxn modelId="{B67B7459-745A-441C-BF37-09C03A56014B}" type="presOf" srcId="{324A2CC1-5196-4BE6-96F7-8D11A5E1FE40}" destId="{46F12BF7-4651-4BD6-BC44-B58AADFF1D88}" srcOrd="0" destOrd="0" presId="urn:microsoft.com/office/officeart/2005/8/layout/hierarchy2"/>
    <dgm:cxn modelId="{8FDD3F60-4FD6-4F28-8431-2D7F39D4871E}" srcId="{0F8F3E13-D556-4998-966C-7E4AEEACEB2C}" destId="{B79C6B37-2961-482E-8F7A-E2D86822AF56}" srcOrd="0" destOrd="0" parTransId="{3BD77A06-909E-48FC-9EC7-FA5371FB182E}" sibTransId="{C5E355DD-5593-4EDF-AEEB-7993F2651392}"/>
    <dgm:cxn modelId="{3F8EAC44-9C71-4FE5-A618-2302EAEFB37F}" type="presOf" srcId="{05F2ED92-1ACB-43EF-A6D4-0233956C6F31}" destId="{1996AF19-A4E2-4998-96C1-DB5245DE6BF1}" srcOrd="1" destOrd="0" presId="urn:microsoft.com/office/officeart/2005/8/layout/hierarchy2"/>
    <dgm:cxn modelId="{54DF7673-9CC8-4DB2-8993-5471A9E4EB5A}" type="presOf" srcId="{913FC39E-B022-413E-A483-069F6E72B038}" destId="{88B160B2-ABE4-4594-B696-71F4493DF696}" srcOrd="0" destOrd="0" presId="urn:microsoft.com/office/officeart/2005/8/layout/hierarchy2"/>
    <dgm:cxn modelId="{B4E7A656-6466-4A5F-9C5E-A02E2A41408F}" type="presParOf" srcId="{9F5AD65B-EDD8-4FFC-8525-220988BDF40D}" destId="{7677D4FC-84C7-4464-9639-E060DFA04BCD}" srcOrd="0" destOrd="0" presId="urn:microsoft.com/office/officeart/2005/8/layout/hierarchy2"/>
    <dgm:cxn modelId="{2B1B9023-090F-48E8-96E0-ABEAA1F00F8C}" type="presParOf" srcId="{7677D4FC-84C7-4464-9639-E060DFA04BCD}" destId="{B219E958-16D5-4F01-882D-5DC6981A6AF8}" srcOrd="0" destOrd="0" presId="urn:microsoft.com/office/officeart/2005/8/layout/hierarchy2"/>
    <dgm:cxn modelId="{BC9DECF9-7298-4DAE-BECD-C94CBE90F6DF}" type="presParOf" srcId="{7677D4FC-84C7-4464-9639-E060DFA04BCD}" destId="{9076EF8A-0379-485F-B99C-2D64CDB24B30}" srcOrd="1" destOrd="0" presId="urn:microsoft.com/office/officeart/2005/8/layout/hierarchy2"/>
    <dgm:cxn modelId="{C2FA2421-CE80-46D2-95D9-CE8F87112A9C}" type="presParOf" srcId="{9076EF8A-0379-485F-B99C-2D64CDB24B30}" destId="{33B5C10F-9512-45A1-B618-720FB01C7827}" srcOrd="0" destOrd="0" presId="urn:microsoft.com/office/officeart/2005/8/layout/hierarchy2"/>
    <dgm:cxn modelId="{3A449930-2EFD-45EE-BC1D-6B86EF864317}" type="presParOf" srcId="{33B5C10F-9512-45A1-B618-720FB01C7827}" destId="{6A63851B-896D-4A70-81E3-C5AFFC0C40B7}" srcOrd="0" destOrd="0" presId="urn:microsoft.com/office/officeart/2005/8/layout/hierarchy2"/>
    <dgm:cxn modelId="{AEB3117A-856C-4CAC-A2AA-AD324423A795}" type="presParOf" srcId="{9076EF8A-0379-485F-B99C-2D64CDB24B30}" destId="{4BCC203C-9DF7-440A-AB9B-6B6E115545A5}" srcOrd="1" destOrd="0" presId="urn:microsoft.com/office/officeart/2005/8/layout/hierarchy2"/>
    <dgm:cxn modelId="{19CC0492-346B-4A31-B39F-28D3E14FD32D}" type="presParOf" srcId="{4BCC203C-9DF7-440A-AB9B-6B6E115545A5}" destId="{C8797AAF-A771-4340-8345-A081D6DE72B8}" srcOrd="0" destOrd="0" presId="urn:microsoft.com/office/officeart/2005/8/layout/hierarchy2"/>
    <dgm:cxn modelId="{671FEF19-C6C9-4EE7-A821-A1722A0C10BA}" type="presParOf" srcId="{4BCC203C-9DF7-440A-AB9B-6B6E115545A5}" destId="{58B81A8B-4A82-45B2-BB45-5ED0019D53E8}" srcOrd="1" destOrd="0" presId="urn:microsoft.com/office/officeart/2005/8/layout/hierarchy2"/>
    <dgm:cxn modelId="{BECBE4FE-3024-4C89-9BCF-49744CCD7668}" type="presParOf" srcId="{58B81A8B-4A82-45B2-BB45-5ED0019D53E8}" destId="{245DE7C5-E6BC-485D-9AD6-BBC38F811DEF}" srcOrd="0" destOrd="0" presId="urn:microsoft.com/office/officeart/2005/8/layout/hierarchy2"/>
    <dgm:cxn modelId="{1FEE3E87-4754-4CF1-8FB0-6CDE3D80CCE5}" type="presParOf" srcId="{245DE7C5-E6BC-485D-9AD6-BBC38F811DEF}" destId="{1996AF19-A4E2-4998-96C1-DB5245DE6BF1}" srcOrd="0" destOrd="0" presId="urn:microsoft.com/office/officeart/2005/8/layout/hierarchy2"/>
    <dgm:cxn modelId="{1CD76EAB-2AC5-4EF5-91EC-3A7328CC52E8}" type="presParOf" srcId="{58B81A8B-4A82-45B2-BB45-5ED0019D53E8}" destId="{766AF967-8EF8-4D57-B50F-93365A24D22E}" srcOrd="1" destOrd="0" presId="urn:microsoft.com/office/officeart/2005/8/layout/hierarchy2"/>
    <dgm:cxn modelId="{406C6099-880C-4AD2-A90E-32C6F2BC93C6}" type="presParOf" srcId="{766AF967-8EF8-4D57-B50F-93365A24D22E}" destId="{BFC3144F-E226-4874-844C-933A2BFEEAB2}" srcOrd="0" destOrd="0" presId="urn:microsoft.com/office/officeart/2005/8/layout/hierarchy2"/>
    <dgm:cxn modelId="{FC23BC3C-D86F-4DC3-B8A0-1CEE05FAACD3}" type="presParOf" srcId="{766AF967-8EF8-4D57-B50F-93365A24D22E}" destId="{CD609A63-3088-4FA2-8CC9-12F3B65EC02E}" srcOrd="1" destOrd="0" presId="urn:microsoft.com/office/officeart/2005/8/layout/hierarchy2"/>
    <dgm:cxn modelId="{E789AAC8-57C5-4050-B550-B1C25C7DE9EB}" type="presParOf" srcId="{CD609A63-3088-4FA2-8CC9-12F3B65EC02E}" destId="{8EC21544-28CD-49DF-B122-188584425DD0}" srcOrd="0" destOrd="0" presId="urn:microsoft.com/office/officeart/2005/8/layout/hierarchy2"/>
    <dgm:cxn modelId="{B089F927-D02C-4437-9885-1A561DFB1BAA}" type="presParOf" srcId="{8EC21544-28CD-49DF-B122-188584425DD0}" destId="{AE399D27-DB45-454C-9DFC-5C000C0C6106}" srcOrd="0" destOrd="0" presId="urn:microsoft.com/office/officeart/2005/8/layout/hierarchy2"/>
    <dgm:cxn modelId="{D7113251-FDA4-4E32-B07C-A0E92FC86E5F}" type="presParOf" srcId="{CD609A63-3088-4FA2-8CC9-12F3B65EC02E}" destId="{A27FBCAD-2852-4B53-B94C-D87EC06C7C5C}" srcOrd="1" destOrd="0" presId="urn:microsoft.com/office/officeart/2005/8/layout/hierarchy2"/>
    <dgm:cxn modelId="{FAF7D9FA-B588-4EDC-86F8-212DCD8487B1}" type="presParOf" srcId="{A27FBCAD-2852-4B53-B94C-D87EC06C7C5C}" destId="{DCC1508B-E798-4B4A-A23F-41E78501503A}" srcOrd="0" destOrd="0" presId="urn:microsoft.com/office/officeart/2005/8/layout/hierarchy2"/>
    <dgm:cxn modelId="{D2CEB4A2-BB41-47D2-8C68-7AD49CAF0E72}" type="presParOf" srcId="{A27FBCAD-2852-4B53-B94C-D87EC06C7C5C}" destId="{3E220303-8E74-43F1-B9D3-8F6F5D7D0CA1}" srcOrd="1" destOrd="0" presId="urn:microsoft.com/office/officeart/2005/8/layout/hierarchy2"/>
    <dgm:cxn modelId="{C1649A2A-A072-4F50-8C0D-8854398967D4}" type="presParOf" srcId="{CD609A63-3088-4FA2-8CC9-12F3B65EC02E}" destId="{46F12BF7-4651-4BD6-BC44-B58AADFF1D88}" srcOrd="2" destOrd="0" presId="urn:microsoft.com/office/officeart/2005/8/layout/hierarchy2"/>
    <dgm:cxn modelId="{AFAE4867-831A-4FA2-BF3A-DD1DFEA1F3BC}" type="presParOf" srcId="{46F12BF7-4651-4BD6-BC44-B58AADFF1D88}" destId="{6A0487AE-845C-4211-99EB-A882D7DD0A7D}" srcOrd="0" destOrd="0" presId="urn:microsoft.com/office/officeart/2005/8/layout/hierarchy2"/>
    <dgm:cxn modelId="{3966587F-50D1-4AE4-AB47-4624329BB9E5}" type="presParOf" srcId="{CD609A63-3088-4FA2-8CC9-12F3B65EC02E}" destId="{1FD62DE1-D018-43FB-B0C6-AA6A9DA94D56}" srcOrd="3" destOrd="0" presId="urn:microsoft.com/office/officeart/2005/8/layout/hierarchy2"/>
    <dgm:cxn modelId="{82839DAA-EA18-4FC0-BFAE-E7CA3D03293A}" type="presParOf" srcId="{1FD62DE1-D018-43FB-B0C6-AA6A9DA94D56}" destId="{DB4F7598-A437-4120-B92B-3CC13A79258D}" srcOrd="0" destOrd="0" presId="urn:microsoft.com/office/officeart/2005/8/layout/hierarchy2"/>
    <dgm:cxn modelId="{5DA1FC9C-6D1A-40EE-801B-71025EC3B6E6}" type="presParOf" srcId="{1FD62DE1-D018-43FB-B0C6-AA6A9DA94D56}" destId="{89725A10-9346-498D-A739-B27722797357}" srcOrd="1" destOrd="0" presId="urn:microsoft.com/office/officeart/2005/8/layout/hierarchy2"/>
    <dgm:cxn modelId="{26ABCB81-6A85-4E22-BBEC-2BA282BFAB9C}" type="presParOf" srcId="{9076EF8A-0379-485F-B99C-2D64CDB24B30}" destId="{911C0618-D7F2-4B84-B35B-3AA77BB858D7}" srcOrd="2" destOrd="0" presId="urn:microsoft.com/office/officeart/2005/8/layout/hierarchy2"/>
    <dgm:cxn modelId="{9165D8FC-DD0C-4F41-84CB-60F0E18DA602}" type="presParOf" srcId="{911C0618-D7F2-4B84-B35B-3AA77BB858D7}" destId="{7AF42B79-C5BD-480A-9EF0-280EB959B01A}" srcOrd="0" destOrd="0" presId="urn:microsoft.com/office/officeart/2005/8/layout/hierarchy2"/>
    <dgm:cxn modelId="{8D42641A-8A8A-4B41-946E-266E7FF4F5A4}" type="presParOf" srcId="{9076EF8A-0379-485F-B99C-2D64CDB24B30}" destId="{2FFAAC72-EC89-4D9C-96DD-9A3F6701D159}" srcOrd="3" destOrd="0" presId="urn:microsoft.com/office/officeart/2005/8/layout/hierarchy2"/>
    <dgm:cxn modelId="{CFD10E55-0F0A-42D4-A5EC-1556DB16958E}" type="presParOf" srcId="{2FFAAC72-EC89-4D9C-96DD-9A3F6701D159}" destId="{4842C0A4-EE86-4C71-A5D3-7879C405A3BE}" srcOrd="0" destOrd="0" presId="urn:microsoft.com/office/officeart/2005/8/layout/hierarchy2"/>
    <dgm:cxn modelId="{B22D1748-91E9-4863-ACDB-8544648821EB}" type="presParOf" srcId="{2FFAAC72-EC89-4D9C-96DD-9A3F6701D159}" destId="{F851E72E-B4B2-4970-8ACC-EC7F710B6071}" srcOrd="1" destOrd="0" presId="urn:microsoft.com/office/officeart/2005/8/layout/hierarchy2"/>
    <dgm:cxn modelId="{A47D0F90-2258-4742-B5E3-53290317B9EA}" type="presParOf" srcId="{F851E72E-B4B2-4970-8ACC-EC7F710B6071}" destId="{9A8D1B32-14FC-46F2-9B12-EFAE0478C782}" srcOrd="0" destOrd="0" presId="urn:microsoft.com/office/officeart/2005/8/layout/hierarchy2"/>
    <dgm:cxn modelId="{13C57953-D575-4E34-8A02-3E6BC0226B90}" type="presParOf" srcId="{9A8D1B32-14FC-46F2-9B12-EFAE0478C782}" destId="{9A5F385A-4F21-4D32-9EA5-309196DE2374}" srcOrd="0" destOrd="0" presId="urn:microsoft.com/office/officeart/2005/8/layout/hierarchy2"/>
    <dgm:cxn modelId="{581C0217-7DB5-4343-8384-9D5DFF4642DD}" type="presParOf" srcId="{F851E72E-B4B2-4970-8ACC-EC7F710B6071}" destId="{40F4FF93-C089-446B-B42F-2743F483CCCC}" srcOrd="1" destOrd="0" presId="urn:microsoft.com/office/officeart/2005/8/layout/hierarchy2"/>
    <dgm:cxn modelId="{1F23D3BD-3CE1-433B-8F47-D837BC1A09EC}" type="presParOf" srcId="{40F4FF93-C089-446B-B42F-2743F483CCCC}" destId="{5F52C9DE-7D5C-4A2C-8B1E-32B1A8E16A5A}" srcOrd="0" destOrd="0" presId="urn:microsoft.com/office/officeart/2005/8/layout/hierarchy2"/>
    <dgm:cxn modelId="{F276917E-7211-4732-AF80-7CFB30186FEE}" type="presParOf" srcId="{40F4FF93-C089-446B-B42F-2743F483CCCC}" destId="{0DBF831A-7921-4975-B309-9CB367743D9F}" srcOrd="1" destOrd="0" presId="urn:microsoft.com/office/officeart/2005/8/layout/hierarchy2"/>
    <dgm:cxn modelId="{DA118574-DF09-4773-A49C-5634A67F7F36}" type="presParOf" srcId="{0DBF831A-7921-4975-B309-9CB367743D9F}" destId="{5E64E3C7-5D60-4546-AF78-F985B76C035E}" srcOrd="0" destOrd="0" presId="urn:microsoft.com/office/officeart/2005/8/layout/hierarchy2"/>
    <dgm:cxn modelId="{180B9701-BEFA-4377-B291-F871F5F174B9}" type="presParOf" srcId="{5E64E3C7-5D60-4546-AF78-F985B76C035E}" destId="{100DF891-B17F-491D-B963-2BF9CC19AE5C}" srcOrd="0" destOrd="0" presId="urn:microsoft.com/office/officeart/2005/8/layout/hierarchy2"/>
    <dgm:cxn modelId="{BD8BCB83-4A20-4420-8E97-D1A66B6CFA49}" type="presParOf" srcId="{0DBF831A-7921-4975-B309-9CB367743D9F}" destId="{D46284ED-062C-44F2-B342-4C1F207168F7}" srcOrd="1" destOrd="0" presId="urn:microsoft.com/office/officeart/2005/8/layout/hierarchy2"/>
    <dgm:cxn modelId="{48369D98-2F33-4DBA-B36C-D211339E0745}" type="presParOf" srcId="{D46284ED-062C-44F2-B342-4C1F207168F7}" destId="{88B160B2-ABE4-4594-B696-71F4493DF696}" srcOrd="0" destOrd="0" presId="urn:microsoft.com/office/officeart/2005/8/layout/hierarchy2"/>
    <dgm:cxn modelId="{0B1F8938-B0B0-47DE-8BAE-F6488076EB86}" type="presParOf" srcId="{D46284ED-062C-44F2-B342-4C1F207168F7}" destId="{D0F8A06E-A997-4785-9236-96443EEBE2F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1206"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4655" y="1"/>
            <a:ext cx="4301206" cy="340265"/>
          </a:xfrm>
          <a:prstGeom prst="rect">
            <a:avLst/>
          </a:prstGeom>
        </p:spPr>
        <p:txBody>
          <a:bodyPr vert="horz" lIns="91440" tIns="45720" rIns="91440" bIns="45720" rtlCol="0"/>
          <a:lstStyle>
            <a:lvl1pPr algn="r">
              <a:defRPr sz="1200"/>
            </a:lvl1pPr>
          </a:lstStyle>
          <a:p>
            <a:fld id="{3DD7DD34-8CDF-4FB5-ABE2-FF5663FECA10}" type="datetimeFigureOut">
              <a:rPr lang="en-GB" smtClean="0"/>
              <a:t>25/08/2017</a:t>
            </a:fld>
            <a:endParaRPr lang="en-GB"/>
          </a:p>
        </p:txBody>
      </p:sp>
      <p:sp>
        <p:nvSpPr>
          <p:cNvPr id="4" name="Footer Placeholder 3"/>
          <p:cNvSpPr>
            <a:spLocks noGrp="1"/>
          </p:cNvSpPr>
          <p:nvPr>
            <p:ph type="ftr" sz="quarter" idx="2"/>
          </p:nvPr>
        </p:nvSpPr>
        <p:spPr>
          <a:xfrm>
            <a:off x="2" y="6457411"/>
            <a:ext cx="4301206" cy="340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4655" y="6457411"/>
            <a:ext cx="4301206" cy="340265"/>
          </a:xfrm>
          <a:prstGeom prst="rect">
            <a:avLst/>
          </a:prstGeom>
        </p:spPr>
        <p:txBody>
          <a:bodyPr vert="horz" lIns="91440" tIns="45720" rIns="91440" bIns="45720" rtlCol="0" anchor="b"/>
          <a:lstStyle>
            <a:lvl1pPr algn="r">
              <a:defRPr sz="1200"/>
            </a:lvl1pPr>
          </a:lstStyle>
          <a:p>
            <a:fld id="{5A63FF6F-CC58-4D00-8291-3A4D94135604}" type="slidenum">
              <a:rPr lang="en-GB" smtClean="0"/>
              <a:t>‹#›</a:t>
            </a:fld>
            <a:endParaRPr lang="en-GB"/>
          </a:p>
        </p:txBody>
      </p:sp>
    </p:spTree>
    <p:extLst>
      <p:ext uri="{BB962C8B-B14F-4D97-AF65-F5344CB8AC3E}">
        <p14:creationId xmlns:p14="http://schemas.microsoft.com/office/powerpoint/2010/main" val="3495863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231" cy="3410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3697" y="1"/>
            <a:ext cx="4302231" cy="341065"/>
          </a:xfrm>
          <a:prstGeom prst="rect">
            <a:avLst/>
          </a:prstGeom>
        </p:spPr>
        <p:txBody>
          <a:bodyPr vert="horz" lIns="91440" tIns="45720" rIns="91440" bIns="45720" rtlCol="0"/>
          <a:lstStyle>
            <a:lvl1pPr algn="r">
              <a:defRPr sz="1200"/>
            </a:lvl1pPr>
          </a:lstStyle>
          <a:p>
            <a:fld id="{AA8D0418-07D5-40FC-A838-908BEB1AEC22}" type="datetimeFigureOut">
              <a:rPr lang="en-GB" smtClean="0"/>
              <a:pPr/>
              <a:t>25/08/2017</a:t>
            </a:fld>
            <a:endParaRPr lang="en-GB"/>
          </a:p>
        </p:txBody>
      </p:sp>
      <p:sp>
        <p:nvSpPr>
          <p:cNvPr id="4" name="Slide Image Placeholder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823" y="3271382"/>
            <a:ext cx="794258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2"/>
            <a:ext cx="4302231" cy="34106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3697" y="6456612"/>
            <a:ext cx="4302231" cy="341064"/>
          </a:xfrm>
          <a:prstGeom prst="rect">
            <a:avLst/>
          </a:prstGeom>
        </p:spPr>
        <p:txBody>
          <a:bodyPr vert="horz" lIns="91440" tIns="45720" rIns="91440" bIns="45720" rtlCol="0" anchor="b"/>
          <a:lstStyle>
            <a:lvl1pPr algn="r">
              <a:defRPr sz="1200"/>
            </a:lvl1pPr>
          </a:lstStyle>
          <a:p>
            <a:fld id="{23B90FF8-A600-4373-B481-D8EC6BE05ABE}" type="slidenum">
              <a:rPr lang="en-GB" smtClean="0"/>
              <a:pPr/>
              <a:t>‹#›</a:t>
            </a:fld>
            <a:endParaRPr lang="en-GB"/>
          </a:p>
        </p:txBody>
      </p:sp>
    </p:spTree>
    <p:extLst>
      <p:ext uri="{BB962C8B-B14F-4D97-AF65-F5344CB8AC3E}">
        <p14:creationId xmlns:p14="http://schemas.microsoft.com/office/powerpoint/2010/main" val="591997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a:t>
            </a:fld>
            <a:endParaRPr lang="en-GB"/>
          </a:p>
        </p:txBody>
      </p:sp>
    </p:spTree>
    <p:extLst>
      <p:ext uri="{BB962C8B-B14F-4D97-AF65-F5344CB8AC3E}">
        <p14:creationId xmlns:p14="http://schemas.microsoft.com/office/powerpoint/2010/main" val="1422721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12</a:t>
            </a:fld>
            <a:endParaRPr lang="en-GB"/>
          </a:p>
        </p:txBody>
      </p:sp>
    </p:spTree>
    <p:extLst>
      <p:ext uri="{BB962C8B-B14F-4D97-AF65-F5344CB8AC3E}">
        <p14:creationId xmlns:p14="http://schemas.microsoft.com/office/powerpoint/2010/main" val="617826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13</a:t>
            </a:fld>
            <a:endParaRPr lang="en-GB"/>
          </a:p>
        </p:txBody>
      </p:sp>
    </p:spTree>
    <p:extLst>
      <p:ext uri="{BB962C8B-B14F-4D97-AF65-F5344CB8AC3E}">
        <p14:creationId xmlns:p14="http://schemas.microsoft.com/office/powerpoint/2010/main" val="586993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14</a:t>
            </a:fld>
            <a:endParaRPr lang="en-GB"/>
          </a:p>
        </p:txBody>
      </p:sp>
    </p:spTree>
    <p:extLst>
      <p:ext uri="{BB962C8B-B14F-4D97-AF65-F5344CB8AC3E}">
        <p14:creationId xmlns:p14="http://schemas.microsoft.com/office/powerpoint/2010/main" val="4019453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16</a:t>
            </a:fld>
            <a:endParaRPr lang="en-GB"/>
          </a:p>
        </p:txBody>
      </p:sp>
    </p:spTree>
    <p:extLst>
      <p:ext uri="{BB962C8B-B14F-4D97-AF65-F5344CB8AC3E}">
        <p14:creationId xmlns:p14="http://schemas.microsoft.com/office/powerpoint/2010/main" val="2791422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17</a:t>
            </a:fld>
            <a:endParaRPr lang="en-GB"/>
          </a:p>
        </p:txBody>
      </p:sp>
    </p:spTree>
    <p:extLst>
      <p:ext uri="{BB962C8B-B14F-4D97-AF65-F5344CB8AC3E}">
        <p14:creationId xmlns:p14="http://schemas.microsoft.com/office/powerpoint/2010/main" val="298034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18</a:t>
            </a:fld>
            <a:endParaRPr lang="en-GB"/>
          </a:p>
        </p:txBody>
      </p:sp>
    </p:spTree>
    <p:extLst>
      <p:ext uri="{BB962C8B-B14F-4D97-AF65-F5344CB8AC3E}">
        <p14:creationId xmlns:p14="http://schemas.microsoft.com/office/powerpoint/2010/main" val="55217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19</a:t>
            </a:fld>
            <a:endParaRPr lang="en-GB"/>
          </a:p>
        </p:txBody>
      </p:sp>
    </p:spTree>
    <p:extLst>
      <p:ext uri="{BB962C8B-B14F-4D97-AF65-F5344CB8AC3E}">
        <p14:creationId xmlns:p14="http://schemas.microsoft.com/office/powerpoint/2010/main" val="3914878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20</a:t>
            </a:fld>
            <a:endParaRPr lang="en-GB"/>
          </a:p>
        </p:txBody>
      </p:sp>
    </p:spTree>
    <p:extLst>
      <p:ext uri="{BB962C8B-B14F-4D97-AF65-F5344CB8AC3E}">
        <p14:creationId xmlns:p14="http://schemas.microsoft.com/office/powerpoint/2010/main" val="1896551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21</a:t>
            </a:fld>
            <a:endParaRPr lang="en-GB"/>
          </a:p>
        </p:txBody>
      </p:sp>
    </p:spTree>
    <p:extLst>
      <p:ext uri="{BB962C8B-B14F-4D97-AF65-F5344CB8AC3E}">
        <p14:creationId xmlns:p14="http://schemas.microsoft.com/office/powerpoint/2010/main" val="85175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22</a:t>
            </a:fld>
            <a:endParaRPr lang="en-GB"/>
          </a:p>
        </p:txBody>
      </p:sp>
    </p:spTree>
    <p:extLst>
      <p:ext uri="{BB962C8B-B14F-4D97-AF65-F5344CB8AC3E}">
        <p14:creationId xmlns:p14="http://schemas.microsoft.com/office/powerpoint/2010/main" val="274832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B90FF8-A600-4373-B481-D8EC6BE05ABE}" type="slidenum">
              <a:rPr lang="en-GB" smtClean="0"/>
              <a:pPr/>
              <a:t>2</a:t>
            </a:fld>
            <a:endParaRPr lang="en-GB"/>
          </a:p>
        </p:txBody>
      </p:sp>
    </p:spTree>
    <p:extLst>
      <p:ext uri="{BB962C8B-B14F-4D97-AF65-F5344CB8AC3E}">
        <p14:creationId xmlns:p14="http://schemas.microsoft.com/office/powerpoint/2010/main" val="876170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23</a:t>
            </a:fld>
            <a:endParaRPr lang="en-GB"/>
          </a:p>
        </p:txBody>
      </p:sp>
    </p:spTree>
    <p:extLst>
      <p:ext uri="{BB962C8B-B14F-4D97-AF65-F5344CB8AC3E}">
        <p14:creationId xmlns:p14="http://schemas.microsoft.com/office/powerpoint/2010/main" val="2754479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B90FF8-A600-4373-B481-D8EC6BE05ABE}" type="slidenum">
              <a:rPr lang="en-GB" smtClean="0"/>
              <a:pPr/>
              <a:t>24</a:t>
            </a:fld>
            <a:endParaRPr lang="en-GB"/>
          </a:p>
        </p:txBody>
      </p:sp>
    </p:spTree>
    <p:extLst>
      <p:ext uri="{BB962C8B-B14F-4D97-AF65-F5344CB8AC3E}">
        <p14:creationId xmlns:p14="http://schemas.microsoft.com/office/powerpoint/2010/main" val="610673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25</a:t>
            </a:fld>
            <a:endParaRPr lang="en-GB"/>
          </a:p>
        </p:txBody>
      </p:sp>
    </p:spTree>
    <p:extLst>
      <p:ext uri="{BB962C8B-B14F-4D97-AF65-F5344CB8AC3E}">
        <p14:creationId xmlns:p14="http://schemas.microsoft.com/office/powerpoint/2010/main" val="2512594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26</a:t>
            </a:fld>
            <a:endParaRPr lang="en-GB"/>
          </a:p>
        </p:txBody>
      </p:sp>
    </p:spTree>
    <p:extLst>
      <p:ext uri="{BB962C8B-B14F-4D97-AF65-F5344CB8AC3E}">
        <p14:creationId xmlns:p14="http://schemas.microsoft.com/office/powerpoint/2010/main" val="1548266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27</a:t>
            </a:fld>
            <a:endParaRPr lang="en-GB"/>
          </a:p>
        </p:txBody>
      </p:sp>
    </p:spTree>
    <p:extLst>
      <p:ext uri="{BB962C8B-B14F-4D97-AF65-F5344CB8AC3E}">
        <p14:creationId xmlns:p14="http://schemas.microsoft.com/office/powerpoint/2010/main" val="203981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28</a:t>
            </a:fld>
            <a:endParaRPr lang="en-GB"/>
          </a:p>
        </p:txBody>
      </p:sp>
    </p:spTree>
    <p:extLst>
      <p:ext uri="{BB962C8B-B14F-4D97-AF65-F5344CB8AC3E}">
        <p14:creationId xmlns:p14="http://schemas.microsoft.com/office/powerpoint/2010/main" val="44964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3</a:t>
            </a:fld>
            <a:endParaRPr lang="en-GB"/>
          </a:p>
        </p:txBody>
      </p:sp>
    </p:spTree>
    <p:extLst>
      <p:ext uri="{BB962C8B-B14F-4D97-AF65-F5344CB8AC3E}">
        <p14:creationId xmlns:p14="http://schemas.microsoft.com/office/powerpoint/2010/main" val="1274727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4</a:t>
            </a:fld>
            <a:endParaRPr lang="en-GB"/>
          </a:p>
        </p:txBody>
      </p:sp>
    </p:spTree>
    <p:extLst>
      <p:ext uri="{BB962C8B-B14F-4D97-AF65-F5344CB8AC3E}">
        <p14:creationId xmlns:p14="http://schemas.microsoft.com/office/powerpoint/2010/main" val="637200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5</a:t>
            </a:fld>
            <a:endParaRPr lang="en-GB"/>
          </a:p>
        </p:txBody>
      </p:sp>
    </p:spTree>
    <p:extLst>
      <p:ext uri="{BB962C8B-B14F-4D97-AF65-F5344CB8AC3E}">
        <p14:creationId xmlns:p14="http://schemas.microsoft.com/office/powerpoint/2010/main" val="3888200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6</a:t>
            </a:fld>
            <a:endParaRPr lang="en-GB"/>
          </a:p>
        </p:txBody>
      </p:sp>
    </p:spTree>
    <p:extLst>
      <p:ext uri="{BB962C8B-B14F-4D97-AF65-F5344CB8AC3E}">
        <p14:creationId xmlns:p14="http://schemas.microsoft.com/office/powerpoint/2010/main" val="2432683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B90FF8-A600-4373-B481-D8EC6BE05ABE}" type="slidenum">
              <a:rPr lang="en-GB" smtClean="0"/>
              <a:pPr/>
              <a:t>7</a:t>
            </a:fld>
            <a:endParaRPr lang="en-GB"/>
          </a:p>
        </p:txBody>
      </p:sp>
    </p:spTree>
    <p:extLst>
      <p:ext uri="{BB962C8B-B14F-4D97-AF65-F5344CB8AC3E}">
        <p14:creationId xmlns:p14="http://schemas.microsoft.com/office/powerpoint/2010/main" val="1239257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8</a:t>
            </a:fld>
            <a:endParaRPr lang="en-GB"/>
          </a:p>
        </p:txBody>
      </p:sp>
    </p:spTree>
    <p:extLst>
      <p:ext uri="{BB962C8B-B14F-4D97-AF65-F5344CB8AC3E}">
        <p14:creationId xmlns:p14="http://schemas.microsoft.com/office/powerpoint/2010/main" val="169137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90FF8-A600-4373-B481-D8EC6BE05ABE}" type="slidenum">
              <a:rPr lang="en-GB" smtClean="0"/>
              <a:pPr/>
              <a:t>11</a:t>
            </a:fld>
            <a:endParaRPr lang="en-GB"/>
          </a:p>
        </p:txBody>
      </p:sp>
    </p:spTree>
    <p:extLst>
      <p:ext uri="{BB962C8B-B14F-4D97-AF65-F5344CB8AC3E}">
        <p14:creationId xmlns:p14="http://schemas.microsoft.com/office/powerpoint/2010/main" val="186169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4FFA46A-D5A4-4C07-82D4-617D7FF1AA11}" type="datetime1">
              <a:rPr lang="en-GB" smtClean="0"/>
              <a:pPr/>
              <a:t>25/08/2017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421735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8E4389-39E6-4AB4-AF68-51EC806DED63}" type="datetime1">
              <a:rPr lang="en-GB" smtClean="0"/>
              <a:pPr/>
              <a:t>25/08/2017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84475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5DE30F-D8F1-453B-AEAF-E079C6EA9A80}" type="datetime1">
              <a:rPr lang="en-GB" smtClean="0"/>
              <a:pPr/>
              <a:t>25/08/2017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408070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E3B70A-C96E-468B-9F23-79514D3886AC}" type="datetime1">
              <a:rPr lang="en-GB" smtClean="0"/>
              <a:pPr/>
              <a:t>25/08/2017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8C3FA-7AB8-41F4-BB90-B64BC1FB8E50}" type="slidenum">
              <a:rPr lang="en-GB" smtClean="0"/>
              <a:pPr/>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1300" y="102627"/>
            <a:ext cx="4002450" cy="1303020"/>
          </a:xfrm>
          <a:prstGeom prst="rect">
            <a:avLst/>
          </a:prstGeom>
        </p:spPr>
      </p:pic>
      <p:grpSp>
        <p:nvGrpSpPr>
          <p:cNvPr id="8" name="Group 7"/>
          <p:cNvGrpSpPr/>
          <p:nvPr userDrawn="1"/>
        </p:nvGrpSpPr>
        <p:grpSpPr>
          <a:xfrm>
            <a:off x="0" y="6200775"/>
            <a:ext cx="12192000" cy="657225"/>
            <a:chOff x="-6092" y="914400"/>
            <a:chExt cx="6102092" cy="788312"/>
          </a:xfrm>
        </p:grpSpPr>
        <p:sp>
          <p:nvSpPr>
            <p:cNvPr id="9" name="Rectangle 8"/>
            <p:cNvSpPr/>
            <p:nvPr/>
          </p:nvSpPr>
          <p:spPr>
            <a:xfrm>
              <a:off x="0" y="914400"/>
              <a:ext cx="6096000" cy="788312"/>
            </a:xfrm>
            <a:prstGeom prst="rect">
              <a:avLst/>
            </a:prstGeom>
            <a:solidFill>
              <a:srgbClr val="034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6"/>
            <p:cNvSpPr/>
            <p:nvPr/>
          </p:nvSpPr>
          <p:spPr>
            <a:xfrm rot="5400000">
              <a:off x="-231009" y="1139319"/>
              <a:ext cx="788310" cy="338475"/>
            </a:xfrm>
            <a:custGeom>
              <a:avLst/>
              <a:gdLst>
                <a:gd name="connsiteX0" fmla="*/ 1 w 788312"/>
                <a:gd name="connsiteY0" fmla="*/ 243082 h 636399"/>
                <a:gd name="connsiteX1" fmla="*/ 394156 w 788312"/>
                <a:gd name="connsiteY1" fmla="*/ 0 h 636399"/>
                <a:gd name="connsiteX2" fmla="*/ 788311 w 788312"/>
                <a:gd name="connsiteY2" fmla="*/ 243082 h 636399"/>
                <a:gd name="connsiteX3" fmla="*/ 637757 w 788312"/>
                <a:gd name="connsiteY3" fmla="*/ 636397 h 636399"/>
                <a:gd name="connsiteX4" fmla="*/ 150555 w 788312"/>
                <a:gd name="connsiteY4" fmla="*/ 636397 h 636399"/>
                <a:gd name="connsiteX5" fmla="*/ 1 w 788312"/>
                <a:gd name="connsiteY5" fmla="*/ 243082 h 636399"/>
                <a:gd name="connsiteX0" fmla="*/ 0 w 788310"/>
                <a:gd name="connsiteY0" fmla="*/ 243082 h 639812"/>
                <a:gd name="connsiteX1" fmla="*/ 394155 w 788310"/>
                <a:gd name="connsiteY1" fmla="*/ 0 h 639812"/>
                <a:gd name="connsiteX2" fmla="*/ 788310 w 788310"/>
                <a:gd name="connsiteY2" fmla="*/ 243082 h 639812"/>
                <a:gd name="connsiteX3" fmla="*/ 637756 w 788310"/>
                <a:gd name="connsiteY3" fmla="*/ 636397 h 639812"/>
                <a:gd name="connsiteX4" fmla="*/ 3840 w 788310"/>
                <a:gd name="connsiteY4" fmla="*/ 639812 h 639812"/>
                <a:gd name="connsiteX5" fmla="*/ 0 w 788310"/>
                <a:gd name="connsiteY5" fmla="*/ 243082 h 639812"/>
                <a:gd name="connsiteX0" fmla="*/ 0 w 788310"/>
                <a:gd name="connsiteY0" fmla="*/ 243082 h 639812"/>
                <a:gd name="connsiteX1" fmla="*/ 394155 w 788310"/>
                <a:gd name="connsiteY1" fmla="*/ 0 h 639812"/>
                <a:gd name="connsiteX2" fmla="*/ 788310 w 788310"/>
                <a:gd name="connsiteY2" fmla="*/ 243082 h 639812"/>
                <a:gd name="connsiteX3" fmla="*/ 787881 w 788310"/>
                <a:gd name="connsiteY3" fmla="*/ 629573 h 639812"/>
                <a:gd name="connsiteX4" fmla="*/ 3840 w 788310"/>
                <a:gd name="connsiteY4" fmla="*/ 639812 h 639812"/>
                <a:gd name="connsiteX5" fmla="*/ 0 w 788310"/>
                <a:gd name="connsiteY5" fmla="*/ 243082 h 639812"/>
                <a:gd name="connsiteX0" fmla="*/ 0 w 788310"/>
                <a:gd name="connsiteY0" fmla="*/ 243082 h 639812"/>
                <a:gd name="connsiteX1" fmla="*/ 394155 w 788310"/>
                <a:gd name="connsiteY1" fmla="*/ 0 h 639812"/>
                <a:gd name="connsiteX2" fmla="*/ 788310 w 788310"/>
                <a:gd name="connsiteY2" fmla="*/ 243082 h 639812"/>
                <a:gd name="connsiteX3" fmla="*/ 787881 w 788310"/>
                <a:gd name="connsiteY3" fmla="*/ 636717 h 639812"/>
                <a:gd name="connsiteX4" fmla="*/ 3840 w 788310"/>
                <a:gd name="connsiteY4" fmla="*/ 639812 h 639812"/>
                <a:gd name="connsiteX5" fmla="*/ 0 w 788310"/>
                <a:gd name="connsiteY5" fmla="*/ 243082 h 639812"/>
                <a:gd name="connsiteX0" fmla="*/ 0 w 788310"/>
                <a:gd name="connsiteY0" fmla="*/ 243082 h 642194"/>
                <a:gd name="connsiteX1" fmla="*/ 394155 w 788310"/>
                <a:gd name="connsiteY1" fmla="*/ 0 h 642194"/>
                <a:gd name="connsiteX2" fmla="*/ 788310 w 788310"/>
                <a:gd name="connsiteY2" fmla="*/ 243082 h 642194"/>
                <a:gd name="connsiteX3" fmla="*/ 787881 w 788310"/>
                <a:gd name="connsiteY3" fmla="*/ 636717 h 642194"/>
                <a:gd name="connsiteX4" fmla="*/ 1459 w 788310"/>
                <a:gd name="connsiteY4" fmla="*/ 642194 h 642194"/>
                <a:gd name="connsiteX5" fmla="*/ 0 w 788310"/>
                <a:gd name="connsiteY5" fmla="*/ 243082 h 64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8310" h="642194">
                  <a:moveTo>
                    <a:pt x="0" y="243082"/>
                  </a:moveTo>
                  <a:lnTo>
                    <a:pt x="394155" y="0"/>
                  </a:lnTo>
                  <a:lnTo>
                    <a:pt x="788310" y="243082"/>
                  </a:lnTo>
                  <a:lnTo>
                    <a:pt x="787881" y="636717"/>
                  </a:lnTo>
                  <a:lnTo>
                    <a:pt x="1459" y="642194"/>
                  </a:lnTo>
                  <a:cubicBezTo>
                    <a:pt x="973" y="509157"/>
                    <a:pt x="486" y="376119"/>
                    <a:pt x="0" y="243082"/>
                  </a:cubicBezTo>
                  <a:close/>
                </a:path>
              </a:pathLst>
            </a:custGeom>
            <a:solidFill>
              <a:srgbClr val="95A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 name="TextBox 10"/>
          <p:cNvSpPr txBox="1"/>
          <p:nvPr userDrawn="1"/>
        </p:nvSpPr>
        <p:spPr>
          <a:xfrm>
            <a:off x="771525" y="6350170"/>
            <a:ext cx="7067384" cy="338554"/>
          </a:xfrm>
          <a:prstGeom prst="rect">
            <a:avLst/>
          </a:prstGeom>
          <a:noFill/>
        </p:spPr>
        <p:txBody>
          <a:bodyPr wrap="none" rtlCol="0">
            <a:spAutoFit/>
          </a:bodyPr>
          <a:lstStyle/>
          <a:p>
            <a:r>
              <a:rPr lang="en-GB" sz="1600" b="1" dirty="0">
                <a:solidFill>
                  <a:schemeClr val="bg1"/>
                </a:solidFill>
                <a:latin typeface="Montserrat" panose="00000500000000000000" pitchFamily="50" charset="-70"/>
              </a:rPr>
              <a:t>Latvia-Lithuania Cross Border Cooperation Programme 2014-2020</a:t>
            </a:r>
          </a:p>
        </p:txBody>
      </p:sp>
      <p:sp>
        <p:nvSpPr>
          <p:cNvPr id="12" name="TextBox 11"/>
          <p:cNvSpPr txBox="1"/>
          <p:nvPr userDrawn="1"/>
        </p:nvSpPr>
        <p:spPr>
          <a:xfrm>
            <a:off x="10153650" y="6350170"/>
            <a:ext cx="1613199" cy="338554"/>
          </a:xfrm>
          <a:prstGeom prst="rect">
            <a:avLst/>
          </a:prstGeom>
          <a:noFill/>
        </p:spPr>
        <p:txBody>
          <a:bodyPr wrap="none" rtlCol="0">
            <a:spAutoFit/>
          </a:bodyPr>
          <a:lstStyle/>
          <a:p>
            <a:r>
              <a:rPr lang="lv-LV" sz="1600" b="1" dirty="0">
                <a:solidFill>
                  <a:schemeClr val="bg1"/>
                </a:solidFill>
                <a:latin typeface="Montserrat" panose="00000500000000000000" pitchFamily="50" charset="-70"/>
              </a:rPr>
              <a:t>www.latlit.eu</a:t>
            </a:r>
            <a:endParaRPr lang="en-GB" sz="1600" b="1" dirty="0">
              <a:solidFill>
                <a:schemeClr val="bg1"/>
              </a:solidFill>
              <a:latin typeface="Montserrat" panose="00000500000000000000" pitchFamily="50" charset="-70"/>
            </a:endParaRPr>
          </a:p>
        </p:txBody>
      </p:sp>
      <p:cxnSp>
        <p:nvCxnSpPr>
          <p:cNvPr id="13" name="Straight Connector 12"/>
          <p:cNvCxnSpPr/>
          <p:nvPr userDrawn="1"/>
        </p:nvCxnSpPr>
        <p:spPr>
          <a:xfrm>
            <a:off x="0" y="1480344"/>
            <a:ext cx="12192000" cy="0"/>
          </a:xfrm>
          <a:prstGeom prst="line">
            <a:avLst/>
          </a:prstGeom>
          <a:ln>
            <a:solidFill>
              <a:srgbClr val="034EA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45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5E4484-E7B7-48F9-B1F1-81FF04EEFE4A}" type="datetime1">
              <a:rPr lang="en-GB" smtClean="0"/>
              <a:pPr/>
              <a:t>25/08/2017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97573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3619C9-E98A-4158-8394-820D1234139F}" type="datetime1">
              <a:rPr lang="en-GB" smtClean="0"/>
              <a:pPr/>
              <a:t>25/08/2017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49700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EB954F7-8357-47FB-B6F4-1D6C86B50D98}" type="datetime1">
              <a:rPr lang="en-GB" smtClean="0"/>
              <a:pPr/>
              <a:t>25/08/2017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132497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C204ACB-2069-4AAC-B733-74F4B911C878}" type="datetime1">
              <a:rPr lang="en-GB" smtClean="0"/>
              <a:pPr/>
              <a:t>25/08/2017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111942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C4489-34BD-4312-B9CB-AB91DA5FC69C}" type="datetime1">
              <a:rPr lang="en-GB" smtClean="0"/>
              <a:pPr/>
              <a:t>25/08/2017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2997777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DB4FBB-7E64-4E21-A774-96E5413C7628}" type="datetime1">
              <a:rPr lang="en-GB" smtClean="0"/>
              <a:pPr/>
              <a:t>25/08/2017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162321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7DD24D-4BE1-47EB-AC00-7A12D266E7DC}" type="datetime1">
              <a:rPr lang="en-GB" smtClean="0"/>
              <a:pPr/>
              <a:t>25/08/2017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18C3FA-7AB8-41F4-BB90-B64BC1FB8E50}" type="slidenum">
              <a:rPr lang="en-GB" smtClean="0"/>
              <a:pPr/>
              <a:t>‹#›</a:t>
            </a:fld>
            <a:endParaRPr lang="en-GB"/>
          </a:p>
        </p:txBody>
      </p:sp>
    </p:spTree>
    <p:extLst>
      <p:ext uri="{BB962C8B-B14F-4D97-AF65-F5344CB8AC3E}">
        <p14:creationId xmlns:p14="http://schemas.microsoft.com/office/powerpoint/2010/main" val="3187911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8F371-4996-4B9C-98CC-569AADBC48F4}" type="datetime1">
              <a:rPr lang="en-GB" smtClean="0"/>
              <a:pPr/>
              <a:t>25/08/2017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8C3FA-7AB8-41F4-BB90-B64BC1FB8E50}" type="slidenum">
              <a:rPr lang="en-GB" smtClean="0"/>
              <a:pPr/>
              <a:t>‹#›</a:t>
            </a:fld>
            <a:endParaRPr lang="en-GB"/>
          </a:p>
        </p:txBody>
      </p:sp>
    </p:spTree>
    <p:extLst>
      <p:ext uri="{BB962C8B-B14F-4D97-AF65-F5344CB8AC3E}">
        <p14:creationId xmlns:p14="http://schemas.microsoft.com/office/powerpoint/2010/main" val="1787560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latlit.e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latlit.eu/how-to-implemen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5893" y="0"/>
            <a:ext cx="6095999" cy="690113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8308"/>
            <a:ext cx="6036275" cy="1965143"/>
          </a:xfrm>
          <a:prstGeom prst="rect">
            <a:avLst/>
          </a:prstGeom>
        </p:spPr>
      </p:pic>
      <p:sp>
        <p:nvSpPr>
          <p:cNvPr id="6" name="TextBox 5"/>
          <p:cNvSpPr txBox="1"/>
          <p:nvPr/>
        </p:nvSpPr>
        <p:spPr>
          <a:xfrm>
            <a:off x="545946" y="3590373"/>
            <a:ext cx="7352578" cy="1200329"/>
          </a:xfrm>
          <a:prstGeom prst="rect">
            <a:avLst/>
          </a:prstGeom>
          <a:noFill/>
        </p:spPr>
        <p:txBody>
          <a:bodyPr wrap="square" rtlCol="0">
            <a:spAutoFit/>
          </a:bodyPr>
          <a:lstStyle/>
          <a:p>
            <a:r>
              <a:rPr lang="lv-LV" sz="3600" b="1" dirty="0">
                <a:solidFill>
                  <a:srgbClr val="95A4D4"/>
                </a:solidFill>
                <a:latin typeface="Arial" pitchFamily="34" charset="0"/>
                <a:cs typeface="Arial" pitchFamily="34" charset="0"/>
              </a:rPr>
              <a:t>PROJECT CHANGES</a:t>
            </a:r>
          </a:p>
          <a:p>
            <a:endParaRPr lang="lv-LV" sz="3600" b="1" dirty="0">
              <a:solidFill>
                <a:srgbClr val="95A4D4"/>
              </a:solidFill>
              <a:latin typeface="Arial" pitchFamily="34" charset="0"/>
              <a:cs typeface="Arial" pitchFamily="34" charset="0"/>
            </a:endParaRPr>
          </a:p>
        </p:txBody>
      </p:sp>
    </p:spTree>
    <p:extLst>
      <p:ext uri="{BB962C8B-B14F-4D97-AF65-F5344CB8AC3E}">
        <p14:creationId xmlns:p14="http://schemas.microsoft.com/office/powerpoint/2010/main" val="565216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lv-LV" sz="2800" b="1" dirty="0">
                <a:solidFill>
                  <a:srgbClr val="034EA2"/>
                </a:solidFill>
                <a:latin typeface="Arial" pitchFamily="34" charset="0"/>
                <a:ea typeface="Open Sans" panose="020B0606030504020204" pitchFamily="34" charset="0"/>
                <a:cs typeface="Arial" pitchFamily="34" charset="0"/>
              </a:rPr>
              <a:t>MAJOR CHANGES</a:t>
            </a:r>
            <a:r>
              <a:rPr lang="lv-LV" b="1" dirty="0">
                <a:solidFill>
                  <a:srgbClr val="034EA2"/>
                </a:solidFill>
                <a:latin typeface="Arial" pitchFamily="34" charset="0"/>
                <a:ea typeface="Open Sans" panose="020B0606030504020204" pitchFamily="34" charset="0"/>
                <a:cs typeface="Arial" pitchFamily="34" charset="0"/>
              </a:rPr>
              <a:t/>
            </a:r>
            <a:br>
              <a:rPr lang="lv-LV" b="1" dirty="0">
                <a:solidFill>
                  <a:srgbClr val="034EA2"/>
                </a:solidFill>
                <a:latin typeface="Arial" pitchFamily="34" charset="0"/>
                <a:ea typeface="Open Sans" panose="020B0606030504020204" pitchFamily="34" charset="0"/>
                <a:cs typeface="Arial" pitchFamily="34" charset="0"/>
              </a:rPr>
            </a:br>
            <a:endParaRPr lang="lv-LV" dirty="0"/>
          </a:p>
        </p:txBody>
      </p:sp>
      <p:sp>
        <p:nvSpPr>
          <p:cNvPr id="3" name="Content Placeholder 2"/>
          <p:cNvSpPr>
            <a:spLocks noGrp="1"/>
          </p:cNvSpPr>
          <p:nvPr>
            <p:ph idx="1"/>
          </p:nvPr>
        </p:nvSpPr>
        <p:spPr/>
        <p:txBody>
          <a:bodyPr/>
          <a:lstStyle/>
          <a:p>
            <a:pPr marL="0" indent="0">
              <a:buNone/>
            </a:pPr>
            <a:endParaRPr lang="lv-LV" b="1" dirty="0">
              <a:solidFill>
                <a:srgbClr val="034EA2"/>
              </a:solidFill>
              <a:latin typeface="Arial" pitchFamily="34" charset="0"/>
              <a:ea typeface="Open Sans" panose="020B0606030504020204" pitchFamily="34" charset="0"/>
              <a:cs typeface="Arial" pitchFamily="34" charset="0"/>
            </a:endParaRPr>
          </a:p>
          <a:p>
            <a:pPr marL="0" indent="0">
              <a:buNone/>
            </a:pPr>
            <a:endParaRPr lang="lv-LV" b="1" dirty="0">
              <a:solidFill>
                <a:srgbClr val="034EA2"/>
              </a:solidFill>
              <a:latin typeface="Arial" pitchFamily="34" charset="0"/>
              <a:ea typeface="Open Sans" panose="020B0606030504020204" pitchFamily="34" charset="0"/>
              <a:cs typeface="Arial" pitchFamily="34" charset="0"/>
            </a:endParaRPr>
          </a:p>
          <a:p>
            <a:pPr marL="0" indent="0">
              <a:buNone/>
            </a:pPr>
            <a:r>
              <a:rPr lang="en-GB" b="1" dirty="0">
                <a:solidFill>
                  <a:srgbClr val="034EA2"/>
                </a:solidFill>
                <a:latin typeface="Arial" pitchFamily="34" charset="0"/>
                <a:ea typeface="Open Sans" panose="020B0606030504020204" pitchFamily="34" charset="0"/>
                <a:cs typeface="Arial" pitchFamily="34" charset="0"/>
              </a:rPr>
              <a:t>!!! If major changes are needed, LP must inform the JS as soon as possible during the project implementation, but not later than one month before the project end.</a:t>
            </a:r>
            <a:endParaRPr lang="lv-LV" b="1" dirty="0">
              <a:solidFill>
                <a:srgbClr val="034EA2"/>
              </a:solidFill>
              <a:latin typeface="Arial" pitchFamily="34" charset="0"/>
              <a:ea typeface="Open Sans" panose="020B0606030504020204" pitchFamily="34" charset="0"/>
              <a:cs typeface="Arial" pitchFamily="34" charset="0"/>
            </a:endParaRPr>
          </a:p>
          <a:p>
            <a:pPr marL="0" indent="0">
              <a:buNone/>
            </a:pPr>
            <a:endParaRPr lang="lv-LV" dirty="0"/>
          </a:p>
        </p:txBody>
      </p:sp>
      <p:sp>
        <p:nvSpPr>
          <p:cNvPr id="4" name="Slide Number Placeholder 3"/>
          <p:cNvSpPr>
            <a:spLocks noGrp="1"/>
          </p:cNvSpPr>
          <p:nvPr>
            <p:ph type="sldNum" sz="quarter" idx="12"/>
          </p:nvPr>
        </p:nvSpPr>
        <p:spPr/>
        <p:txBody>
          <a:bodyPr/>
          <a:lstStyle/>
          <a:p>
            <a:fld id="{1218C3FA-7AB8-41F4-BB90-B64BC1FB8E50}" type="slidenum">
              <a:rPr lang="en-GB" smtClean="0"/>
              <a:pPr/>
              <a:t>10</a:t>
            </a:fld>
            <a:endParaRPr lang="en-GB"/>
          </a:p>
        </p:txBody>
      </p:sp>
    </p:spTree>
    <p:extLst>
      <p:ext uri="{BB962C8B-B14F-4D97-AF65-F5344CB8AC3E}">
        <p14:creationId xmlns:p14="http://schemas.microsoft.com/office/powerpoint/2010/main" val="3370467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MAJOR CHANGES</a:t>
            </a:r>
          </a:p>
        </p:txBody>
      </p:sp>
      <p:sp>
        <p:nvSpPr>
          <p:cNvPr id="6" name="Rectangle 5"/>
          <p:cNvSpPr/>
          <p:nvPr/>
        </p:nvSpPr>
        <p:spPr>
          <a:xfrm>
            <a:off x="1140415" y="1879058"/>
            <a:ext cx="9059873" cy="2616101"/>
          </a:xfrm>
          <a:prstGeom prst="rect">
            <a:avLst/>
          </a:prstGeom>
        </p:spPr>
        <p:txBody>
          <a:bodyPr wrap="square">
            <a:spAutoFit/>
          </a:bodyPr>
          <a:lstStyle/>
          <a:p>
            <a:pPr>
              <a:spcBef>
                <a:spcPts val="1200"/>
              </a:spcBef>
            </a:pPr>
            <a:r>
              <a:rPr lang="en-GB" sz="2800" b="1" dirty="0">
                <a:solidFill>
                  <a:srgbClr val="034EA2"/>
                </a:solidFill>
                <a:latin typeface="Arial" pitchFamily="34" charset="0"/>
                <a:ea typeface="Open Sans" panose="020B0606030504020204" pitchFamily="34" charset="0"/>
                <a:cs typeface="Arial" pitchFamily="34" charset="0"/>
              </a:rPr>
              <a:t>Changes in the project partnership</a:t>
            </a:r>
            <a:endParaRPr lang="en-GB" sz="2400" b="1" dirty="0">
              <a:latin typeface="Arial" pitchFamily="34" charset="0"/>
              <a:ea typeface="Open Sans" panose="020B0606030504020204" pitchFamily="34" charset="0"/>
              <a:cs typeface="Arial" pitchFamily="34" charset="0"/>
            </a:endParaRP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Withdrawal of PP without replacement</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Replacement of PP with existing PP</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Replacement of PP with new PP</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Structural / legal changes of PP</a:t>
            </a:r>
          </a:p>
        </p:txBody>
      </p:sp>
      <p:sp>
        <p:nvSpPr>
          <p:cNvPr id="2" name="Rectangle 1"/>
          <p:cNvSpPr/>
          <p:nvPr/>
        </p:nvSpPr>
        <p:spPr>
          <a:xfrm>
            <a:off x="8192345" y="1879058"/>
            <a:ext cx="3029667" cy="4053796"/>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accent5">
                    <a:lumMod val="50000"/>
                  </a:schemeClr>
                </a:solidFill>
                <a:latin typeface="Arial" panose="020B0604020202020204" pitchFamily="34" charset="0"/>
                <a:cs typeface="Arial" panose="020B0604020202020204" pitchFamily="34" charset="0"/>
              </a:rPr>
              <a:t>Changes are approved by MA</a:t>
            </a:r>
            <a:r>
              <a:rPr lang="lv-LV" sz="2000" b="1" dirty="0">
                <a:solidFill>
                  <a:schemeClr val="accent5">
                    <a:lumMod val="50000"/>
                  </a:schemeClr>
                </a:solidFill>
                <a:latin typeface="Arial" panose="020B0604020202020204" pitchFamily="34" charset="0"/>
                <a:cs typeface="Arial" panose="020B0604020202020204" pitchFamily="34" charset="0"/>
              </a:rPr>
              <a:t>.</a:t>
            </a:r>
          </a:p>
          <a:p>
            <a:pPr algn="ctr"/>
            <a:endParaRPr lang="lv-LV" sz="2000" b="1" dirty="0">
              <a:solidFill>
                <a:schemeClr val="accent5">
                  <a:lumMod val="50000"/>
                </a:schemeClr>
              </a:solidFill>
              <a:latin typeface="Arial" panose="020B0604020202020204" pitchFamily="34" charset="0"/>
              <a:cs typeface="Arial" panose="020B0604020202020204" pitchFamily="34" charset="0"/>
            </a:endParaRPr>
          </a:p>
          <a:p>
            <a:pPr algn="ctr"/>
            <a:r>
              <a:rPr lang="en-GB" sz="2000" b="1" dirty="0">
                <a:solidFill>
                  <a:schemeClr val="accent5">
                    <a:lumMod val="50000"/>
                  </a:schemeClr>
                </a:solidFill>
                <a:latin typeface="Arial" panose="020B0604020202020204" pitchFamily="34" charset="0"/>
                <a:cs typeface="Arial" panose="020B0604020202020204" pitchFamily="34" charset="0"/>
              </a:rPr>
              <a:t> MC takes decision in cases where respecting of eligibility criteria is questioned.</a:t>
            </a:r>
            <a:endParaRPr lang="lv-LV" sz="2000" b="1" dirty="0">
              <a:solidFill>
                <a:schemeClr val="accent5">
                  <a:lumMod val="50000"/>
                </a:schemeClr>
              </a:solidFill>
              <a:latin typeface="Arial" panose="020B0604020202020204" pitchFamily="34" charset="0"/>
              <a:cs typeface="Arial" panose="020B0604020202020204" pitchFamily="34" charset="0"/>
            </a:endParaRPr>
          </a:p>
          <a:p>
            <a:pPr algn="ctr"/>
            <a:r>
              <a:rPr lang="lv-LV" sz="2000" b="1" dirty="0">
                <a:solidFill>
                  <a:srgbClr val="FF0000"/>
                </a:solidFill>
                <a:latin typeface="Arial" panose="020B0604020202020204" pitchFamily="34" charset="0"/>
                <a:cs typeface="Arial" panose="020B0604020202020204" pitchFamily="34" charset="0"/>
              </a:rPr>
              <a:t>(</a:t>
            </a:r>
            <a:r>
              <a:rPr lang="en-GB" sz="2000" b="1" dirty="0">
                <a:solidFill>
                  <a:srgbClr val="FF0000"/>
                </a:solidFill>
                <a:latin typeface="Arial" panose="020B0604020202020204" pitchFamily="34" charset="0"/>
                <a:cs typeface="Arial" panose="020B0604020202020204" pitchFamily="34" charset="0"/>
              </a:rPr>
              <a:t>before PM version 3, structural/legal change was approved by MC) </a:t>
            </a:r>
          </a:p>
        </p:txBody>
      </p:sp>
    </p:spTree>
    <p:extLst>
      <p:ext uri="{BB962C8B-B14F-4D97-AF65-F5344CB8AC3E}">
        <p14:creationId xmlns:p14="http://schemas.microsoft.com/office/powerpoint/2010/main" val="1167914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MAJOR CHANGES</a:t>
            </a:r>
          </a:p>
        </p:txBody>
      </p:sp>
      <p:sp>
        <p:nvSpPr>
          <p:cNvPr id="7" name="Rectangle 6"/>
          <p:cNvSpPr/>
          <p:nvPr/>
        </p:nvSpPr>
        <p:spPr>
          <a:xfrm>
            <a:off x="1019589" y="1986780"/>
            <a:ext cx="6984233" cy="2677656"/>
          </a:xfrm>
          <a:prstGeom prst="rect">
            <a:avLst/>
          </a:prstGeom>
        </p:spPr>
        <p:txBody>
          <a:bodyPr wrap="square">
            <a:spAutoFit/>
          </a:bodyPr>
          <a:lstStyle/>
          <a:p>
            <a:pPr>
              <a:spcBef>
                <a:spcPts val="1200"/>
              </a:spcBef>
            </a:pPr>
            <a:r>
              <a:rPr lang="en-GB" sz="2800" b="1" dirty="0">
                <a:solidFill>
                  <a:srgbClr val="034EA2"/>
                </a:solidFill>
                <a:latin typeface="Arial" pitchFamily="34" charset="0"/>
                <a:ea typeface="Open Sans" panose="020B0606030504020204" pitchFamily="34" charset="0"/>
                <a:cs typeface="Arial" pitchFamily="34" charset="0"/>
              </a:rPr>
              <a:t>Changes in the budget</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Reallocation between BLs and/or PP (up to 30% of total budget)</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Reallocation between items under BL1 for Real Costs method</a:t>
            </a:r>
            <a:r>
              <a:rPr lang="lv-LV" sz="2400" b="1" dirty="0">
                <a:latin typeface="Arial" pitchFamily="34" charset="0"/>
                <a:ea typeface="Open Sans" panose="020B0606030504020204" pitchFamily="34" charset="0"/>
                <a:cs typeface="Arial" pitchFamily="34" charset="0"/>
              </a:rPr>
              <a:t> – </a:t>
            </a:r>
            <a:r>
              <a:rPr lang="en-GB" sz="2400" b="1" dirty="0">
                <a:solidFill>
                  <a:srgbClr val="FF0000"/>
                </a:solidFill>
                <a:latin typeface="Arial" pitchFamily="34" charset="0"/>
                <a:ea typeface="Open Sans" panose="020B0606030504020204" pitchFamily="34" charset="0"/>
                <a:cs typeface="Arial" pitchFamily="34" charset="0"/>
              </a:rPr>
              <a:t>no longer major change </a:t>
            </a:r>
            <a:r>
              <a:rPr lang="en-GB" sz="2000" b="1" dirty="0">
                <a:solidFill>
                  <a:srgbClr val="FF0000"/>
                </a:solidFill>
                <a:latin typeface="Arial" pitchFamily="34" charset="0"/>
                <a:ea typeface="Open Sans" panose="020B0606030504020204" pitchFamily="34" charset="0"/>
                <a:cs typeface="Arial" pitchFamily="34" charset="0"/>
              </a:rPr>
              <a:t>(approved with </a:t>
            </a:r>
            <a:r>
              <a:rPr lang="lv-LV" sz="2000" b="1" dirty="0">
                <a:solidFill>
                  <a:srgbClr val="FF0000"/>
                </a:solidFill>
                <a:latin typeface="Arial" panose="020B0604020202020204" pitchFamily="34" charset="0"/>
                <a:cs typeface="Arial" panose="020B0604020202020204" pitchFamily="34" charset="0"/>
              </a:rPr>
              <a:t>PM </a:t>
            </a:r>
            <a:r>
              <a:rPr lang="en-GB" sz="2000" b="1" dirty="0">
                <a:solidFill>
                  <a:srgbClr val="FF0000"/>
                </a:solidFill>
                <a:latin typeface="Arial" panose="020B0604020202020204" pitchFamily="34" charset="0"/>
                <a:cs typeface="Arial" panose="020B0604020202020204" pitchFamily="34" charset="0"/>
              </a:rPr>
              <a:t>Version 3</a:t>
            </a:r>
            <a:r>
              <a:rPr lang="lv-LV" sz="2000" b="1" dirty="0">
                <a:solidFill>
                  <a:srgbClr val="FF0000"/>
                </a:solidFill>
                <a:latin typeface="Arial" panose="020B0604020202020204" pitchFamily="34" charset="0"/>
                <a:cs typeface="Arial" panose="020B0604020202020204" pitchFamily="34" charset="0"/>
              </a:rPr>
              <a:t>)</a:t>
            </a:r>
            <a:endParaRPr lang="en-GB" sz="2000" b="1" dirty="0">
              <a:solidFill>
                <a:srgbClr val="FF0000"/>
              </a:solidFill>
              <a:latin typeface="Arial" panose="020B0604020202020204" pitchFamily="34" charset="0"/>
              <a:cs typeface="Arial" panose="020B0604020202020204" pitchFamily="34" charset="0"/>
            </a:endParaRPr>
          </a:p>
        </p:txBody>
      </p:sp>
      <p:sp>
        <p:nvSpPr>
          <p:cNvPr id="5" name="Rectangle 4"/>
          <p:cNvSpPr/>
          <p:nvPr/>
        </p:nvSpPr>
        <p:spPr>
          <a:xfrm>
            <a:off x="8455377" y="1840025"/>
            <a:ext cx="3002845" cy="4064064"/>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b="1" dirty="0">
              <a:solidFill>
                <a:schemeClr val="accent5">
                  <a:lumMod val="50000"/>
                </a:schemeClr>
              </a:solidFill>
            </a:endParaRPr>
          </a:p>
          <a:p>
            <a:pPr algn="ctr"/>
            <a:r>
              <a:rPr lang="en-GB" sz="2000" b="1" dirty="0">
                <a:solidFill>
                  <a:schemeClr val="accent5">
                    <a:lumMod val="50000"/>
                  </a:schemeClr>
                </a:solidFill>
                <a:latin typeface="Arial" panose="020B0604020202020204" pitchFamily="34" charset="0"/>
                <a:cs typeface="Arial" panose="020B0604020202020204" pitchFamily="34" charset="0"/>
              </a:rPr>
              <a:t>Changes are approved by MA</a:t>
            </a:r>
            <a:endParaRPr lang="lv-LV" sz="2000" b="1" dirty="0">
              <a:solidFill>
                <a:schemeClr val="accent5">
                  <a:lumMod val="50000"/>
                </a:schemeClr>
              </a:solidFill>
              <a:latin typeface="Arial" panose="020B0604020202020204" pitchFamily="34" charset="0"/>
              <a:cs typeface="Arial" panose="020B0604020202020204" pitchFamily="34" charset="0"/>
            </a:endParaRPr>
          </a:p>
          <a:p>
            <a:pPr algn="ctr"/>
            <a:r>
              <a:rPr lang="en-GB" b="1" dirty="0">
                <a:solidFill>
                  <a:schemeClr val="accent5">
                    <a:lumMod val="50000"/>
                  </a:schemeClr>
                </a:solidFill>
              </a:rPr>
              <a:t> </a:t>
            </a:r>
          </a:p>
        </p:txBody>
      </p:sp>
    </p:spTree>
    <p:extLst>
      <p:ext uri="{BB962C8B-B14F-4D97-AF65-F5344CB8AC3E}">
        <p14:creationId xmlns:p14="http://schemas.microsoft.com/office/powerpoint/2010/main" val="3489665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MAJOR CHANGES</a:t>
            </a:r>
          </a:p>
        </p:txBody>
      </p:sp>
      <p:sp>
        <p:nvSpPr>
          <p:cNvPr id="6" name="Rectangle 5"/>
          <p:cNvSpPr/>
          <p:nvPr/>
        </p:nvSpPr>
        <p:spPr>
          <a:xfrm>
            <a:off x="842480" y="1643408"/>
            <a:ext cx="6743654" cy="3724096"/>
          </a:xfrm>
          <a:prstGeom prst="rect">
            <a:avLst/>
          </a:prstGeom>
        </p:spPr>
        <p:txBody>
          <a:bodyPr wrap="square">
            <a:spAutoFit/>
          </a:bodyPr>
          <a:lstStyle/>
          <a:p>
            <a:pPr>
              <a:spcBef>
                <a:spcPts val="1200"/>
              </a:spcBef>
            </a:pPr>
            <a:r>
              <a:rPr lang="en-GB" sz="2800" b="1" dirty="0">
                <a:solidFill>
                  <a:srgbClr val="034EA2"/>
                </a:solidFill>
                <a:latin typeface="Arial" pitchFamily="34" charset="0"/>
                <a:ea typeface="Open Sans" panose="020B0606030504020204" pitchFamily="34" charset="0"/>
                <a:cs typeface="Arial" pitchFamily="34" charset="0"/>
              </a:rPr>
              <a:t>Changes in the project activities</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Increase/decrease in the amount of existing project outputs and/or results</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Extend/reduce the range of the existing project activity</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Create new project output and/or activity</a:t>
            </a:r>
          </a:p>
          <a:p>
            <a:pPr marL="457200" indent="-457200">
              <a:spcBef>
                <a:spcPts val="1200"/>
              </a:spcBef>
              <a:buFont typeface="Arial" panose="020B0604020202020204" pitchFamily="34" charset="0"/>
              <a:buChar char="•"/>
            </a:pPr>
            <a:r>
              <a:rPr lang="en-GB" sz="2400" b="1" dirty="0">
                <a:latin typeface="Arial" pitchFamily="34" charset="0"/>
                <a:ea typeface="Open Sans" panose="020B0606030504020204" pitchFamily="34" charset="0"/>
                <a:cs typeface="Arial" pitchFamily="34" charset="0"/>
              </a:rPr>
              <a:t>Hand over activity to other project partner</a:t>
            </a:r>
          </a:p>
          <a:p>
            <a:pPr marL="457200" indent="-457200">
              <a:buFont typeface="Arial" panose="020B0604020202020204" pitchFamily="34" charset="0"/>
              <a:buChar char="•"/>
            </a:pPr>
            <a:endParaRPr lang="en-GB" sz="2400" b="1" dirty="0">
              <a:latin typeface="Arial" pitchFamily="34" charset="0"/>
              <a:ea typeface="Open Sans" panose="020B0606030504020204" pitchFamily="34" charset="0"/>
              <a:cs typeface="Arial" pitchFamily="34" charset="0"/>
            </a:endParaRPr>
          </a:p>
        </p:txBody>
      </p:sp>
      <p:sp>
        <p:nvSpPr>
          <p:cNvPr id="5" name="Rectangle 4"/>
          <p:cNvSpPr/>
          <p:nvPr/>
        </p:nvSpPr>
        <p:spPr>
          <a:xfrm>
            <a:off x="8082844" y="1862666"/>
            <a:ext cx="3341512" cy="4086577"/>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accent5">
                    <a:lumMod val="50000"/>
                  </a:schemeClr>
                </a:solidFill>
                <a:latin typeface="Arial" panose="020B0604020202020204" pitchFamily="34" charset="0"/>
                <a:cs typeface="Arial" panose="020B0604020202020204" pitchFamily="34" charset="0"/>
              </a:rPr>
              <a:t>Changes are approved by MA</a:t>
            </a:r>
            <a:r>
              <a:rPr lang="lv-LV" sz="2000" b="1" dirty="0">
                <a:solidFill>
                  <a:schemeClr val="accent5">
                    <a:lumMod val="50000"/>
                  </a:schemeClr>
                </a:solidFill>
                <a:latin typeface="Arial" panose="020B0604020202020204" pitchFamily="34" charset="0"/>
                <a:cs typeface="Arial" panose="020B0604020202020204" pitchFamily="34" charset="0"/>
              </a:rPr>
              <a:t>.</a:t>
            </a:r>
          </a:p>
          <a:p>
            <a:pPr algn="ctr"/>
            <a:endParaRPr lang="lv-LV" sz="2000" b="1" dirty="0">
              <a:solidFill>
                <a:schemeClr val="accent5">
                  <a:lumMod val="50000"/>
                </a:schemeClr>
              </a:solidFill>
              <a:latin typeface="Arial" panose="020B0604020202020204" pitchFamily="34" charset="0"/>
              <a:cs typeface="Arial" panose="020B0604020202020204" pitchFamily="34" charset="0"/>
            </a:endParaRPr>
          </a:p>
          <a:p>
            <a:pPr algn="ctr"/>
            <a:r>
              <a:rPr lang="en-GB" sz="2000" b="1" dirty="0">
                <a:solidFill>
                  <a:schemeClr val="accent5">
                    <a:lumMod val="50000"/>
                  </a:schemeClr>
                </a:solidFill>
                <a:latin typeface="Arial" panose="020B0604020202020204" pitchFamily="34" charset="0"/>
                <a:cs typeface="Arial" panose="020B0604020202020204" pitchFamily="34" charset="0"/>
              </a:rPr>
              <a:t> MC takes decision on changes which affect achievement of Programme output and result indicators, or in exceptional cases.</a:t>
            </a:r>
          </a:p>
        </p:txBody>
      </p:sp>
    </p:spTree>
    <p:extLst>
      <p:ext uri="{BB962C8B-B14F-4D97-AF65-F5344CB8AC3E}">
        <p14:creationId xmlns:p14="http://schemas.microsoft.com/office/powerpoint/2010/main" val="2537465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MAJOR CHANGES</a:t>
            </a:r>
          </a:p>
        </p:txBody>
      </p:sp>
      <p:sp>
        <p:nvSpPr>
          <p:cNvPr id="7" name="Rectangle 6"/>
          <p:cNvSpPr/>
          <p:nvPr/>
        </p:nvSpPr>
        <p:spPr>
          <a:xfrm>
            <a:off x="985722" y="1659402"/>
            <a:ext cx="5810189" cy="4462760"/>
          </a:xfrm>
          <a:prstGeom prst="rect">
            <a:avLst/>
          </a:prstGeom>
        </p:spPr>
        <p:txBody>
          <a:bodyPr wrap="square">
            <a:spAutoFit/>
          </a:bodyPr>
          <a:lstStyle/>
          <a:p>
            <a:r>
              <a:rPr lang="en-GB" sz="2400" b="1" dirty="0">
                <a:solidFill>
                  <a:srgbClr val="034EA2"/>
                </a:solidFill>
                <a:latin typeface="Arial" pitchFamily="34" charset="0"/>
                <a:ea typeface="Open Sans" panose="020B0606030504020204" pitchFamily="34" charset="0"/>
                <a:cs typeface="Arial" pitchFamily="34" charset="0"/>
              </a:rPr>
              <a:t>Changes in the duration</a:t>
            </a:r>
            <a:r>
              <a:rPr lang="lv-LV" sz="2400" b="1" dirty="0">
                <a:solidFill>
                  <a:srgbClr val="034EA2"/>
                </a:solidFill>
                <a:latin typeface="Arial" pitchFamily="34" charset="0"/>
                <a:ea typeface="Open Sans" panose="020B0606030504020204" pitchFamily="34" charset="0"/>
                <a:cs typeface="Arial" pitchFamily="34" charset="0"/>
              </a:rPr>
              <a:t>, </a:t>
            </a:r>
            <a:r>
              <a:rPr lang="en-GB" sz="2400" b="1" dirty="0">
                <a:solidFill>
                  <a:srgbClr val="034EA2"/>
                </a:solidFill>
                <a:latin typeface="Arial" pitchFamily="34" charset="0"/>
                <a:ea typeface="Open Sans" panose="020B0606030504020204" pitchFamily="34" charset="0"/>
                <a:cs typeface="Arial" pitchFamily="34" charset="0"/>
              </a:rPr>
              <a:t>reporting, </a:t>
            </a:r>
            <a:r>
              <a:rPr lang="lv-LV" sz="2400" b="1" dirty="0">
                <a:solidFill>
                  <a:srgbClr val="034EA2"/>
                </a:solidFill>
                <a:latin typeface="Arial" pitchFamily="34" charset="0"/>
                <a:ea typeface="Open Sans" panose="020B0606030504020204" pitchFamily="34" charset="0"/>
                <a:cs typeface="Arial" pitchFamily="34" charset="0"/>
              </a:rPr>
              <a:t>VAT status</a:t>
            </a:r>
            <a:endParaRPr lang="en-GB" sz="2400" b="1" dirty="0">
              <a:solidFill>
                <a:srgbClr val="034EA2"/>
              </a:solidFill>
              <a:latin typeface="Arial" pitchFamily="34" charset="0"/>
              <a:ea typeface="Open Sans" panose="020B0606030504020204" pitchFamily="34" charset="0"/>
              <a:cs typeface="Arial" pitchFamily="34" charset="0"/>
            </a:endParaRPr>
          </a:p>
          <a:p>
            <a:pPr marL="457200" indent="-457200">
              <a:spcBef>
                <a:spcPts val="1200"/>
              </a:spcBef>
              <a:buFont typeface="Arial" panose="020B0604020202020204" pitchFamily="34" charset="0"/>
              <a:buChar char="•"/>
            </a:pPr>
            <a:r>
              <a:rPr lang="en-GB" sz="2000" b="1" dirty="0">
                <a:latin typeface="Arial" pitchFamily="34" charset="0"/>
                <a:ea typeface="Open Sans" panose="020B0606030504020204" pitchFamily="34" charset="0"/>
                <a:cs typeface="Arial" pitchFamily="34" charset="0"/>
              </a:rPr>
              <a:t>Prolongation of project duration: not more than 24 month and project implementation not longer than 31</a:t>
            </a:r>
            <a:r>
              <a:rPr lang="lt-LT" sz="2000" b="1" dirty="0">
                <a:latin typeface="Arial" pitchFamily="34" charset="0"/>
                <a:ea typeface="Open Sans" panose="020B0606030504020204" pitchFamily="34" charset="0"/>
                <a:cs typeface="Arial" pitchFamily="34" charset="0"/>
              </a:rPr>
              <a:t>.</a:t>
            </a:r>
            <a:r>
              <a:rPr lang="en-GB" sz="2000" b="1" dirty="0">
                <a:latin typeface="Arial" pitchFamily="34" charset="0"/>
                <a:ea typeface="Open Sans" panose="020B0606030504020204" pitchFamily="34" charset="0"/>
                <a:cs typeface="Arial" pitchFamily="34" charset="0"/>
              </a:rPr>
              <a:t>12</a:t>
            </a:r>
            <a:r>
              <a:rPr lang="lt-LT" sz="2000" b="1" dirty="0">
                <a:latin typeface="Arial" pitchFamily="34" charset="0"/>
                <a:ea typeface="Open Sans" panose="020B0606030504020204" pitchFamily="34" charset="0"/>
                <a:cs typeface="Arial" pitchFamily="34" charset="0"/>
              </a:rPr>
              <a:t>.</a:t>
            </a:r>
            <a:r>
              <a:rPr lang="en-GB" sz="2000" b="1" dirty="0">
                <a:latin typeface="Arial" pitchFamily="34" charset="0"/>
                <a:ea typeface="Open Sans" panose="020B0606030504020204" pitchFamily="34" charset="0"/>
                <a:cs typeface="Arial" pitchFamily="34" charset="0"/>
              </a:rPr>
              <a:t>2020</a:t>
            </a:r>
            <a:endParaRPr lang="lv-LV" sz="2000" b="1" dirty="0">
              <a:latin typeface="Arial" pitchFamily="34" charset="0"/>
              <a:ea typeface="Open Sans" panose="020B0606030504020204" pitchFamily="34" charset="0"/>
              <a:cs typeface="Arial" pitchFamily="34" charset="0"/>
            </a:endParaRPr>
          </a:p>
          <a:p>
            <a:pPr marL="457200" indent="-457200">
              <a:spcBef>
                <a:spcPts val="1200"/>
              </a:spcBef>
              <a:buFont typeface="Arial" panose="020B0604020202020204" pitchFamily="34" charset="0"/>
              <a:buChar char="•"/>
            </a:pPr>
            <a:endParaRPr lang="lv-LV" b="1" dirty="0">
              <a:latin typeface="Arial" pitchFamily="34" charset="0"/>
              <a:ea typeface="Open Sans" panose="020B0606030504020204" pitchFamily="34" charset="0"/>
              <a:cs typeface="Arial" pitchFamily="34" charset="0"/>
            </a:endParaRPr>
          </a:p>
          <a:p>
            <a:pPr marL="457200" indent="-457200">
              <a:spcBef>
                <a:spcPts val="1200"/>
              </a:spcBef>
              <a:buFont typeface="Arial" panose="020B0604020202020204" pitchFamily="34" charset="0"/>
              <a:buChar char="•"/>
            </a:pPr>
            <a:r>
              <a:rPr lang="en-GB" sz="2000" b="1" dirty="0">
                <a:latin typeface="Arial" pitchFamily="34" charset="0"/>
                <a:ea typeface="Open Sans" panose="020B0606030504020204" pitchFamily="34" charset="0"/>
                <a:cs typeface="Arial" pitchFamily="34" charset="0"/>
              </a:rPr>
              <a:t>Changes of reporting periods: from 3 to 6 months or vice versa and merging of reporting periods</a:t>
            </a:r>
            <a:r>
              <a:rPr lang="lv-LV" sz="2000" b="1" dirty="0">
                <a:latin typeface="Arial" pitchFamily="34" charset="0"/>
                <a:ea typeface="Open Sans" panose="020B0606030504020204" pitchFamily="34" charset="0"/>
                <a:cs typeface="Arial" pitchFamily="34" charset="0"/>
              </a:rPr>
              <a:t>, </a:t>
            </a:r>
            <a:r>
              <a:rPr lang="en-GB" sz="2000" b="1" dirty="0">
                <a:latin typeface="Arial" pitchFamily="34" charset="0"/>
                <a:ea typeface="Open Sans" panose="020B0606030504020204" pitchFamily="34" charset="0"/>
                <a:cs typeface="Arial" pitchFamily="34" charset="0"/>
              </a:rPr>
              <a:t>only once during project lifetime</a:t>
            </a:r>
            <a:endParaRPr lang="lv-LV" sz="2000" b="1" dirty="0">
              <a:latin typeface="Arial" pitchFamily="34" charset="0"/>
              <a:ea typeface="Open Sans" panose="020B0606030504020204" pitchFamily="34" charset="0"/>
              <a:cs typeface="Arial" pitchFamily="34" charset="0"/>
            </a:endParaRPr>
          </a:p>
          <a:p>
            <a:pPr marL="457200" indent="-457200">
              <a:spcBef>
                <a:spcPts val="1200"/>
              </a:spcBef>
              <a:buFont typeface="Arial" panose="020B0604020202020204" pitchFamily="34" charset="0"/>
              <a:buChar char="•"/>
            </a:pPr>
            <a:r>
              <a:rPr lang="en-GB" sz="2000" b="1" dirty="0">
                <a:latin typeface="Arial" pitchFamily="34" charset="0"/>
                <a:ea typeface="Open Sans" panose="020B0606030504020204" pitchFamily="34" charset="0"/>
                <a:cs typeface="Arial" pitchFamily="34" charset="0"/>
              </a:rPr>
              <a:t>VAT payer status changes: total project budget cannot be increased</a:t>
            </a:r>
          </a:p>
        </p:txBody>
      </p:sp>
      <p:sp>
        <p:nvSpPr>
          <p:cNvPr id="5" name="Rectangle 4"/>
          <p:cNvSpPr/>
          <p:nvPr/>
        </p:nvSpPr>
        <p:spPr>
          <a:xfrm>
            <a:off x="7586132" y="1952977"/>
            <a:ext cx="3431821" cy="1919112"/>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accent5">
                    <a:lumMod val="50000"/>
                  </a:schemeClr>
                </a:solidFill>
                <a:latin typeface="Arial" panose="020B0604020202020204" pitchFamily="34" charset="0"/>
                <a:cs typeface="Arial" panose="020B0604020202020204" pitchFamily="34" charset="0"/>
              </a:rPr>
              <a:t>Changes are approved by MA</a:t>
            </a:r>
            <a:endParaRPr lang="lv-LV" sz="2000" b="1" dirty="0">
              <a:solidFill>
                <a:schemeClr val="accent5">
                  <a:lumMod val="50000"/>
                </a:schemeClr>
              </a:solidFill>
              <a:latin typeface="Arial" panose="020B0604020202020204" pitchFamily="34" charset="0"/>
              <a:cs typeface="Arial" panose="020B0604020202020204" pitchFamily="34" charset="0"/>
            </a:endParaRPr>
          </a:p>
          <a:p>
            <a:pPr algn="ctr"/>
            <a:r>
              <a:rPr lang="en-GB" sz="2000" b="1" dirty="0">
                <a:solidFill>
                  <a:schemeClr val="accent5">
                    <a:lumMod val="50000"/>
                  </a:schemeClr>
                </a:solidFill>
                <a:latin typeface="Arial" panose="020B0604020202020204" pitchFamily="34" charset="0"/>
                <a:cs typeface="Arial" panose="020B0604020202020204" pitchFamily="34" charset="0"/>
              </a:rPr>
              <a:t> MC takes decision in case of request to prolong project duration by more than six month</a:t>
            </a:r>
          </a:p>
        </p:txBody>
      </p:sp>
      <p:sp>
        <p:nvSpPr>
          <p:cNvPr id="6" name="Rectangle 5"/>
          <p:cNvSpPr/>
          <p:nvPr/>
        </p:nvSpPr>
        <p:spPr>
          <a:xfrm>
            <a:off x="7586131" y="4122961"/>
            <a:ext cx="3431821" cy="2009423"/>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b="1" dirty="0">
              <a:solidFill>
                <a:schemeClr val="accent5">
                  <a:lumMod val="50000"/>
                </a:schemeClr>
              </a:solidFill>
              <a:latin typeface="Arial" panose="020B0604020202020204" pitchFamily="34" charset="0"/>
              <a:cs typeface="Arial" panose="020B0604020202020204" pitchFamily="34" charset="0"/>
            </a:endParaRPr>
          </a:p>
          <a:p>
            <a:pPr algn="ctr"/>
            <a:r>
              <a:rPr lang="en-GB" sz="2000" b="1" dirty="0">
                <a:solidFill>
                  <a:schemeClr val="accent5">
                    <a:lumMod val="50000"/>
                  </a:schemeClr>
                </a:solidFill>
                <a:latin typeface="Arial" panose="020B0604020202020204" pitchFamily="34" charset="0"/>
                <a:cs typeface="Arial" panose="020B0604020202020204" pitchFamily="34" charset="0"/>
              </a:rPr>
              <a:t>Changes are approved by MA</a:t>
            </a:r>
            <a:endParaRPr lang="lv-LV" sz="2000" b="1" dirty="0">
              <a:solidFill>
                <a:schemeClr val="accent5">
                  <a:lumMod val="50000"/>
                </a:schemeClr>
              </a:solidFill>
              <a:latin typeface="Arial" panose="020B0604020202020204" pitchFamily="34" charset="0"/>
              <a:cs typeface="Arial" panose="020B0604020202020204" pitchFamily="34" charset="0"/>
            </a:endParaRPr>
          </a:p>
          <a:p>
            <a:pPr algn="ctr"/>
            <a:r>
              <a:rPr lang="en-GB" b="1" dirty="0">
                <a:solidFill>
                  <a:schemeClr val="accent5">
                    <a:lumMod val="50000"/>
                  </a:schemeClr>
                </a:solidFill>
              </a:rPr>
              <a:t> </a:t>
            </a:r>
          </a:p>
        </p:txBody>
      </p:sp>
      <p:cxnSp>
        <p:nvCxnSpPr>
          <p:cNvPr id="3" name="Straight Arrow Connector 2"/>
          <p:cNvCxnSpPr/>
          <p:nvPr/>
        </p:nvCxnSpPr>
        <p:spPr>
          <a:xfrm>
            <a:off x="6683019" y="2901244"/>
            <a:ext cx="828000" cy="11289"/>
          </a:xfrm>
          <a:prstGeom prst="straightConnector1">
            <a:avLst/>
          </a:prstGeom>
          <a:ln w="825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6" idx="1"/>
          </p:cNvCxnSpPr>
          <p:nvPr/>
        </p:nvCxnSpPr>
        <p:spPr>
          <a:xfrm>
            <a:off x="6683019" y="5127672"/>
            <a:ext cx="903112" cy="1"/>
          </a:xfrm>
          <a:prstGeom prst="straightConnector1">
            <a:avLst/>
          </a:prstGeom>
          <a:ln w="825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209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7966" y="487363"/>
            <a:ext cx="5291667" cy="731837"/>
          </a:xfrm>
        </p:spPr>
        <p:txBody>
          <a:bodyPr>
            <a:normAutofit fontScale="90000"/>
          </a:bodyPr>
          <a:lstStyle/>
          <a:p>
            <a:r>
              <a:rPr lang="lv-LV" sz="3100" b="1" dirty="0">
                <a:solidFill>
                  <a:srgbClr val="034EA2"/>
                </a:solidFill>
                <a:latin typeface="Arial" pitchFamily="34" charset="0"/>
                <a:ea typeface="Open Sans" panose="020B0606030504020204" pitchFamily="34" charset="0"/>
                <a:cs typeface="Arial" pitchFamily="34" charset="0"/>
              </a:rPr>
              <a:t>PROCEDURE</a:t>
            </a:r>
            <a:r>
              <a:rPr lang="lv-LV" b="1" dirty="0">
                <a:solidFill>
                  <a:srgbClr val="034EA2"/>
                </a:solidFill>
                <a:latin typeface="Arial" pitchFamily="34" charset="0"/>
                <a:ea typeface="Open Sans" panose="020B0606030504020204" pitchFamily="34" charset="0"/>
                <a:cs typeface="Arial" pitchFamily="34" charset="0"/>
              </a:rPr>
              <a:t/>
            </a:r>
            <a:br>
              <a:rPr lang="lv-LV" b="1" dirty="0">
                <a:solidFill>
                  <a:srgbClr val="034EA2"/>
                </a:solidFill>
                <a:latin typeface="Arial" pitchFamily="34" charset="0"/>
                <a:ea typeface="Open Sans" panose="020B0606030504020204" pitchFamily="34" charset="0"/>
                <a:cs typeface="Arial" pitchFamily="34" charset="0"/>
              </a:rPr>
            </a:br>
            <a:endParaRPr lang="lv-LV"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74676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18C3FA-7AB8-41F4-BB90-B64BC1FB8E50}" type="slidenum">
              <a:rPr lang="en-GB" smtClean="0"/>
              <a:pPr/>
              <a:t>15</a:t>
            </a:fld>
            <a:endParaRPr lang="en-GB"/>
          </a:p>
        </p:txBody>
      </p:sp>
    </p:spTree>
    <p:extLst>
      <p:ext uri="{BB962C8B-B14F-4D97-AF65-F5344CB8AC3E}">
        <p14:creationId xmlns:p14="http://schemas.microsoft.com/office/powerpoint/2010/main" val="847306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5893" y="0"/>
            <a:ext cx="6095999" cy="690113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8308"/>
            <a:ext cx="6036275" cy="1965143"/>
          </a:xfrm>
          <a:prstGeom prst="rect">
            <a:avLst/>
          </a:prstGeom>
        </p:spPr>
      </p:pic>
      <p:sp>
        <p:nvSpPr>
          <p:cNvPr id="6" name="TextBox 5"/>
          <p:cNvSpPr txBox="1"/>
          <p:nvPr/>
        </p:nvSpPr>
        <p:spPr>
          <a:xfrm>
            <a:off x="545946" y="3590373"/>
            <a:ext cx="7352578" cy="1200329"/>
          </a:xfrm>
          <a:prstGeom prst="rect">
            <a:avLst/>
          </a:prstGeom>
          <a:noFill/>
        </p:spPr>
        <p:txBody>
          <a:bodyPr wrap="square" rtlCol="0">
            <a:spAutoFit/>
          </a:bodyPr>
          <a:lstStyle/>
          <a:p>
            <a:r>
              <a:rPr lang="lv-LV" sz="3600" b="1" dirty="0">
                <a:solidFill>
                  <a:srgbClr val="95A4D4"/>
                </a:solidFill>
                <a:latin typeface="Arial" pitchFamily="34" charset="0"/>
                <a:cs typeface="Arial" pitchFamily="34" charset="0"/>
              </a:rPr>
              <a:t>PROJECT CHANGES IN EMS</a:t>
            </a:r>
          </a:p>
          <a:p>
            <a:endParaRPr lang="lv-LV" sz="3600" b="1" dirty="0">
              <a:solidFill>
                <a:srgbClr val="95A4D4"/>
              </a:solidFill>
              <a:latin typeface="Arial" pitchFamily="34" charset="0"/>
              <a:cs typeface="Arial" pitchFamily="34" charset="0"/>
            </a:endParaRPr>
          </a:p>
        </p:txBody>
      </p:sp>
    </p:spTree>
    <p:extLst>
      <p:ext uri="{BB962C8B-B14F-4D97-AF65-F5344CB8AC3E}">
        <p14:creationId xmlns:p14="http://schemas.microsoft.com/office/powerpoint/2010/main" val="3257367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17</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OVERVIEW</a:t>
            </a:r>
          </a:p>
        </p:txBody>
      </p:sp>
      <p:sp>
        <p:nvSpPr>
          <p:cNvPr id="6" name="Rectangle 5"/>
          <p:cNvSpPr/>
          <p:nvPr/>
        </p:nvSpPr>
        <p:spPr>
          <a:xfrm>
            <a:off x="604888" y="1354669"/>
            <a:ext cx="10256573" cy="2677656"/>
          </a:xfrm>
          <a:prstGeom prst="rect">
            <a:avLst/>
          </a:prstGeom>
        </p:spPr>
        <p:txBody>
          <a:bodyPr wrap="square">
            <a:spAutoFit/>
          </a:bodyPr>
          <a:lstStyle/>
          <a:p>
            <a:endParaRPr lang="lv-LV" b="1" dirty="0">
              <a:latin typeface="Arial" panose="020B0604020202020204" pitchFamily="34" charset="0"/>
              <a:cs typeface="Arial" panose="020B0604020202020204" pitchFamily="34" charset="0"/>
            </a:endParaRPr>
          </a:p>
          <a:p>
            <a:endParaRPr lang="lv-LV" b="1" dirty="0">
              <a:latin typeface="Arial" panose="020B0604020202020204" pitchFamily="34" charset="0"/>
              <a:cs typeface="Arial" panose="020B0604020202020204" pitchFamily="34" charset="0"/>
            </a:endParaRPr>
          </a:p>
          <a:p>
            <a:endParaRPr lang="lv-LV" b="1" dirty="0">
              <a:latin typeface="Arial" panose="020B0604020202020204" pitchFamily="34" charset="0"/>
              <a:cs typeface="Arial" panose="020B0604020202020204" pitchFamily="34" charset="0"/>
            </a:endParaRPr>
          </a:p>
          <a:p>
            <a:endParaRPr lang="lv-LV" dirty="0">
              <a:latin typeface="Arial" panose="020B0604020202020204" pitchFamily="34" charset="0"/>
              <a:cs typeface="Arial" panose="020B0604020202020204" pitchFamily="34" charset="0"/>
            </a:endParaRPr>
          </a:p>
          <a:p>
            <a:r>
              <a:rPr lang="en-GB" sz="2400" b="1" dirty="0">
                <a:solidFill>
                  <a:srgbClr val="FF0000"/>
                </a:solidFill>
                <a:latin typeface="Arial" panose="020B0604020202020204" pitchFamily="34" charset="0"/>
                <a:cs typeface="Arial" panose="020B0604020202020204" pitchFamily="34" charset="0"/>
              </a:rPr>
              <a:t>The LP is responsible </a:t>
            </a:r>
            <a:r>
              <a:rPr lang="en-GB" sz="2400" dirty="0">
                <a:solidFill>
                  <a:schemeClr val="accent5">
                    <a:lumMod val="75000"/>
                  </a:schemeClr>
                </a:solidFill>
                <a:latin typeface="Arial" panose="020B0604020202020204" pitchFamily="34" charset="0"/>
                <a:cs typeface="Arial" panose="020B0604020202020204" pitchFamily="34" charset="0"/>
              </a:rPr>
              <a:t>for preparing the request</a:t>
            </a:r>
            <a:r>
              <a:rPr lang="en-GB" sz="2400" b="1" dirty="0">
                <a:solidFill>
                  <a:schemeClr val="accent5">
                    <a:lumMod val="75000"/>
                  </a:schemeClr>
                </a:solidFill>
                <a:latin typeface="Arial" panose="020B0604020202020204" pitchFamily="34" charset="0"/>
                <a:cs typeface="Arial" panose="020B0604020202020204" pitchFamily="34" charset="0"/>
              </a:rPr>
              <a:t> </a:t>
            </a:r>
            <a:r>
              <a:rPr lang="en-GB" sz="2400" dirty="0">
                <a:solidFill>
                  <a:schemeClr val="accent5">
                    <a:lumMod val="75000"/>
                  </a:schemeClr>
                </a:solidFill>
                <a:latin typeface="Arial" panose="020B0604020202020204" pitchFamily="34" charset="0"/>
                <a:cs typeface="Arial" panose="020B0604020202020204" pitchFamily="34" charset="0"/>
              </a:rPr>
              <a:t>for changes on behalf of all of the project partners and its submission via the </a:t>
            </a:r>
            <a:r>
              <a:rPr lang="en-GB" sz="2400" dirty="0" err="1">
                <a:solidFill>
                  <a:schemeClr val="accent5">
                    <a:lumMod val="75000"/>
                  </a:schemeClr>
                </a:solidFill>
                <a:latin typeface="Arial" panose="020B0604020202020204" pitchFamily="34" charset="0"/>
                <a:cs typeface="Arial" panose="020B0604020202020204" pitchFamily="34" charset="0"/>
              </a:rPr>
              <a:t>eMS</a:t>
            </a:r>
            <a:r>
              <a:rPr lang="en-GB" sz="2400" dirty="0">
                <a:solidFill>
                  <a:schemeClr val="accent5">
                    <a:lumMod val="75000"/>
                  </a:schemeClr>
                </a:solidFill>
                <a:latin typeface="Arial" panose="020B0604020202020204" pitchFamily="34" charset="0"/>
                <a:cs typeface="Arial" panose="020B0604020202020204" pitchFamily="34" charset="0"/>
              </a:rPr>
              <a:t> to the JS. The LP must involve all partners in the discussions in due time so that the needs of the whole partnership are reflected in the request</a:t>
            </a:r>
            <a:r>
              <a:rPr lang="lv-LV" sz="2400" dirty="0">
                <a:solidFill>
                  <a:schemeClr val="accent5">
                    <a:lumMod val="75000"/>
                  </a:schemeClr>
                </a:solidFill>
                <a:latin typeface="Arial" panose="020B0604020202020204" pitchFamily="34" charset="0"/>
                <a:cs typeface="Arial" panose="020B0604020202020204" pitchFamily="34" charset="0"/>
              </a:rPr>
              <a:t> </a:t>
            </a:r>
            <a:r>
              <a:rPr lang="lv-LV" sz="2400" dirty="0" err="1">
                <a:solidFill>
                  <a:schemeClr val="accent5">
                    <a:lumMod val="75000"/>
                  </a:schemeClr>
                </a:solidFill>
                <a:latin typeface="Arial" panose="020B0604020202020204" pitchFamily="34" charset="0"/>
                <a:cs typeface="Arial" panose="020B0604020202020204" pitchFamily="34" charset="0"/>
              </a:rPr>
              <a:t>for</a:t>
            </a:r>
            <a:r>
              <a:rPr lang="lv-LV" sz="2400" dirty="0">
                <a:solidFill>
                  <a:schemeClr val="accent5">
                    <a:lumMod val="75000"/>
                  </a:schemeClr>
                </a:solidFill>
                <a:latin typeface="Arial" panose="020B0604020202020204" pitchFamily="34" charset="0"/>
                <a:cs typeface="Arial" panose="020B0604020202020204" pitchFamily="34" charset="0"/>
              </a:rPr>
              <a:t> </a:t>
            </a:r>
            <a:r>
              <a:rPr lang="lv-LV" sz="2400" dirty="0" err="1">
                <a:solidFill>
                  <a:schemeClr val="accent5">
                    <a:lumMod val="75000"/>
                  </a:schemeClr>
                </a:solidFill>
                <a:latin typeface="Arial" panose="020B0604020202020204" pitchFamily="34" charset="0"/>
                <a:cs typeface="Arial" panose="020B0604020202020204" pitchFamily="34" charset="0"/>
              </a:rPr>
              <a:t>changes</a:t>
            </a:r>
            <a:r>
              <a:rPr lang="en-GB" sz="2400" dirty="0">
                <a:solidFill>
                  <a:schemeClr val="accent5">
                    <a:lumMod val="75000"/>
                  </a:schemeClr>
                </a:solidFill>
                <a:latin typeface="Arial" panose="020B0604020202020204" pitchFamily="34" charset="0"/>
                <a:cs typeface="Arial" panose="020B0604020202020204" pitchFamily="34" charset="0"/>
              </a:rPr>
              <a:t>.</a:t>
            </a:r>
            <a:endParaRPr lang="lv-LV" sz="2400"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585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18</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923080" y="2899186"/>
            <a:ext cx="3396437" cy="3108763"/>
          </a:xfrm>
          <a:prstGeom prst="rect">
            <a:avLst/>
          </a:prstGeom>
          <a:noFill/>
          <a:ln>
            <a:noFill/>
          </a:ln>
        </p:spPr>
      </p:pic>
      <p:sp>
        <p:nvSpPr>
          <p:cNvPr id="2" name="Rectangle 1"/>
          <p:cNvSpPr/>
          <p:nvPr/>
        </p:nvSpPr>
        <p:spPr>
          <a:xfrm>
            <a:off x="1156139" y="1633911"/>
            <a:ext cx="8163378" cy="646331"/>
          </a:xfrm>
          <a:prstGeom prst="rect">
            <a:avLst/>
          </a:prstGeom>
        </p:spPr>
        <p:txBody>
          <a:bodyPr wrap="square">
            <a:spAutoFit/>
          </a:bodyPr>
          <a:lstStyle/>
          <a:p>
            <a:r>
              <a:rPr lang="lv-LV" dirty="0">
                <a:solidFill>
                  <a:srgbClr val="034EA2"/>
                </a:solidFill>
                <a:latin typeface="Arial" panose="020B0604020202020204" pitchFamily="34" charset="0"/>
                <a:ea typeface="Calibri" panose="020F0502020204030204" pitchFamily="34" charset="0"/>
              </a:rPr>
              <a:t>1) </a:t>
            </a:r>
            <a:r>
              <a:rPr lang="en-GB" dirty="0">
                <a:solidFill>
                  <a:srgbClr val="034EA2"/>
                </a:solidFill>
                <a:latin typeface="Arial" panose="020B0604020202020204" pitchFamily="34" charset="0"/>
                <a:ea typeface="Calibri" panose="020F0502020204030204" pitchFamily="34" charset="0"/>
              </a:rPr>
              <a:t>The LP shall press button “Request Modification” on the left side menu under section “Application and Contract”.</a:t>
            </a:r>
            <a:endParaRPr lang="lv-LV" dirty="0">
              <a:solidFill>
                <a:srgbClr val="034EA2"/>
              </a:solidFill>
            </a:endParaRPr>
          </a:p>
        </p:txBody>
      </p:sp>
    </p:spTree>
    <p:extLst>
      <p:ext uri="{BB962C8B-B14F-4D97-AF65-F5344CB8AC3E}">
        <p14:creationId xmlns:p14="http://schemas.microsoft.com/office/powerpoint/2010/main" val="2961579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19</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3" name="Rectangle 2"/>
          <p:cNvSpPr/>
          <p:nvPr/>
        </p:nvSpPr>
        <p:spPr>
          <a:xfrm>
            <a:off x="734457" y="1500506"/>
            <a:ext cx="10967875" cy="1477328"/>
          </a:xfrm>
          <a:prstGeom prst="rect">
            <a:avLst/>
          </a:prstGeom>
        </p:spPr>
        <p:txBody>
          <a:bodyPr wrap="square">
            <a:spAutoFit/>
          </a:bodyPr>
          <a:lstStyle/>
          <a:p>
            <a:r>
              <a:rPr lang="lv-LV" dirty="0">
                <a:solidFill>
                  <a:srgbClr val="034EA2"/>
                </a:solidFill>
                <a:latin typeface="Arial" panose="020B0604020202020204" pitchFamily="34" charset="0"/>
                <a:ea typeface="Calibri" panose="020F0502020204030204" pitchFamily="34" charset="0"/>
              </a:rPr>
              <a:t>2) </a:t>
            </a:r>
            <a:r>
              <a:rPr lang="en-GB" dirty="0">
                <a:solidFill>
                  <a:srgbClr val="034EA2"/>
                </a:solidFill>
                <a:latin typeface="Arial" panose="020B0604020202020204" pitchFamily="34" charset="0"/>
                <a:ea typeface="Calibri" panose="020F0502020204030204" pitchFamily="34" charset="0"/>
              </a:rPr>
              <a:t>In the displayed form “Change request” LP shall specify categories of changes, provide description of changes (Fig.16) and attach documents in section “Attachment”, if necessary. </a:t>
            </a:r>
            <a:r>
              <a:rPr lang="en-GB" b="1" dirty="0">
                <a:solidFill>
                  <a:srgbClr val="FF0000"/>
                </a:solidFill>
                <a:latin typeface="Arial" panose="020B0604020202020204" pitchFamily="34" charset="0"/>
                <a:ea typeface="Calibri" panose="020F0502020204030204" pitchFamily="34" charset="0"/>
              </a:rPr>
              <a:t>Template of the Request for Changes</a:t>
            </a:r>
            <a:r>
              <a:rPr lang="en-GB" dirty="0">
                <a:solidFill>
                  <a:srgbClr val="034EA2"/>
                </a:solidFill>
                <a:latin typeface="Arial" panose="020B0604020202020204" pitchFamily="34" charset="0"/>
                <a:ea typeface="Calibri" panose="020F0502020204030204" pitchFamily="34" charset="0"/>
              </a:rPr>
              <a:t> is available on our website </a:t>
            </a:r>
            <a:r>
              <a:rPr lang="en-GB" u="sng" dirty="0">
                <a:solidFill>
                  <a:srgbClr val="034EA2"/>
                </a:solidFill>
                <a:latin typeface="Arial" panose="020B0604020202020204" pitchFamily="34" charset="0"/>
                <a:ea typeface="Calibri" panose="020F0502020204030204" pitchFamily="34" charset="0"/>
                <a:cs typeface="Times New Roman" panose="02020603050405020304" pitchFamily="18" charset="0"/>
                <a:hlinkClick r:id="rId3"/>
              </a:rPr>
              <a:t>www.latlit.eu</a:t>
            </a:r>
            <a:r>
              <a:rPr lang="en-GB" dirty="0">
                <a:solidFill>
                  <a:srgbClr val="034EA2"/>
                </a:solidFill>
                <a:latin typeface="Arial" panose="020B0604020202020204" pitchFamily="34" charset="0"/>
                <a:ea typeface="Calibri" panose="020F0502020204030204" pitchFamily="34" charset="0"/>
              </a:rPr>
              <a:t> in section “How to implement”.</a:t>
            </a:r>
            <a:r>
              <a:rPr lang="lv-LV" dirty="0">
                <a:solidFill>
                  <a:srgbClr val="034EA2"/>
                </a:solidFill>
                <a:latin typeface="Arial" panose="020B0604020202020204" pitchFamily="34" charset="0"/>
                <a:ea typeface="Calibri" panose="020F0502020204030204" pitchFamily="34" charset="0"/>
              </a:rPr>
              <a:t> </a:t>
            </a:r>
          </a:p>
          <a:p>
            <a:r>
              <a:rPr lang="en-GB" b="1" dirty="0">
                <a:solidFill>
                  <a:srgbClr val="FF0000"/>
                </a:solidFill>
                <a:latin typeface="Arial" panose="020B0604020202020204" pitchFamily="34" charset="0"/>
                <a:ea typeface="Calibri" panose="020F0502020204030204" pitchFamily="34" charset="0"/>
              </a:rPr>
              <a:t>First, fill in provided template and harmonise changes with JS. Only after JS approval, submit modification request.</a:t>
            </a:r>
          </a:p>
        </p:txBody>
      </p:sp>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1047833" y="2977834"/>
            <a:ext cx="8972757" cy="3706795"/>
          </a:xfrm>
          <a:prstGeom prst="rect">
            <a:avLst/>
          </a:prstGeom>
          <a:noFill/>
          <a:ln>
            <a:noFill/>
          </a:ln>
        </p:spPr>
      </p:pic>
    </p:spTree>
    <p:extLst>
      <p:ext uri="{BB962C8B-B14F-4D97-AF65-F5344CB8AC3E}">
        <p14:creationId xmlns:p14="http://schemas.microsoft.com/office/powerpoint/2010/main" val="334109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0730" y="1744718"/>
            <a:ext cx="7819697" cy="3970318"/>
          </a:xfrm>
          <a:prstGeom prst="rect">
            <a:avLst/>
          </a:prstGeom>
        </p:spPr>
        <p:txBody>
          <a:bodyPr wrap="square">
            <a:spAutoFit/>
          </a:bodyPr>
          <a:lstStyle/>
          <a:p>
            <a:r>
              <a:rPr lang="en-GB" sz="2800" b="1" dirty="0">
                <a:solidFill>
                  <a:srgbClr val="034EA2"/>
                </a:solidFill>
                <a:latin typeface="Arial" panose="020B0604020202020204" pitchFamily="34" charset="0"/>
                <a:cs typeface="Arial" panose="020B0604020202020204" pitchFamily="34" charset="0"/>
              </a:rPr>
              <a:t>Content </a:t>
            </a:r>
          </a:p>
          <a:p>
            <a:endParaRPr lang="en-GB" sz="2800" dirty="0">
              <a:solidFill>
                <a:srgbClr val="034EA2"/>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GB" sz="2800" dirty="0">
                <a:solidFill>
                  <a:srgbClr val="034EA2"/>
                </a:solidFill>
                <a:latin typeface="Arial" panose="020B0604020202020204" pitchFamily="34" charset="0"/>
                <a:cs typeface="Arial" panose="020B0604020202020204" pitchFamily="34" charset="0"/>
              </a:rPr>
              <a:t>Classification of changes</a:t>
            </a:r>
          </a:p>
          <a:p>
            <a:pPr marL="457200" indent="-457200">
              <a:buFont typeface="Wingdings" panose="05000000000000000000" pitchFamily="2" charset="2"/>
              <a:buChar char="q"/>
            </a:pPr>
            <a:endParaRPr lang="en-GB" sz="2800" dirty="0">
              <a:solidFill>
                <a:srgbClr val="034EA2"/>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GB" sz="2800" dirty="0">
                <a:solidFill>
                  <a:srgbClr val="034EA2"/>
                </a:solidFill>
                <a:latin typeface="Arial" panose="020B0604020202020204" pitchFamily="34" charset="0"/>
                <a:cs typeface="Arial" panose="020B0604020202020204" pitchFamily="34" charset="0"/>
              </a:rPr>
              <a:t>Minor changes </a:t>
            </a:r>
          </a:p>
          <a:p>
            <a:pPr marL="457200" indent="-457200">
              <a:buFont typeface="Wingdings" panose="05000000000000000000" pitchFamily="2" charset="2"/>
              <a:buChar char="q"/>
            </a:pPr>
            <a:endParaRPr lang="en-GB" sz="2800" dirty="0">
              <a:solidFill>
                <a:srgbClr val="034EA2"/>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GB" sz="2800" dirty="0">
                <a:solidFill>
                  <a:srgbClr val="034EA2"/>
                </a:solidFill>
                <a:latin typeface="Arial" panose="020B0604020202020204" pitchFamily="34" charset="0"/>
                <a:cs typeface="Arial" panose="020B0604020202020204" pitchFamily="34" charset="0"/>
              </a:rPr>
              <a:t>Major changes </a:t>
            </a:r>
          </a:p>
          <a:p>
            <a:pPr marL="457200" indent="-457200">
              <a:buFont typeface="Wingdings" panose="05000000000000000000" pitchFamily="2" charset="2"/>
              <a:buChar char="q"/>
            </a:pPr>
            <a:endParaRPr lang="en-GB" sz="2800" dirty="0">
              <a:solidFill>
                <a:srgbClr val="034EA2"/>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GB" sz="2800" dirty="0">
                <a:solidFill>
                  <a:srgbClr val="034EA2"/>
                </a:solidFill>
                <a:latin typeface="Arial" panose="020B0604020202020204" pitchFamily="34" charset="0"/>
                <a:cs typeface="Arial" panose="020B0604020202020204" pitchFamily="34" charset="0"/>
              </a:rPr>
              <a:t>Procedure</a:t>
            </a:r>
          </a:p>
        </p:txBody>
      </p:sp>
    </p:spTree>
    <p:extLst>
      <p:ext uri="{BB962C8B-B14F-4D97-AF65-F5344CB8AC3E}">
        <p14:creationId xmlns:p14="http://schemas.microsoft.com/office/powerpoint/2010/main" val="3397890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20</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2" name="Rectangle 1"/>
          <p:cNvSpPr/>
          <p:nvPr/>
        </p:nvSpPr>
        <p:spPr>
          <a:xfrm>
            <a:off x="327207" y="1411925"/>
            <a:ext cx="11375125" cy="2388346"/>
          </a:xfrm>
          <a:prstGeom prst="rect">
            <a:avLst/>
          </a:prstGeom>
        </p:spPr>
        <p:txBody>
          <a:bodyPr wrap="square">
            <a:spAutoFit/>
          </a:bodyPr>
          <a:lstStyle/>
          <a:p>
            <a:pPr marL="342900" lvl="0" indent="-342900" algn="just">
              <a:lnSpc>
                <a:spcPct val="115000"/>
              </a:lnSpc>
              <a:spcAft>
                <a:spcPts val="1000"/>
              </a:spcAft>
              <a:buFont typeface="+mj-lt"/>
              <a:buAutoNum type="arabicParenR" startAt="3"/>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The JS responsible Project manager will assess the request</a:t>
            </a:r>
            <a:r>
              <a:rPr lang="lv-LV" dirty="0">
                <a:solidFill>
                  <a:srgbClr val="034EA2"/>
                </a:solidFill>
                <a:latin typeface="Arial" panose="020B0604020202020204" pitchFamily="34" charset="0"/>
                <a:ea typeface="Calibri" panose="020F0502020204030204" pitchFamily="34" charset="0"/>
                <a:cs typeface="Arial" panose="020B0604020202020204" pitchFamily="34" charset="0"/>
              </a:rPr>
              <a:t> </a:t>
            </a:r>
            <a:r>
              <a:rPr lang="lv-LV" dirty="0" err="1">
                <a:solidFill>
                  <a:srgbClr val="034EA2"/>
                </a:solidFill>
                <a:latin typeface="Arial" panose="020B0604020202020204" pitchFamily="34" charset="0"/>
                <a:ea typeface="Calibri" panose="020F0502020204030204" pitchFamily="34" charset="0"/>
                <a:cs typeface="Arial" panose="020B0604020202020204" pitchFamily="34" charset="0"/>
              </a:rPr>
              <a:t>for</a:t>
            </a:r>
            <a:r>
              <a:rPr lang="lv-LV" dirty="0">
                <a:solidFill>
                  <a:srgbClr val="034EA2"/>
                </a:solidFill>
                <a:latin typeface="Arial" panose="020B0604020202020204" pitchFamily="34" charset="0"/>
                <a:ea typeface="Calibri" panose="020F0502020204030204" pitchFamily="34" charset="0"/>
                <a:cs typeface="Arial" panose="020B0604020202020204" pitchFamily="34" charset="0"/>
              </a:rPr>
              <a:t> </a:t>
            </a:r>
            <a:r>
              <a:rPr lang="lv-LV" dirty="0" err="1">
                <a:solidFill>
                  <a:srgbClr val="034EA2"/>
                </a:solidFill>
                <a:latin typeface="Arial" panose="020B0604020202020204" pitchFamily="34" charset="0"/>
                <a:ea typeface="Calibri" panose="020F0502020204030204" pitchFamily="34" charset="0"/>
                <a:cs typeface="Arial" panose="020B0604020202020204" pitchFamily="34" charset="0"/>
              </a:rPr>
              <a:t>changes</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 Clarifications can be asked from the LP and corrections of the request </a:t>
            </a:r>
            <a:r>
              <a:rPr lang="lv-LV" dirty="0" err="1">
                <a:solidFill>
                  <a:srgbClr val="034EA2"/>
                </a:solidFill>
                <a:latin typeface="Arial" panose="020B0604020202020204" pitchFamily="34" charset="0"/>
                <a:ea typeface="Calibri" panose="020F0502020204030204" pitchFamily="34" charset="0"/>
                <a:cs typeface="Arial" panose="020B0604020202020204" pitchFamily="34" charset="0"/>
              </a:rPr>
              <a:t>for</a:t>
            </a:r>
            <a:r>
              <a:rPr lang="lv-LV" dirty="0">
                <a:solidFill>
                  <a:srgbClr val="034EA2"/>
                </a:solidFill>
                <a:latin typeface="Arial" panose="020B0604020202020204" pitchFamily="34" charset="0"/>
                <a:ea typeface="Calibri" panose="020F0502020204030204" pitchFamily="34" charset="0"/>
                <a:cs typeface="Arial" panose="020B0604020202020204" pitchFamily="34" charset="0"/>
              </a:rPr>
              <a:t> </a:t>
            </a:r>
            <a:r>
              <a:rPr lang="lv-LV" dirty="0" err="1">
                <a:solidFill>
                  <a:srgbClr val="034EA2"/>
                </a:solidFill>
                <a:latin typeface="Arial" panose="020B0604020202020204" pitchFamily="34" charset="0"/>
                <a:ea typeface="Calibri" panose="020F0502020204030204" pitchFamily="34" charset="0"/>
                <a:cs typeface="Arial" panose="020B0604020202020204" pitchFamily="34" charset="0"/>
              </a:rPr>
              <a:t>changes</a:t>
            </a:r>
            <a:r>
              <a:rPr lang="lv-LV" dirty="0">
                <a:solidFill>
                  <a:srgbClr val="034EA2"/>
                </a:solidFill>
                <a:latin typeface="Arial" panose="020B0604020202020204" pitchFamily="34" charset="0"/>
                <a:ea typeface="Calibri" panose="020F0502020204030204" pitchFamily="34" charset="0"/>
                <a:cs typeface="Arial" panose="020B0604020202020204" pitchFamily="34" charset="0"/>
              </a:rPr>
              <a:t> </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can be requested. </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mj-lt"/>
              <a:buAutoNum type="arabicParenR" startAt="3"/>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When the request </a:t>
            </a:r>
            <a:r>
              <a:rPr lang="lv-LV" dirty="0" err="1">
                <a:solidFill>
                  <a:srgbClr val="034EA2"/>
                </a:solidFill>
                <a:latin typeface="Arial" panose="020B0604020202020204" pitchFamily="34" charset="0"/>
                <a:ea typeface="Calibri" panose="020F0502020204030204" pitchFamily="34" charset="0"/>
                <a:cs typeface="Arial" panose="020B0604020202020204" pitchFamily="34" charset="0"/>
              </a:rPr>
              <a:t>for</a:t>
            </a:r>
            <a:r>
              <a:rPr lang="lv-LV" dirty="0">
                <a:solidFill>
                  <a:srgbClr val="034EA2"/>
                </a:solidFill>
                <a:latin typeface="Arial" panose="020B0604020202020204" pitchFamily="34" charset="0"/>
                <a:ea typeface="Calibri" panose="020F0502020204030204" pitchFamily="34" charset="0"/>
                <a:cs typeface="Arial" panose="020B0604020202020204" pitchFamily="34" charset="0"/>
              </a:rPr>
              <a:t> </a:t>
            </a:r>
            <a:r>
              <a:rPr lang="lv-LV" dirty="0" err="1">
                <a:solidFill>
                  <a:srgbClr val="034EA2"/>
                </a:solidFill>
                <a:latin typeface="Arial" panose="020B0604020202020204" pitchFamily="34" charset="0"/>
                <a:ea typeface="Calibri" panose="020F0502020204030204" pitchFamily="34" charset="0"/>
                <a:cs typeface="Arial" panose="020B0604020202020204" pitchFamily="34" charset="0"/>
              </a:rPr>
              <a:t>changes</a:t>
            </a:r>
            <a:r>
              <a:rPr lang="lv-LV" dirty="0">
                <a:solidFill>
                  <a:srgbClr val="034EA2"/>
                </a:solidFill>
                <a:latin typeface="Arial" panose="020B0604020202020204" pitchFamily="34" charset="0"/>
                <a:ea typeface="Calibri" panose="020F0502020204030204" pitchFamily="34" charset="0"/>
                <a:cs typeface="Arial" panose="020B0604020202020204" pitchFamily="34" charset="0"/>
              </a:rPr>
              <a:t> </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is approved, the LP will receive message with decision and the application form will be open for modification for the LP.</a:t>
            </a:r>
          </a:p>
          <a:p>
            <a:pPr marL="342900" indent="-342900" algn="just">
              <a:lnSpc>
                <a:spcPct val="115000"/>
              </a:lnSpc>
              <a:spcAft>
                <a:spcPts val="1000"/>
              </a:spcAft>
              <a:buFont typeface="+mj-lt"/>
              <a:buAutoNum type="arabicParenR" startAt="3"/>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LP shall update application form according to approved changes stated in the decision. </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mj-lt"/>
              <a:buAutoNum type="arabicParenR" startAt="3"/>
            </a:pPr>
            <a:endParaRPr lang="lv-LV" dirty="0">
              <a:solidFill>
                <a:srgbClr val="034EA2"/>
              </a:solidFill>
              <a:latin typeface="Arial" panose="020B0604020202020204" pitchFamily="34" charset="0"/>
              <a:cs typeface="Arial" panose="020B0604020202020204" pitchFamily="34" charset="0"/>
            </a:endParaRP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997733" y="3343442"/>
            <a:ext cx="9693384" cy="2820585"/>
          </a:xfrm>
          <a:prstGeom prst="rect">
            <a:avLst/>
          </a:prstGeom>
          <a:noFill/>
          <a:ln>
            <a:noFill/>
          </a:ln>
        </p:spPr>
      </p:pic>
    </p:spTree>
    <p:extLst>
      <p:ext uri="{BB962C8B-B14F-4D97-AF65-F5344CB8AC3E}">
        <p14:creationId xmlns:p14="http://schemas.microsoft.com/office/powerpoint/2010/main" val="4129946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21</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2" name="Rectangle 1"/>
          <p:cNvSpPr/>
          <p:nvPr/>
        </p:nvSpPr>
        <p:spPr>
          <a:xfrm>
            <a:off x="1203434" y="1784921"/>
            <a:ext cx="6096000" cy="923330"/>
          </a:xfrm>
          <a:prstGeom prst="rect">
            <a:avLst/>
          </a:prstGeom>
        </p:spPr>
        <p:txBody>
          <a:bodyPr>
            <a:spAutoFit/>
          </a:bodyPr>
          <a:lstStyle/>
          <a:p>
            <a:r>
              <a:rPr lang="en-GB" b="1" dirty="0">
                <a:solidFill>
                  <a:srgbClr val="FF0000"/>
                </a:solidFill>
                <a:latin typeface="Arial" panose="020B0604020202020204" pitchFamily="34" charset="0"/>
                <a:ea typeface="Calibri" panose="020F0502020204030204" pitchFamily="34" charset="0"/>
              </a:rPr>
              <a:t>!!!</a:t>
            </a:r>
            <a:r>
              <a:rPr lang="en-GB" dirty="0">
                <a:latin typeface="Arial" panose="020B0604020202020204" pitchFamily="34" charset="0"/>
                <a:ea typeface="Calibri" panose="020F0502020204030204" pitchFamily="34" charset="0"/>
              </a:rPr>
              <a:t> </a:t>
            </a:r>
            <a:r>
              <a:rPr lang="en-GB" b="1" dirty="0">
                <a:solidFill>
                  <a:srgbClr val="034EA2"/>
                </a:solidFill>
                <a:latin typeface="Arial" panose="020B0604020202020204" pitchFamily="34" charset="0"/>
                <a:ea typeface="Calibri" panose="020F0502020204030204" pitchFamily="34" charset="0"/>
                <a:cs typeface="Arial" panose="020B0604020202020204" pitchFamily="34" charset="0"/>
              </a:rPr>
              <a:t>When implementing changes in the project budget, please update partner contribution in section “Partner budget/Define contribution”</a:t>
            </a:r>
            <a:endParaRPr lang="lv-LV" b="1" dirty="0">
              <a:solidFill>
                <a:srgbClr val="034EA2"/>
              </a:solidFill>
              <a:latin typeface="Arial" panose="020B0604020202020204" pitchFamily="34" charset="0"/>
              <a:ea typeface="Calibri" panose="020F0502020204030204" pitchFamily="34" charset="0"/>
              <a:cs typeface="Arial" panose="020B0604020202020204" pitchFamily="34" charset="0"/>
            </a:endParaRP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1203434" y="3484179"/>
            <a:ext cx="10195035" cy="1705458"/>
          </a:xfrm>
          <a:prstGeom prst="rect">
            <a:avLst/>
          </a:prstGeom>
          <a:noFill/>
          <a:ln>
            <a:noFill/>
          </a:ln>
        </p:spPr>
      </p:pic>
    </p:spTree>
    <p:extLst>
      <p:ext uri="{BB962C8B-B14F-4D97-AF65-F5344CB8AC3E}">
        <p14:creationId xmlns:p14="http://schemas.microsoft.com/office/powerpoint/2010/main" val="3656500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22</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2" name="Rectangle 1"/>
          <p:cNvSpPr/>
          <p:nvPr/>
        </p:nvSpPr>
        <p:spPr>
          <a:xfrm>
            <a:off x="4796991" y="1706094"/>
            <a:ext cx="5071242" cy="1200329"/>
          </a:xfrm>
          <a:prstGeom prst="rect">
            <a:avLst/>
          </a:prstGeom>
        </p:spPr>
        <p:txBody>
          <a:bodyPr wrap="square">
            <a:spAutoFit/>
          </a:bodyPr>
          <a:lstStyle/>
          <a:p>
            <a:pPr marL="342900" indent="-342900">
              <a:buFont typeface="+mj-lt"/>
              <a:buAutoNum type="arabicParenR" startAt="6"/>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When all necessary updates are made, the LP shall check modification by pressing button “Check modification” under section “Application and Contract”</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p:txBody>
      </p:sp>
      <p:pic>
        <p:nvPicPr>
          <p:cNvPr id="7" name="Picture 6"/>
          <p:cNvPicPr/>
          <p:nvPr/>
        </p:nvPicPr>
        <p:blipFill>
          <a:blip r:embed="rId3" cstate="print"/>
          <a:srcRect/>
          <a:stretch>
            <a:fillRect/>
          </a:stretch>
        </p:blipFill>
        <p:spPr bwMode="auto">
          <a:xfrm>
            <a:off x="1606815" y="1477049"/>
            <a:ext cx="2175642" cy="5234152"/>
          </a:xfrm>
          <a:prstGeom prst="rect">
            <a:avLst/>
          </a:prstGeom>
          <a:noFill/>
          <a:ln w="9525">
            <a:noFill/>
            <a:miter lim="800000"/>
            <a:headEnd/>
            <a:tailEnd/>
          </a:ln>
        </p:spPr>
      </p:pic>
    </p:spTree>
    <p:extLst>
      <p:ext uri="{BB962C8B-B14F-4D97-AF65-F5344CB8AC3E}">
        <p14:creationId xmlns:p14="http://schemas.microsoft.com/office/powerpoint/2010/main" val="1839223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23</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2" name="Rectangle 1"/>
          <p:cNvSpPr/>
          <p:nvPr/>
        </p:nvSpPr>
        <p:spPr>
          <a:xfrm>
            <a:off x="4435366" y="1902061"/>
            <a:ext cx="6096000" cy="1477328"/>
          </a:xfrm>
          <a:prstGeom prst="rect">
            <a:avLst/>
          </a:prstGeom>
        </p:spPr>
        <p:txBody>
          <a:bodyPr>
            <a:spAutoFit/>
          </a:bodyPr>
          <a:lstStyle/>
          <a:p>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The system will ask for confirmation Yes/No. If check is successful, then notification will be displayed “Prepared to submit”. If check is successful, the updated application form can be submitted to the JS - press button “Submit modification” </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p:txBody>
      </p:sp>
      <p:pic>
        <p:nvPicPr>
          <p:cNvPr id="8" name="Picture 7"/>
          <p:cNvPicPr/>
          <p:nvPr/>
        </p:nvPicPr>
        <p:blipFill>
          <a:blip r:embed="rId3" cstate="print"/>
          <a:srcRect/>
          <a:stretch>
            <a:fillRect/>
          </a:stretch>
        </p:blipFill>
        <p:spPr bwMode="auto">
          <a:xfrm>
            <a:off x="1219662" y="1387366"/>
            <a:ext cx="2155545" cy="5155323"/>
          </a:xfrm>
          <a:prstGeom prst="rect">
            <a:avLst/>
          </a:prstGeom>
          <a:noFill/>
          <a:ln w="9525">
            <a:noFill/>
            <a:miter lim="800000"/>
            <a:headEnd/>
            <a:tailEnd/>
          </a:ln>
        </p:spPr>
      </p:pic>
      <p:sp>
        <p:nvSpPr>
          <p:cNvPr id="4" name="Rectangle 3"/>
          <p:cNvSpPr/>
          <p:nvPr/>
        </p:nvSpPr>
        <p:spPr>
          <a:xfrm>
            <a:off x="4435366" y="4391533"/>
            <a:ext cx="6096000" cy="1200329"/>
          </a:xfrm>
          <a:prstGeom prst="rect">
            <a:avLst/>
          </a:prstGeom>
        </p:spPr>
        <p:txBody>
          <a:bodyPr>
            <a:spAutoFit/>
          </a:bodyPr>
          <a:lstStyle/>
          <a:p>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When the modified application is submitted to the JS, the LP will get an automatic message to the </a:t>
            </a:r>
            <a:r>
              <a:rPr lang="en-GB" dirty="0" err="1">
                <a:solidFill>
                  <a:srgbClr val="034EA2"/>
                </a:solidFill>
                <a:latin typeface="Arial" panose="020B0604020202020204" pitchFamily="34" charset="0"/>
                <a:ea typeface="Calibri" panose="020F0502020204030204" pitchFamily="34" charset="0"/>
                <a:cs typeface="Arial" panose="020B0604020202020204" pitchFamily="34" charset="0"/>
              </a:rPr>
              <a:t>eMS</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 Mailbox that modification request was submitted to the JS. Project state will be changed to “</a:t>
            </a:r>
            <a:r>
              <a:rPr lang="en-GB" dirty="0" err="1">
                <a:solidFill>
                  <a:srgbClr val="034EA2"/>
                </a:solidFill>
                <a:latin typeface="Arial" panose="020B0604020202020204" pitchFamily="34" charset="0"/>
                <a:ea typeface="Calibri" panose="020F0502020204030204" pitchFamily="34" charset="0"/>
                <a:cs typeface="Arial" panose="020B0604020202020204" pitchFamily="34" charset="0"/>
              </a:rPr>
              <a:t>Cr_done</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109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24</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3" name="Rectangle 2"/>
          <p:cNvSpPr/>
          <p:nvPr/>
        </p:nvSpPr>
        <p:spPr>
          <a:xfrm>
            <a:off x="588579" y="1469922"/>
            <a:ext cx="10999076" cy="2322174"/>
          </a:xfrm>
          <a:prstGeom prst="rect">
            <a:avLst/>
          </a:prstGeom>
        </p:spPr>
        <p:txBody>
          <a:bodyPr wrap="square">
            <a:spAutoFit/>
          </a:bodyPr>
          <a:lstStyle/>
          <a:p>
            <a:pPr marL="342900" lvl="0" indent="-342900" algn="just">
              <a:lnSpc>
                <a:spcPct val="115000"/>
              </a:lnSpc>
              <a:spcAft>
                <a:spcPts val="0"/>
              </a:spcAft>
              <a:buFont typeface="+mj-lt"/>
              <a:buAutoNum type="arabicParenR" startAt="7"/>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The JS responsible Project manager will check updated application form. If the modifications are done in acceptable and justified manner, according to what had been approved by the </a:t>
            </a:r>
            <a:r>
              <a:rPr lang="lv-LV" dirty="0">
                <a:solidFill>
                  <a:srgbClr val="034EA2"/>
                </a:solidFill>
                <a:latin typeface="Arial" panose="020B0604020202020204" pitchFamily="34" charset="0"/>
                <a:ea typeface="Calibri" panose="020F0502020204030204" pitchFamily="34" charset="0"/>
                <a:cs typeface="Arial" panose="020B0604020202020204" pitchFamily="34" charset="0"/>
              </a:rPr>
              <a:t>JS/</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MA or MC, the modified application form is approved. If something needs to be corrected or clarified the JS responsible Project manager will hand the modification back for the LP. </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mj-lt"/>
              <a:buAutoNum type="arabicParenR" startAt="7"/>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When the updated application form is approved a new version of the application form will be the valid one and the old version of the application form will be archived. The old and new version can be found and compared by clicking “Project history” at the left side menu</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p:txBody>
      </p:sp>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3077738" y="3792096"/>
            <a:ext cx="6592316" cy="2553979"/>
          </a:xfrm>
          <a:prstGeom prst="rect">
            <a:avLst/>
          </a:prstGeom>
          <a:noFill/>
          <a:ln>
            <a:noFill/>
          </a:ln>
        </p:spPr>
      </p:pic>
    </p:spTree>
    <p:extLst>
      <p:ext uri="{BB962C8B-B14F-4D97-AF65-F5344CB8AC3E}">
        <p14:creationId xmlns:p14="http://schemas.microsoft.com/office/powerpoint/2010/main" val="3291601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25</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3" name="Rectangle 2"/>
          <p:cNvSpPr/>
          <p:nvPr/>
        </p:nvSpPr>
        <p:spPr>
          <a:xfrm>
            <a:off x="892112" y="1807765"/>
            <a:ext cx="7526674" cy="2862322"/>
          </a:xfrm>
          <a:prstGeom prst="rect">
            <a:avLst/>
          </a:prstGeom>
        </p:spPr>
        <p:txBody>
          <a:bodyPr wrap="square">
            <a:spAutoFit/>
          </a:bodyPr>
          <a:lstStyle/>
          <a:p>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After the updated application form is approved the project state will be “Contracted”, the LP will a get a message that changes in the application form are approved. </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a:p>
            <a:endParaRPr lang="lv-LV" b="1" dirty="0">
              <a:latin typeface="Arial" panose="020B0604020202020204" pitchFamily="34" charset="0"/>
              <a:ea typeface="Calibri" panose="020F0502020204030204" pitchFamily="34" charset="0"/>
            </a:endParaRPr>
          </a:p>
          <a:p>
            <a:r>
              <a:rPr lang="en-GB" b="1" dirty="0">
                <a:solidFill>
                  <a:srgbClr val="034EA2"/>
                </a:solidFill>
                <a:latin typeface="Arial" panose="020B0604020202020204" pitchFamily="34" charset="0"/>
                <a:ea typeface="Calibri" panose="020F0502020204030204" pitchFamily="34" charset="0"/>
                <a:cs typeface="Arial" panose="020B0604020202020204" pitchFamily="34" charset="0"/>
              </a:rPr>
              <a:t>If project changes relate to content of Subsidy contract, </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amendments for the </a:t>
            </a:r>
            <a:r>
              <a:rPr lang="en-GB" b="1" dirty="0">
                <a:solidFill>
                  <a:srgbClr val="FF0000"/>
                </a:solidFill>
                <a:latin typeface="Arial" panose="020B0604020202020204" pitchFamily="34" charset="0"/>
                <a:ea typeface="Calibri" panose="020F0502020204030204" pitchFamily="34" charset="0"/>
              </a:rPr>
              <a:t>Subsidy contract will be prepared by the MA/JS </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and sent to LP for signing. </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a:p>
            <a:endParaRPr lang="lv-LV" dirty="0">
              <a:latin typeface="Arial" panose="020B0604020202020204" pitchFamily="34" charset="0"/>
              <a:ea typeface="Calibri" panose="020F0502020204030204" pitchFamily="34" charset="0"/>
            </a:endParaRPr>
          </a:p>
          <a:p>
            <a:r>
              <a:rPr lang="en-GB" b="1" dirty="0">
                <a:solidFill>
                  <a:srgbClr val="FF0000"/>
                </a:solidFill>
                <a:latin typeface="Arial" panose="020B0604020202020204" pitchFamily="34" charset="0"/>
                <a:ea typeface="Calibri" panose="020F0502020204030204" pitchFamily="34" charset="0"/>
              </a:rPr>
              <a:t>One copy</a:t>
            </a:r>
            <a:r>
              <a:rPr lang="en-GB" dirty="0">
                <a:latin typeface="Arial" panose="020B0604020202020204" pitchFamily="34" charset="0"/>
                <a:ea typeface="Calibri" panose="020F0502020204030204" pitchFamily="34" charset="0"/>
              </a:rPr>
              <a:t> </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of the Subsidy contract (with MA internal signatures) need to be </a:t>
            </a:r>
            <a:r>
              <a:rPr lang="en-GB" b="1" dirty="0">
                <a:solidFill>
                  <a:srgbClr val="FF0000"/>
                </a:solidFill>
                <a:latin typeface="Arial" panose="020B0604020202020204" pitchFamily="34" charset="0"/>
                <a:ea typeface="Calibri" panose="020F0502020204030204" pitchFamily="34" charset="0"/>
              </a:rPr>
              <a:t>returned back</a:t>
            </a:r>
            <a:r>
              <a:rPr lang="en-GB" dirty="0">
                <a:latin typeface="Arial" panose="020B0604020202020204" pitchFamily="34" charset="0"/>
                <a:ea typeface="Calibri" panose="020F0502020204030204" pitchFamily="34" charset="0"/>
              </a:rPr>
              <a:t>.</a:t>
            </a:r>
            <a:endParaRPr lang="lv-LV" dirty="0"/>
          </a:p>
        </p:txBody>
      </p:sp>
    </p:spTree>
    <p:extLst>
      <p:ext uri="{BB962C8B-B14F-4D97-AF65-F5344CB8AC3E}">
        <p14:creationId xmlns:p14="http://schemas.microsoft.com/office/powerpoint/2010/main" val="2489961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63460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2" name="Slide Number Placeholder 11"/>
          <p:cNvSpPr>
            <a:spLocks noGrp="1"/>
          </p:cNvSpPr>
          <p:nvPr>
            <p:ph type="sldNum" sz="quarter" idx="12"/>
          </p:nvPr>
        </p:nvSpPr>
        <p:spPr>
          <a:xfrm>
            <a:off x="9319517" y="6346076"/>
            <a:ext cx="2743200" cy="365125"/>
          </a:xfrm>
        </p:spPr>
        <p:txBody>
          <a:bodyPr/>
          <a:lstStyle/>
          <a:p>
            <a:fld id="{1218C3FA-7AB8-41F4-BB90-B64BC1FB8E50}" type="slidenum">
              <a:rPr lang="en-GB" smtClean="0">
                <a:solidFill>
                  <a:schemeClr val="bg1"/>
                </a:solidFill>
              </a:rPr>
              <a:pPr/>
              <a:t>26</a:t>
            </a:fld>
            <a:endParaRPr lang="en-GB" dirty="0">
              <a:solidFill>
                <a:schemeClr val="bg1"/>
              </a:solidFill>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3" name="Rectangle 2"/>
          <p:cNvSpPr/>
          <p:nvPr/>
        </p:nvSpPr>
        <p:spPr>
          <a:xfrm>
            <a:off x="892112" y="1632837"/>
            <a:ext cx="9602386" cy="4247317"/>
          </a:xfrm>
          <a:prstGeom prst="rect">
            <a:avLst/>
          </a:prstGeom>
        </p:spPr>
        <p:txBody>
          <a:bodyPr wrap="square">
            <a:spAutoFit/>
          </a:bodyPr>
          <a:lstStyle/>
          <a:p>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a:p>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Useful tips:</a:t>
            </a:r>
          </a:p>
          <a:p>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When preparing a request for change – gather all necessary changes needed from all the partners.</a:t>
            </a:r>
          </a:p>
          <a:p>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It is possible to combine major/minor changes in one Request for Changes. But please </a:t>
            </a:r>
            <a:r>
              <a:rPr lang="en-GB" u="sng" dirty="0">
                <a:solidFill>
                  <a:srgbClr val="034EA2"/>
                </a:solidFill>
                <a:latin typeface="Arial" panose="020B0604020202020204" pitchFamily="34" charset="0"/>
                <a:ea typeface="Calibri" panose="020F0502020204030204" pitchFamily="34" charset="0"/>
                <a:cs typeface="Arial" panose="020B0604020202020204" pitchFamily="34" charset="0"/>
              </a:rPr>
              <a:t>separate</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 both type of changes</a:t>
            </a:r>
            <a:r>
              <a:rPr lang="lv-LV" dirty="0">
                <a:solidFill>
                  <a:srgbClr val="034EA2"/>
                </a:solidFill>
                <a:latin typeface="Arial" panose="020B0604020202020204" pitchFamily="34" charset="0"/>
                <a:ea typeface="Calibri" panose="020F0502020204030204" pitchFamily="34" charset="0"/>
                <a:cs typeface="Arial" panose="020B0604020202020204" pitchFamily="34" charset="0"/>
              </a:rPr>
              <a:t> </a:t>
            </a:r>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Check Guidance How to implement the project Part I – </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hlinkClick r:id="rId3"/>
              </a:rPr>
              <a:t>http://latlit.eu/how-to-implement/</a:t>
            </a:r>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Consult with JS</a:t>
            </a:r>
          </a:p>
          <a:p>
            <a:pPr marL="285750" indent="-285750">
              <a:buFont typeface="Wingdings" panose="05000000000000000000" pitchFamily="2" charset="2"/>
              <a:buChar char="Ø"/>
            </a:pPr>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endParaRPr lang="lv-LV" dirty="0">
              <a:latin typeface="Arial" panose="020B0604020202020204" pitchFamily="34" charset="0"/>
            </a:endParaRPr>
          </a:p>
          <a:p>
            <a:pPr marL="285750" indent="-285750">
              <a:buFont typeface="Wingdings" panose="05000000000000000000" pitchFamily="2" charset="2"/>
              <a:buChar char="Ø"/>
            </a:pPr>
            <a:endParaRPr lang="lv-LV" dirty="0"/>
          </a:p>
        </p:txBody>
      </p:sp>
    </p:spTree>
    <p:extLst>
      <p:ext uri="{BB962C8B-B14F-4D97-AF65-F5344CB8AC3E}">
        <p14:creationId xmlns:p14="http://schemas.microsoft.com/office/powerpoint/2010/main" val="2804696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020590" y="5425975"/>
            <a:ext cx="1681742" cy="338554"/>
          </a:xfrm>
          <a:prstGeom prst="rect">
            <a:avLst/>
          </a:prstGeom>
          <a:noFill/>
        </p:spPr>
        <p:txBody>
          <a:bodyPr wrap="none" rtlCol="0">
            <a:spAutoFit/>
          </a:bodyPr>
          <a:lstStyle/>
          <a:p>
            <a:r>
              <a:rPr lang="lv-LV" sz="1600" b="1" dirty="0">
                <a:solidFill>
                  <a:schemeClr val="bg1"/>
                </a:solidFill>
                <a:latin typeface="Arial Black" panose="020B0A04020102020204" pitchFamily="34" charset="0"/>
              </a:rPr>
              <a:t>www.latlit.eu</a:t>
            </a:r>
            <a:endParaRPr lang="en-GB" sz="1600" b="1" dirty="0">
              <a:solidFill>
                <a:schemeClr val="bg1"/>
              </a:solidFill>
              <a:latin typeface="Arial Black" panose="020B0A04020102020204" pitchFamily="34" charset="0"/>
            </a:endParaRPr>
          </a:p>
        </p:txBody>
      </p:sp>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PROCEDURE</a:t>
            </a:r>
          </a:p>
        </p:txBody>
      </p:sp>
      <p:sp>
        <p:nvSpPr>
          <p:cNvPr id="3" name="Rectangle 2"/>
          <p:cNvSpPr/>
          <p:nvPr/>
        </p:nvSpPr>
        <p:spPr>
          <a:xfrm>
            <a:off x="892112" y="1632837"/>
            <a:ext cx="9602386" cy="3970318"/>
          </a:xfrm>
          <a:prstGeom prst="rect">
            <a:avLst/>
          </a:prstGeom>
        </p:spPr>
        <p:txBody>
          <a:bodyPr wrap="square">
            <a:spAutoFit/>
          </a:bodyPr>
          <a:lstStyle/>
          <a:p>
            <a:r>
              <a:rPr lang="en-GB" b="1" dirty="0">
                <a:solidFill>
                  <a:srgbClr val="FF0000"/>
                </a:solidFill>
                <a:latin typeface="Arial" panose="020B0604020202020204" pitchFamily="34" charset="0"/>
                <a:ea typeface="Calibri" panose="020F0502020204030204" pitchFamily="34" charset="0"/>
                <a:cs typeface="Arial" panose="020B0604020202020204" pitchFamily="34" charset="0"/>
              </a:rPr>
              <a:t>!!!</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 Important note:</a:t>
            </a:r>
          </a:p>
          <a:p>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If modification request is submitted, </a:t>
            </a:r>
            <a:r>
              <a:rPr lang="en-GB" b="1" dirty="0">
                <a:solidFill>
                  <a:srgbClr val="FF0000"/>
                </a:solidFill>
                <a:latin typeface="Arial" panose="020B0604020202020204" pitchFamily="34" charset="0"/>
                <a:ea typeface="Calibri" panose="020F0502020204030204" pitchFamily="34" charset="0"/>
                <a:cs typeface="Arial" panose="020B0604020202020204" pitchFamily="34" charset="0"/>
              </a:rPr>
              <a:t>most functions </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in the </a:t>
            </a:r>
            <a:r>
              <a:rPr lang="en-GB" dirty="0" err="1">
                <a:solidFill>
                  <a:srgbClr val="034EA2"/>
                </a:solidFill>
                <a:latin typeface="Arial" panose="020B0604020202020204" pitchFamily="34" charset="0"/>
                <a:ea typeface="Calibri" panose="020F0502020204030204" pitchFamily="34" charset="0"/>
                <a:cs typeface="Arial" panose="020B0604020202020204" pitchFamily="34" charset="0"/>
              </a:rPr>
              <a:t>eMS</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 </a:t>
            </a:r>
            <a:r>
              <a:rPr lang="en-GB" b="1" dirty="0">
                <a:solidFill>
                  <a:srgbClr val="FF0000"/>
                </a:solidFill>
                <a:latin typeface="Arial" panose="020B0604020202020204" pitchFamily="34" charset="0"/>
                <a:ea typeface="Calibri" panose="020F0502020204030204" pitchFamily="34" charset="0"/>
                <a:cs typeface="Arial" panose="020B0604020202020204" pitchFamily="34" charset="0"/>
              </a:rPr>
              <a:t>are not active</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a:t>
            </a:r>
          </a:p>
          <a:p>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Partner, progress reports cannot be filled in and submitted to FC/JS</a:t>
            </a:r>
          </a:p>
          <a:p>
            <a:pPr marL="285750" indent="-285750">
              <a:buFont typeface="Wingdings" panose="05000000000000000000" pitchFamily="2" charset="2"/>
              <a:buChar char="Ø"/>
            </a:pPr>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Other modification requests cannot be submitted </a:t>
            </a: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endParaRPr lang="lv-LV"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Supplementary information is not active</a:t>
            </a:r>
          </a:p>
          <a:p>
            <a:pPr marL="285750" indent="-285750">
              <a:buFont typeface="Wingdings" panose="05000000000000000000" pitchFamily="2" charset="2"/>
              <a:buChar char="Ø"/>
            </a:pPr>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Other functions in </a:t>
            </a:r>
            <a:r>
              <a:rPr lang="en-GB" dirty="0" err="1">
                <a:solidFill>
                  <a:srgbClr val="034EA2"/>
                </a:solidFill>
                <a:latin typeface="Arial" panose="020B0604020202020204" pitchFamily="34" charset="0"/>
                <a:ea typeface="Calibri" panose="020F0502020204030204" pitchFamily="34" charset="0"/>
                <a:cs typeface="Arial" panose="020B0604020202020204" pitchFamily="34" charset="0"/>
              </a:rPr>
              <a:t>eMS</a:t>
            </a:r>
            <a:r>
              <a:rPr lang="en-GB" dirty="0">
                <a:solidFill>
                  <a:srgbClr val="034EA2"/>
                </a:solidFill>
                <a:latin typeface="Arial" panose="020B0604020202020204" pitchFamily="34" charset="0"/>
                <a:ea typeface="Calibri" panose="020F0502020204030204" pitchFamily="34" charset="0"/>
                <a:cs typeface="Arial" panose="020B0604020202020204" pitchFamily="34" charset="0"/>
              </a:rPr>
              <a:t> are not active.</a:t>
            </a:r>
          </a:p>
          <a:p>
            <a:pPr marL="285750" indent="-285750">
              <a:buFont typeface="Wingdings" panose="05000000000000000000" pitchFamily="2" charset="2"/>
              <a:buChar char="Ø"/>
            </a:pPr>
            <a:endParaRPr lang="en-GB" dirty="0">
              <a:solidFill>
                <a:srgbClr val="034EA2"/>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endParaRPr lang="lv-LV" dirty="0">
              <a:latin typeface="Arial" panose="020B0604020202020204" pitchFamily="34" charset="0"/>
            </a:endParaRPr>
          </a:p>
          <a:p>
            <a:pPr marL="285750" indent="-285750">
              <a:buFont typeface="Wingdings" panose="05000000000000000000" pitchFamily="2" charset="2"/>
              <a:buChar char="Ø"/>
            </a:pPr>
            <a:endParaRPr lang="lv-LV" dirty="0"/>
          </a:p>
        </p:txBody>
      </p:sp>
      <p:sp>
        <p:nvSpPr>
          <p:cNvPr id="2" name="Rectangle 1"/>
          <p:cNvSpPr/>
          <p:nvPr/>
        </p:nvSpPr>
        <p:spPr>
          <a:xfrm>
            <a:off x="892112" y="4877335"/>
            <a:ext cx="6394953" cy="109728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accent5">
                    <a:lumMod val="50000"/>
                  </a:schemeClr>
                </a:solidFill>
              </a:rPr>
              <a:t>Plan timeline for submission of changes in </a:t>
            </a:r>
            <a:r>
              <a:rPr lang="en-GB" sz="2000" b="1" dirty="0" err="1">
                <a:solidFill>
                  <a:schemeClr val="accent5">
                    <a:lumMod val="50000"/>
                  </a:schemeClr>
                </a:solidFill>
              </a:rPr>
              <a:t>eMS</a:t>
            </a:r>
            <a:r>
              <a:rPr lang="en-GB" sz="2000" b="1" dirty="0">
                <a:solidFill>
                  <a:schemeClr val="accent5">
                    <a:lumMod val="50000"/>
                  </a:schemeClr>
                </a:solidFill>
              </a:rPr>
              <a:t> carefully. Avoid submission of changes close to report preparation/submission </a:t>
            </a:r>
          </a:p>
        </p:txBody>
      </p:sp>
    </p:spTree>
    <p:extLst>
      <p:ext uri="{BB962C8B-B14F-4D97-AF65-F5344CB8AC3E}">
        <p14:creationId xmlns:p14="http://schemas.microsoft.com/office/powerpoint/2010/main" val="127412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991274" y="1473204"/>
            <a:ext cx="10026869" cy="2893100"/>
          </a:xfrm>
          <a:prstGeom prst="rect">
            <a:avLst/>
          </a:prstGeom>
        </p:spPr>
        <p:txBody>
          <a:bodyPr wrap="square">
            <a:spAutoFit/>
          </a:bodyPr>
          <a:lstStyle/>
          <a:p>
            <a:pPr>
              <a:lnSpc>
                <a:spcPct val="200000"/>
              </a:lnSpc>
            </a:pPr>
            <a:endParaRPr lang="lv-LV" sz="2800" b="1" dirty="0">
              <a:solidFill>
                <a:srgbClr val="034EA2"/>
              </a:solidFill>
              <a:latin typeface="Arial" panose="020B0604020202020204" pitchFamily="34" charset="0"/>
              <a:cs typeface="Arial" panose="020B0604020202020204" pitchFamily="34" charset="0"/>
            </a:endParaRPr>
          </a:p>
          <a:p>
            <a:pPr>
              <a:lnSpc>
                <a:spcPct val="150000"/>
              </a:lnSpc>
            </a:pPr>
            <a:endParaRPr lang="lv-LV" sz="2800" b="1" dirty="0">
              <a:solidFill>
                <a:srgbClr val="034EA2"/>
              </a:solidFill>
              <a:latin typeface="Arial" panose="020B0604020202020204" pitchFamily="34" charset="0"/>
              <a:cs typeface="Arial" panose="020B0604020202020204" pitchFamily="34" charset="0"/>
            </a:endParaRPr>
          </a:p>
          <a:p>
            <a:pPr>
              <a:lnSpc>
                <a:spcPct val="300000"/>
              </a:lnSpc>
            </a:pPr>
            <a:endParaRPr lang="en-US" sz="2800" b="1" dirty="0">
              <a:solidFill>
                <a:srgbClr val="034EA2"/>
              </a:solidFill>
              <a:latin typeface="Arial" panose="020B0604020202020204" pitchFamily="34" charset="0"/>
              <a:cs typeface="Arial" panose="020B0604020202020204" pitchFamily="34" charset="0"/>
            </a:endParaRPr>
          </a:p>
        </p:txBody>
      </p:sp>
      <p:sp>
        <p:nvSpPr>
          <p:cNvPr id="8" name="Rectangle 7"/>
          <p:cNvSpPr/>
          <p:nvPr/>
        </p:nvSpPr>
        <p:spPr>
          <a:xfrm>
            <a:off x="877101" y="1510147"/>
            <a:ext cx="10982389" cy="5724644"/>
          </a:xfrm>
          <a:prstGeom prst="rect">
            <a:avLst/>
          </a:prstGeom>
        </p:spPr>
        <p:txBody>
          <a:bodyPr wrap="square">
            <a:spAutoFit/>
          </a:bodyPr>
          <a:lstStyle/>
          <a:p>
            <a:pPr marL="265176" indent="-265176" algn="ctr">
              <a:lnSpc>
                <a:spcPct val="150000"/>
              </a:lnSpc>
              <a:spcBef>
                <a:spcPts val="600"/>
              </a:spcBef>
              <a:buClr>
                <a:srgbClr val="034EA2"/>
              </a:buClr>
              <a:buSzPts val="2000"/>
            </a:pPr>
            <a:endParaRPr lang="lv-LV" sz="3200" b="1" dirty="0">
              <a:latin typeface="Arial" pitchFamily="34" charset="0"/>
              <a:cs typeface="Arial" pitchFamily="34" charset="0"/>
            </a:endParaRPr>
          </a:p>
          <a:p>
            <a:pPr marL="265176" indent="-265176" algn="ctr">
              <a:lnSpc>
                <a:spcPct val="150000"/>
              </a:lnSpc>
              <a:spcBef>
                <a:spcPts val="600"/>
              </a:spcBef>
              <a:buClr>
                <a:srgbClr val="034EA2"/>
              </a:buClr>
              <a:buSzPts val="2000"/>
            </a:pPr>
            <a:r>
              <a:rPr lang="en-GB" sz="3200" b="1" dirty="0">
                <a:solidFill>
                  <a:srgbClr val="034EA2"/>
                </a:solidFill>
                <a:latin typeface="Arial" pitchFamily="34" charset="0"/>
                <a:cs typeface="Arial" pitchFamily="34" charset="0"/>
              </a:rPr>
              <a:t>Thank you for your attention!!!</a:t>
            </a:r>
          </a:p>
          <a:p>
            <a:pPr marL="265176" indent="-265176" algn="ctr">
              <a:lnSpc>
                <a:spcPct val="150000"/>
              </a:lnSpc>
              <a:spcBef>
                <a:spcPts val="600"/>
              </a:spcBef>
              <a:buClr>
                <a:srgbClr val="034EA2"/>
              </a:buClr>
              <a:buSzPts val="2000"/>
            </a:pPr>
            <a:r>
              <a:rPr lang="en-GB" sz="3200" b="1" dirty="0">
                <a:solidFill>
                  <a:srgbClr val="034EA2"/>
                </a:solidFill>
                <a:latin typeface="Arial" pitchFamily="34" charset="0"/>
                <a:cs typeface="Arial" pitchFamily="34" charset="0"/>
              </a:rPr>
              <a:t>Any questions?</a:t>
            </a:r>
          </a:p>
          <a:p>
            <a:pPr marL="265176" indent="-265176" algn="ctr">
              <a:lnSpc>
                <a:spcPct val="150000"/>
              </a:lnSpc>
              <a:spcBef>
                <a:spcPts val="600"/>
              </a:spcBef>
              <a:buClr>
                <a:srgbClr val="034EA2"/>
              </a:buClr>
              <a:buSzPts val="2000"/>
            </a:pPr>
            <a:endParaRPr lang="lv-LV" sz="3200" b="1" dirty="0">
              <a:latin typeface="Arial" pitchFamily="34" charset="0"/>
              <a:cs typeface="Arial" pitchFamily="34" charset="0"/>
            </a:endParaRPr>
          </a:p>
          <a:p>
            <a:pPr marL="265176" indent="-265176" algn="ctr">
              <a:lnSpc>
                <a:spcPct val="150000"/>
              </a:lnSpc>
              <a:spcBef>
                <a:spcPts val="600"/>
              </a:spcBef>
              <a:buClr>
                <a:srgbClr val="034EA2"/>
              </a:buClr>
              <a:buSzPts val="2000"/>
            </a:pPr>
            <a:endParaRPr lang="lv-LV" sz="3200" b="1" dirty="0">
              <a:latin typeface="Arial" pitchFamily="34" charset="0"/>
              <a:cs typeface="Arial" pitchFamily="34" charset="0"/>
            </a:endParaRPr>
          </a:p>
          <a:p>
            <a:pPr marL="265176" indent="-265176" algn="ctr">
              <a:lnSpc>
                <a:spcPct val="150000"/>
              </a:lnSpc>
              <a:spcBef>
                <a:spcPts val="600"/>
              </a:spcBef>
              <a:buClr>
                <a:srgbClr val="034EA2"/>
              </a:buClr>
              <a:buSzPts val="2000"/>
            </a:pPr>
            <a:endParaRPr lang="lv-LV" sz="3200" b="1" dirty="0">
              <a:latin typeface="Arial" pitchFamily="34" charset="0"/>
              <a:cs typeface="Arial" pitchFamily="34" charset="0"/>
            </a:endParaRPr>
          </a:p>
          <a:p>
            <a:pPr marL="265176" indent="-265176" algn="ctr">
              <a:lnSpc>
                <a:spcPct val="150000"/>
              </a:lnSpc>
              <a:spcBef>
                <a:spcPts val="600"/>
              </a:spcBef>
              <a:buClr>
                <a:srgbClr val="034EA2"/>
              </a:buClr>
              <a:buSzPts val="2000"/>
            </a:pPr>
            <a:endParaRPr lang="en-GB" sz="3200" b="1" dirty="0">
              <a:latin typeface="Arial" pitchFamily="34" charset="0"/>
              <a:cs typeface="Arial" pitchFamily="34" charset="0"/>
            </a:endParaRPr>
          </a:p>
        </p:txBody>
      </p:sp>
      <p:pic>
        <p:nvPicPr>
          <p:cNvPr id="9" name="Picture 2" descr="C:\Users\marinagnedova\AppData\Local\Microsoft\Windows\INetCache\IE\APSUY2RF\3questions[1].jpg"/>
          <p:cNvPicPr>
            <a:picLocks noChangeAspect="1" noChangeArrowheads="1"/>
          </p:cNvPicPr>
          <p:nvPr/>
        </p:nvPicPr>
        <p:blipFill>
          <a:blip r:embed="rId3" cstate="print"/>
          <a:srcRect/>
          <a:stretch>
            <a:fillRect/>
          </a:stretch>
        </p:blipFill>
        <p:spPr bwMode="auto">
          <a:xfrm>
            <a:off x="5508790" y="4010585"/>
            <a:ext cx="1611988" cy="1870262"/>
          </a:xfrm>
          <a:prstGeom prst="rect">
            <a:avLst/>
          </a:prstGeom>
          <a:noFill/>
        </p:spPr>
      </p:pic>
    </p:spTree>
    <p:extLst>
      <p:ext uri="{BB962C8B-B14F-4D97-AF65-F5344CB8AC3E}">
        <p14:creationId xmlns:p14="http://schemas.microsoft.com/office/powerpoint/2010/main" val="144387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2084" y="1495020"/>
            <a:ext cx="4857825" cy="1015663"/>
          </a:xfrm>
          <a:prstGeom prst="rect">
            <a:avLst/>
          </a:prstGeom>
        </p:spPr>
        <p:txBody>
          <a:bodyPr wrap="square">
            <a:spAutoFit/>
          </a:bodyPr>
          <a:lstStyle/>
          <a:p>
            <a:pPr algn="ctr"/>
            <a:r>
              <a:rPr lang="en-US" sz="2000" b="1" dirty="0">
                <a:solidFill>
                  <a:srgbClr val="034EA2"/>
                </a:solidFill>
                <a:latin typeface="Arial" panose="020B0604020202020204" pitchFamily="34" charset="0"/>
                <a:cs typeface="Arial" panose="020B0604020202020204" pitchFamily="34" charset="0"/>
              </a:rPr>
              <a:t>Nothing goes as planned, but that is fine provided someone controls the situation</a:t>
            </a:r>
            <a:r>
              <a:rPr lang="lv-LV" sz="2000" b="1" dirty="0">
                <a:solidFill>
                  <a:srgbClr val="034EA2"/>
                </a:solidFill>
                <a:latin typeface="Arial" panose="020B0604020202020204" pitchFamily="34" charset="0"/>
                <a:cs typeface="Arial" panose="020B0604020202020204" pitchFamily="34" charset="0"/>
              </a:rPr>
              <a:t>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6337" y="2031152"/>
            <a:ext cx="5206800" cy="3060137"/>
          </a:xfrm>
          <a:prstGeom prst="rect">
            <a:avLst/>
          </a:prstGeom>
        </p:spPr>
      </p:pic>
      <p:sp>
        <p:nvSpPr>
          <p:cNvPr id="4" name="Rectangle 3"/>
          <p:cNvSpPr/>
          <p:nvPr/>
        </p:nvSpPr>
        <p:spPr>
          <a:xfrm>
            <a:off x="927666" y="2447907"/>
            <a:ext cx="4852243" cy="130577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34EA2"/>
                </a:solidFill>
                <a:latin typeface="Arial" panose="020B0604020202020204" pitchFamily="34" charset="0"/>
                <a:cs typeface="Arial" panose="020B0604020202020204" pitchFamily="34" charset="0"/>
              </a:rPr>
              <a:t>General rule –</a:t>
            </a:r>
            <a:r>
              <a:rPr lang="lv-LV" sz="2000" b="1" dirty="0">
                <a:solidFill>
                  <a:srgbClr val="034EA2"/>
                </a:solidFill>
                <a:latin typeface="Arial" panose="020B0604020202020204" pitchFamily="34" charset="0"/>
                <a:cs typeface="Arial" panose="020B0604020202020204" pitchFamily="34" charset="0"/>
              </a:rPr>
              <a:t> </a:t>
            </a:r>
            <a:r>
              <a:rPr lang="en-GB" sz="2000" b="1" dirty="0">
                <a:solidFill>
                  <a:srgbClr val="034EA2"/>
                </a:solidFill>
                <a:latin typeface="Arial" panose="020B0604020202020204" pitchFamily="34" charset="0"/>
                <a:cs typeface="Arial" panose="020B0604020202020204" pitchFamily="34" charset="0"/>
              </a:rPr>
              <a:t>activities shall be implemented according </a:t>
            </a:r>
            <a:r>
              <a:rPr lang="lv-LV" sz="2000" b="1" dirty="0">
                <a:solidFill>
                  <a:srgbClr val="034EA2"/>
                </a:solidFill>
                <a:latin typeface="Arial" panose="020B0604020202020204" pitchFamily="34" charset="0"/>
                <a:cs typeface="Arial" panose="020B0604020202020204" pitchFamily="34" charset="0"/>
              </a:rPr>
              <a:t>to </a:t>
            </a:r>
            <a:r>
              <a:rPr lang="en-GB" sz="2000" b="1" dirty="0">
                <a:solidFill>
                  <a:srgbClr val="034EA2"/>
                </a:solidFill>
                <a:latin typeface="Arial" panose="020B0604020202020204" pitchFamily="34" charset="0"/>
                <a:cs typeface="Arial" panose="020B0604020202020204" pitchFamily="34" charset="0"/>
              </a:rPr>
              <a:t>Application Form</a:t>
            </a:r>
          </a:p>
        </p:txBody>
      </p:sp>
      <p:sp>
        <p:nvSpPr>
          <p:cNvPr id="5" name="Down Arrow 4"/>
          <p:cNvSpPr/>
          <p:nvPr/>
        </p:nvSpPr>
        <p:spPr>
          <a:xfrm>
            <a:off x="2045296" y="3816460"/>
            <a:ext cx="2611399" cy="1431330"/>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34EA2"/>
                </a:solidFill>
                <a:latin typeface="Arial" panose="020B0604020202020204" pitchFamily="34" charset="0"/>
                <a:cs typeface="Arial" panose="020B0604020202020204" pitchFamily="34" charset="0"/>
              </a:rPr>
              <a:t>In case of deviation</a:t>
            </a:r>
          </a:p>
        </p:txBody>
      </p:sp>
      <p:sp>
        <p:nvSpPr>
          <p:cNvPr id="6" name="Rectangle 5"/>
          <p:cNvSpPr/>
          <p:nvPr/>
        </p:nvSpPr>
        <p:spPr>
          <a:xfrm>
            <a:off x="922082" y="5310566"/>
            <a:ext cx="4857826" cy="73567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34EA2"/>
                </a:solidFill>
                <a:latin typeface="Arial" panose="020B0604020202020204" pitchFamily="34" charset="0"/>
                <a:cs typeface="Arial" panose="020B0604020202020204" pitchFamily="34" charset="0"/>
              </a:rPr>
              <a:t>Apply change procedure</a:t>
            </a:r>
          </a:p>
        </p:txBody>
      </p:sp>
    </p:spTree>
    <p:extLst>
      <p:ext uri="{BB962C8B-B14F-4D97-AF65-F5344CB8AC3E}">
        <p14:creationId xmlns:p14="http://schemas.microsoft.com/office/powerpoint/2010/main" val="301534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34592" y="2165131"/>
            <a:ext cx="8484925" cy="3600986"/>
          </a:xfrm>
          <a:prstGeom prst="rect">
            <a:avLst/>
          </a:prstGeom>
        </p:spPr>
        <p:txBody>
          <a:bodyPr wrap="square">
            <a:spAutoFit/>
          </a:bodyPr>
          <a:lstStyle/>
          <a:p>
            <a:pPr lvl="0">
              <a:spcBef>
                <a:spcPts val="600"/>
              </a:spcBef>
              <a:spcAft>
                <a:spcPts val="600"/>
              </a:spcAft>
            </a:pPr>
            <a:r>
              <a:rPr lang="en-GB" sz="2400" b="1" dirty="0">
                <a:solidFill>
                  <a:srgbClr val="034EA2"/>
                </a:solidFill>
                <a:latin typeface="Arial" pitchFamily="34" charset="0"/>
                <a:ea typeface="Open Sans" panose="020B0606030504020204" pitchFamily="34" charset="0"/>
                <a:cs typeface="Arial" pitchFamily="34" charset="0"/>
              </a:rPr>
              <a:t>By focus:</a:t>
            </a:r>
          </a:p>
          <a:p>
            <a:pPr marL="457200" lvl="0" indent="-457200">
              <a:spcBef>
                <a:spcPts val="600"/>
              </a:spcBef>
              <a:spcAft>
                <a:spcPts val="600"/>
              </a:spcAft>
              <a:buFont typeface="Arial" panose="020B0604020202020204" pitchFamily="34" charset="0"/>
              <a:buChar char="•"/>
            </a:pPr>
            <a:r>
              <a:rPr lang="en-GB" sz="2400" dirty="0">
                <a:solidFill>
                  <a:srgbClr val="034EA2"/>
                </a:solidFill>
                <a:latin typeface="Arial" pitchFamily="34" charset="0"/>
                <a:ea typeface="Open Sans" panose="020B0606030504020204" pitchFamily="34" charset="0"/>
                <a:cs typeface="Arial" pitchFamily="34" charset="0"/>
              </a:rPr>
              <a:t>Changes in the LP&amp;PP information</a:t>
            </a:r>
          </a:p>
          <a:p>
            <a:pPr marL="457200" lvl="0" indent="-457200">
              <a:spcBef>
                <a:spcPts val="600"/>
              </a:spcBef>
              <a:spcAft>
                <a:spcPts val="600"/>
              </a:spcAft>
              <a:buFont typeface="Arial" panose="020B0604020202020204" pitchFamily="34" charset="0"/>
              <a:buChar char="•"/>
            </a:pPr>
            <a:r>
              <a:rPr lang="en-GB" sz="2400" dirty="0">
                <a:solidFill>
                  <a:srgbClr val="034EA2"/>
                </a:solidFill>
                <a:latin typeface="Arial" pitchFamily="34" charset="0"/>
                <a:ea typeface="Open Sans" panose="020B0606030504020204" pitchFamily="34" charset="0"/>
                <a:cs typeface="Arial" pitchFamily="34" charset="0"/>
              </a:rPr>
              <a:t>Changes in the project partnership</a:t>
            </a:r>
          </a:p>
          <a:p>
            <a:pPr marL="457200" lvl="0" indent="-457200">
              <a:spcBef>
                <a:spcPts val="600"/>
              </a:spcBef>
              <a:spcAft>
                <a:spcPts val="600"/>
              </a:spcAft>
              <a:buFont typeface="Arial" panose="020B0604020202020204" pitchFamily="34" charset="0"/>
              <a:buChar char="•"/>
            </a:pPr>
            <a:r>
              <a:rPr lang="en-GB" sz="2400" dirty="0">
                <a:solidFill>
                  <a:srgbClr val="034EA2"/>
                </a:solidFill>
                <a:latin typeface="Arial" pitchFamily="34" charset="0"/>
                <a:ea typeface="Open Sans" panose="020B0606030504020204" pitchFamily="34" charset="0"/>
                <a:cs typeface="Arial" pitchFamily="34" charset="0"/>
              </a:rPr>
              <a:t>Changes in the work plan</a:t>
            </a:r>
          </a:p>
          <a:p>
            <a:pPr marL="457200" lvl="0" indent="-457200">
              <a:spcBef>
                <a:spcPts val="600"/>
              </a:spcBef>
              <a:spcAft>
                <a:spcPts val="600"/>
              </a:spcAft>
              <a:buFont typeface="Arial" panose="020B0604020202020204" pitchFamily="34" charset="0"/>
              <a:buChar char="•"/>
            </a:pPr>
            <a:r>
              <a:rPr lang="en-GB" sz="2400" dirty="0">
                <a:solidFill>
                  <a:srgbClr val="034EA2"/>
                </a:solidFill>
                <a:latin typeface="Arial" pitchFamily="34" charset="0"/>
                <a:ea typeface="Open Sans" panose="020B0606030504020204" pitchFamily="34" charset="0"/>
                <a:cs typeface="Arial" pitchFamily="34" charset="0"/>
              </a:rPr>
              <a:t>Changes in the budget</a:t>
            </a:r>
          </a:p>
          <a:p>
            <a:pPr marL="457200" lvl="0" indent="-457200">
              <a:spcBef>
                <a:spcPts val="600"/>
              </a:spcBef>
              <a:spcAft>
                <a:spcPts val="600"/>
              </a:spcAft>
              <a:buFont typeface="Arial" panose="020B0604020202020204" pitchFamily="34" charset="0"/>
              <a:buChar char="•"/>
            </a:pPr>
            <a:r>
              <a:rPr lang="en-GB" sz="2400" dirty="0">
                <a:solidFill>
                  <a:srgbClr val="034EA2"/>
                </a:solidFill>
                <a:latin typeface="Arial" pitchFamily="34" charset="0"/>
                <a:ea typeface="Open Sans" panose="020B0606030504020204" pitchFamily="34" charset="0"/>
                <a:cs typeface="Arial" pitchFamily="34" charset="0"/>
              </a:rPr>
              <a:t>Changes in the duration</a:t>
            </a:r>
            <a:endParaRPr lang="lv-LV" sz="2400" dirty="0">
              <a:solidFill>
                <a:srgbClr val="034EA2"/>
              </a:solidFill>
              <a:latin typeface="Arial" pitchFamily="34" charset="0"/>
              <a:ea typeface="Open Sans" panose="020B0606030504020204" pitchFamily="34" charset="0"/>
              <a:cs typeface="Arial" pitchFamily="34" charset="0"/>
            </a:endParaRPr>
          </a:p>
          <a:p>
            <a:pPr marL="457200" lvl="0" indent="-457200">
              <a:spcBef>
                <a:spcPts val="600"/>
              </a:spcBef>
              <a:spcAft>
                <a:spcPts val="600"/>
              </a:spcAft>
              <a:buFont typeface="Arial" panose="020B0604020202020204" pitchFamily="34" charset="0"/>
              <a:buChar char="•"/>
            </a:pPr>
            <a:r>
              <a:rPr lang="en-US" sz="2400" dirty="0">
                <a:solidFill>
                  <a:srgbClr val="034EA2"/>
                </a:solidFill>
                <a:latin typeface="Arial" pitchFamily="34" charset="0"/>
                <a:ea typeface="Open Sans" panose="020B0606030504020204" pitchFamily="34" charset="0"/>
                <a:cs typeface="Arial" pitchFamily="34" charset="0"/>
              </a:rPr>
              <a:t>Changes in the reporting</a:t>
            </a:r>
          </a:p>
        </p:txBody>
      </p:sp>
      <p:sp>
        <p:nvSpPr>
          <p:cNvPr id="7" name="Rectangle 6"/>
          <p:cNvSpPr/>
          <p:nvPr/>
        </p:nvSpPr>
        <p:spPr>
          <a:xfrm>
            <a:off x="3934857" y="5190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CLASSIFICATION</a:t>
            </a:r>
          </a:p>
        </p:txBody>
      </p:sp>
    </p:spTree>
    <p:extLst>
      <p:ext uri="{BB962C8B-B14F-4D97-AF65-F5344CB8AC3E}">
        <p14:creationId xmlns:p14="http://schemas.microsoft.com/office/powerpoint/2010/main" val="2813071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82457" y="366697"/>
            <a:ext cx="7919875" cy="523220"/>
          </a:xfrm>
          <a:prstGeom prst="rect">
            <a:avLst/>
          </a:prstGeom>
        </p:spPr>
        <p:txBody>
          <a:bodyPr wrap="square">
            <a:spAutoFit/>
          </a:bodyPr>
          <a:lstStyle/>
          <a:p>
            <a:pPr lvl="0" algn="r"/>
            <a:r>
              <a:rPr lang="lv-LV" sz="2800" b="1" dirty="0">
                <a:solidFill>
                  <a:srgbClr val="034EA2"/>
                </a:solidFill>
                <a:latin typeface="Arial" pitchFamily="34" charset="0"/>
                <a:ea typeface="Open Sans" panose="020B0606030504020204" pitchFamily="34" charset="0"/>
                <a:cs typeface="Arial" pitchFamily="34" charset="0"/>
              </a:rPr>
              <a:t>CLASSIFICATION</a:t>
            </a:r>
          </a:p>
        </p:txBody>
      </p:sp>
      <p:sp>
        <p:nvSpPr>
          <p:cNvPr id="6" name="Rectangle 5"/>
          <p:cNvSpPr/>
          <p:nvPr/>
        </p:nvSpPr>
        <p:spPr>
          <a:xfrm>
            <a:off x="889648" y="1717276"/>
            <a:ext cx="11173069" cy="2862322"/>
          </a:xfrm>
          <a:prstGeom prst="rect">
            <a:avLst/>
          </a:prstGeom>
        </p:spPr>
        <p:txBody>
          <a:bodyPr wrap="square">
            <a:spAutoFit/>
          </a:bodyPr>
          <a:lstStyle/>
          <a:p>
            <a:pPr lvl="0">
              <a:lnSpc>
                <a:spcPct val="250000"/>
              </a:lnSpc>
            </a:pPr>
            <a:r>
              <a:rPr lang="en-GB" sz="2400" b="1" dirty="0">
                <a:solidFill>
                  <a:srgbClr val="034EA2"/>
                </a:solidFill>
                <a:latin typeface="Arial" pitchFamily="34" charset="0"/>
                <a:ea typeface="Open Sans" panose="020B0606030504020204" pitchFamily="34" charset="0"/>
                <a:cs typeface="Arial" pitchFamily="34" charset="0"/>
              </a:rPr>
              <a:t>By type:</a:t>
            </a:r>
          </a:p>
          <a:p>
            <a:pPr marL="457200" lvl="0" indent="-457200">
              <a:lnSpc>
                <a:spcPct val="250000"/>
              </a:lnSpc>
              <a:buFont typeface="Arial" panose="020B0604020202020204" pitchFamily="34" charset="0"/>
              <a:buChar char="•"/>
            </a:pPr>
            <a:r>
              <a:rPr lang="en-GB" sz="2400" b="1" dirty="0">
                <a:solidFill>
                  <a:srgbClr val="034EA2"/>
                </a:solidFill>
                <a:latin typeface="Arial" pitchFamily="34" charset="0"/>
                <a:ea typeface="Open Sans" panose="020B0606030504020204" pitchFamily="34" charset="0"/>
                <a:cs typeface="Arial" pitchFamily="34" charset="0"/>
              </a:rPr>
              <a:t>Minor changes (some require approval of JS)</a:t>
            </a:r>
          </a:p>
          <a:p>
            <a:pPr marL="457200" lvl="0" indent="-457200">
              <a:lnSpc>
                <a:spcPct val="250000"/>
              </a:lnSpc>
              <a:buFont typeface="Arial" panose="020B0604020202020204" pitchFamily="34" charset="0"/>
              <a:buChar char="•"/>
            </a:pPr>
            <a:r>
              <a:rPr lang="en-GB" sz="2400" b="1" dirty="0">
                <a:solidFill>
                  <a:srgbClr val="034EA2"/>
                </a:solidFill>
                <a:latin typeface="Arial" pitchFamily="34" charset="0"/>
                <a:ea typeface="Open Sans" panose="020B0606030504020204" pitchFamily="34" charset="0"/>
                <a:cs typeface="Arial" pitchFamily="34" charset="0"/>
              </a:rPr>
              <a:t>Major changes (prior approval</a:t>
            </a:r>
            <a:r>
              <a:rPr lang="lv-LV" sz="2400" b="1" dirty="0">
                <a:solidFill>
                  <a:srgbClr val="034EA2"/>
                </a:solidFill>
                <a:latin typeface="Arial" pitchFamily="34" charset="0"/>
                <a:ea typeface="Open Sans" panose="020B0606030504020204" pitchFamily="34" charset="0"/>
                <a:cs typeface="Arial" pitchFamily="34" charset="0"/>
              </a:rPr>
              <a:t> </a:t>
            </a:r>
            <a:r>
              <a:rPr lang="en-GB" sz="2400" b="1" dirty="0">
                <a:solidFill>
                  <a:srgbClr val="034EA2"/>
                </a:solidFill>
                <a:latin typeface="Arial" pitchFamily="34" charset="0"/>
                <a:ea typeface="Open Sans" panose="020B0606030504020204" pitchFamily="34" charset="0"/>
                <a:cs typeface="Arial" pitchFamily="34" charset="0"/>
              </a:rPr>
              <a:t>of </a:t>
            </a:r>
            <a:r>
              <a:rPr lang="lv-LV" sz="2400" b="1" dirty="0">
                <a:solidFill>
                  <a:srgbClr val="034EA2"/>
                </a:solidFill>
                <a:latin typeface="Arial" pitchFamily="34" charset="0"/>
                <a:ea typeface="Open Sans" panose="020B0606030504020204" pitchFamily="34" charset="0"/>
                <a:cs typeface="Arial" pitchFamily="34" charset="0"/>
              </a:rPr>
              <a:t>MA/MC</a:t>
            </a:r>
            <a:r>
              <a:rPr lang="en-GB" sz="2400" b="1" dirty="0">
                <a:solidFill>
                  <a:srgbClr val="034EA2"/>
                </a:solidFill>
                <a:latin typeface="Arial" pitchFamily="34" charset="0"/>
                <a:ea typeface="Open Sans" panose="020B0606030504020204" pitchFamily="34" charset="0"/>
                <a:cs typeface="Arial" pitchFamily="34" charset="0"/>
              </a:rPr>
              <a:t>)</a:t>
            </a:r>
          </a:p>
        </p:txBody>
      </p:sp>
    </p:spTree>
    <p:extLst>
      <p:ext uri="{BB962C8B-B14F-4D97-AF65-F5344CB8AC3E}">
        <p14:creationId xmlns:p14="http://schemas.microsoft.com/office/powerpoint/2010/main" val="219589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82457" y="366697"/>
            <a:ext cx="7919875" cy="523220"/>
          </a:xfrm>
          <a:prstGeom prst="rect">
            <a:avLst/>
          </a:prstGeom>
        </p:spPr>
        <p:txBody>
          <a:bodyPr wrap="square">
            <a:spAutoFit/>
          </a:bodyPr>
          <a:lstStyle/>
          <a:p>
            <a:pPr lvl="0" algn="r"/>
            <a:r>
              <a:rPr lang="en-GB" sz="2800" b="1" dirty="0">
                <a:solidFill>
                  <a:srgbClr val="034EA2"/>
                </a:solidFill>
                <a:latin typeface="Arial" pitchFamily="34" charset="0"/>
                <a:ea typeface="Open Sans" panose="020B0606030504020204" pitchFamily="34" charset="0"/>
                <a:cs typeface="Arial" pitchFamily="34" charset="0"/>
              </a:rPr>
              <a:t>MINOR CHANGES</a:t>
            </a:r>
          </a:p>
        </p:txBody>
      </p:sp>
      <p:sp>
        <p:nvSpPr>
          <p:cNvPr id="8" name="Rectangle 7"/>
          <p:cNvSpPr/>
          <p:nvPr/>
        </p:nvSpPr>
        <p:spPr>
          <a:xfrm>
            <a:off x="718571" y="1833948"/>
            <a:ext cx="10983762" cy="461665"/>
          </a:xfrm>
          <a:prstGeom prst="rect">
            <a:avLst/>
          </a:prstGeom>
        </p:spPr>
        <p:txBody>
          <a:bodyPr wrap="square">
            <a:spAutoFit/>
          </a:bodyPr>
          <a:lstStyle/>
          <a:p>
            <a:pPr algn="ctr"/>
            <a:r>
              <a:rPr lang="en-GB" sz="2400" b="1" dirty="0">
                <a:solidFill>
                  <a:srgbClr val="034EA2"/>
                </a:solidFill>
                <a:latin typeface="Arial" pitchFamily="34" charset="0"/>
                <a:ea typeface="Open Sans" panose="020B0606030504020204" pitchFamily="34" charset="0"/>
                <a:cs typeface="Arial" pitchFamily="34" charset="0"/>
              </a:rPr>
              <a:t>Changes in the LP&amp;PP information</a:t>
            </a:r>
            <a:endParaRPr lang="lv-LV" sz="2400" b="1" dirty="0">
              <a:solidFill>
                <a:srgbClr val="034EA2"/>
              </a:solidFill>
              <a:latin typeface="Arial" pitchFamily="34" charset="0"/>
              <a:ea typeface="Open Sans" panose="020B0606030504020204"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69290751"/>
              </p:ext>
            </p:extLst>
          </p:nvPr>
        </p:nvGraphicFramePr>
        <p:xfrm>
          <a:off x="718570" y="2566202"/>
          <a:ext cx="10983763" cy="2133600"/>
        </p:xfrm>
        <a:graphic>
          <a:graphicData uri="http://schemas.openxmlformats.org/drawingml/2006/table">
            <a:tbl>
              <a:tblPr firstRow="1" bandRow="1">
                <a:tableStyleId>{5C22544A-7EE6-4342-B048-85BDC9FD1C3A}</a:tableStyleId>
              </a:tblPr>
              <a:tblGrid>
                <a:gridCol w="2215215">
                  <a:extLst>
                    <a:ext uri="{9D8B030D-6E8A-4147-A177-3AD203B41FA5}">
                      <a16:colId xmlns:a16="http://schemas.microsoft.com/office/drawing/2014/main" xmlns="" val="20000"/>
                    </a:ext>
                  </a:extLst>
                </a:gridCol>
                <a:gridCol w="4280437">
                  <a:extLst>
                    <a:ext uri="{9D8B030D-6E8A-4147-A177-3AD203B41FA5}">
                      <a16:colId xmlns:a16="http://schemas.microsoft.com/office/drawing/2014/main" xmlns="" val="20001"/>
                    </a:ext>
                  </a:extLst>
                </a:gridCol>
                <a:gridCol w="4488111">
                  <a:extLst>
                    <a:ext uri="{9D8B030D-6E8A-4147-A177-3AD203B41FA5}">
                      <a16:colId xmlns:a16="http://schemas.microsoft.com/office/drawing/2014/main" xmlns="" val="20002"/>
                    </a:ext>
                  </a:extLst>
                </a:gridCol>
              </a:tblGrid>
              <a:tr h="822168">
                <a:tc>
                  <a:txBody>
                    <a:bodyPr/>
                    <a:lstStyle/>
                    <a:p>
                      <a:endParaRPr lang="en-GB" sz="2000" b="1"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pPr algn="ctr"/>
                      <a:r>
                        <a:rPr lang="lv-LV" sz="1800" b="1" dirty="0">
                          <a:solidFill>
                            <a:schemeClr val="accent5">
                              <a:lumMod val="75000"/>
                            </a:schemeClr>
                          </a:solidFill>
                          <a:latin typeface="Arial" panose="020B0604020202020204" pitchFamily="34" charset="0"/>
                          <a:cs typeface="Arial" panose="020B0604020202020204" pitchFamily="34" charset="0"/>
                        </a:rPr>
                        <a:t>PM </a:t>
                      </a:r>
                      <a:r>
                        <a:rPr lang="en-GB" sz="1800" b="1" dirty="0">
                          <a:solidFill>
                            <a:schemeClr val="accent5">
                              <a:lumMod val="75000"/>
                            </a:schemeClr>
                          </a:solidFill>
                          <a:latin typeface="Arial" panose="020B0604020202020204" pitchFamily="34" charset="0"/>
                          <a:cs typeface="Arial" panose="020B0604020202020204" pitchFamily="34" charset="0"/>
                        </a:rPr>
                        <a:t>Version No 2</a:t>
                      </a:r>
                    </a:p>
                    <a:p>
                      <a:pPr algn="ctr"/>
                      <a:r>
                        <a:rPr lang="en-GB" sz="1800" b="1" dirty="0">
                          <a:solidFill>
                            <a:schemeClr val="accent5">
                              <a:lumMod val="75000"/>
                            </a:schemeClr>
                          </a:solidFill>
                          <a:latin typeface="Arial" panose="020B0604020202020204" pitchFamily="34" charset="0"/>
                          <a:cs typeface="Arial" panose="020B0604020202020204" pitchFamily="34" charset="0"/>
                        </a:rPr>
                        <a:t>(approved on April 4, 2017)</a:t>
                      </a:r>
                    </a:p>
                    <a:p>
                      <a:endParaRPr lang="en-GB" sz="2000" b="0" dirty="0">
                        <a:solidFill>
                          <a:schemeClr val="tx1"/>
                        </a:solidFill>
                        <a:latin typeface="Arial" panose="020B0604020202020204" pitchFamily="34" charset="0"/>
                        <a:cs typeface="Arial" panose="020B0604020202020204" pitchFamily="34" charset="0"/>
                      </a:endParaRPr>
                    </a:p>
                  </a:txBody>
                  <a:tcPr>
                    <a:solidFill>
                      <a:schemeClr val="accent1">
                        <a:lumMod val="60000"/>
                        <a:lumOff val="40000"/>
                      </a:schemeClr>
                    </a:solidFill>
                  </a:tcPr>
                </a:tc>
                <a:tc>
                  <a:txBody>
                    <a:bodyPr/>
                    <a:lstStyle/>
                    <a:p>
                      <a:pPr algn="ctr"/>
                      <a:r>
                        <a:rPr lang="lv-LV" sz="1800" b="1" dirty="0">
                          <a:solidFill>
                            <a:srgbClr val="FF0000"/>
                          </a:solidFill>
                          <a:latin typeface="Arial" panose="020B0604020202020204" pitchFamily="34" charset="0"/>
                          <a:cs typeface="Arial" panose="020B0604020202020204" pitchFamily="34" charset="0"/>
                        </a:rPr>
                        <a:t>PM</a:t>
                      </a:r>
                      <a:r>
                        <a:rPr lang="en-GB" sz="1800" b="1" dirty="0">
                          <a:solidFill>
                            <a:srgbClr val="FF0000"/>
                          </a:solidFill>
                          <a:latin typeface="Arial" panose="020B0604020202020204" pitchFamily="34" charset="0"/>
                          <a:cs typeface="Arial" panose="020B0604020202020204" pitchFamily="34" charset="0"/>
                        </a:rPr>
                        <a:t> Version No 3</a:t>
                      </a:r>
                    </a:p>
                    <a:p>
                      <a:pPr algn="ctr"/>
                      <a:r>
                        <a:rPr lang="en-GB" sz="1800" b="1" dirty="0">
                          <a:solidFill>
                            <a:srgbClr val="FF0000"/>
                          </a:solidFill>
                          <a:latin typeface="Arial" panose="020B0604020202020204" pitchFamily="34" charset="0"/>
                          <a:cs typeface="Arial" panose="020B0604020202020204" pitchFamily="34" charset="0"/>
                        </a:rPr>
                        <a:t>(approved on August 7, 2017)</a:t>
                      </a:r>
                    </a:p>
                    <a:p>
                      <a:endParaRPr lang="en-GB" sz="2000" b="0" dirty="0">
                        <a:solidFill>
                          <a:schemeClr val="tx1"/>
                        </a:solidFill>
                        <a:latin typeface="Arial" panose="020B0604020202020204" pitchFamily="34" charset="0"/>
                        <a:cs typeface="Arial" panose="020B0604020202020204" pitchFamily="34" charset="0"/>
                      </a:endParaRPr>
                    </a:p>
                  </a:txBody>
                  <a:tcPr>
                    <a:solidFill>
                      <a:schemeClr val="accent1">
                        <a:lumMod val="60000"/>
                        <a:lumOff val="40000"/>
                      </a:schemeClr>
                    </a:solidFill>
                  </a:tcPr>
                </a:tc>
                <a:extLst>
                  <a:ext uri="{0D108BD9-81ED-4DB2-BD59-A6C34878D82A}">
                    <a16:rowId xmlns:a16="http://schemas.microsoft.com/office/drawing/2014/main" xmlns="" val="10002"/>
                  </a:ext>
                </a:extLst>
              </a:tr>
              <a:tr h="1034340">
                <a:tc>
                  <a:txBody>
                    <a:bodyPr/>
                    <a:lstStyle/>
                    <a:p>
                      <a:r>
                        <a:rPr lang="en-GB" sz="1800" b="0" dirty="0">
                          <a:solidFill>
                            <a:schemeClr val="tx1"/>
                          </a:solidFill>
                          <a:latin typeface="Arial" panose="020B0604020202020204" pitchFamily="34" charset="0"/>
                          <a:cs typeface="Arial" panose="020B0604020202020204" pitchFamily="34" charset="0"/>
                        </a:rPr>
                        <a:t>Contact data</a:t>
                      </a:r>
                    </a:p>
                  </a:txBody>
                  <a:tcPr>
                    <a:solidFill>
                      <a:schemeClr val="accent1">
                        <a:lumMod val="20000"/>
                        <a:lumOff val="80000"/>
                      </a:schemeClr>
                    </a:solidFill>
                  </a:tcPr>
                </a:tc>
                <a:tc>
                  <a:txBody>
                    <a:bodyPr/>
                    <a:lstStyle/>
                    <a:p>
                      <a:r>
                        <a:rPr lang="en-GB" sz="1800" b="0" dirty="0">
                          <a:solidFill>
                            <a:schemeClr val="tx1"/>
                          </a:solidFill>
                          <a:latin typeface="Arial" panose="020B0604020202020204" pitchFamily="34" charset="0"/>
                          <a:cs typeface="Arial" panose="020B0604020202020204" pitchFamily="34" charset="0"/>
                        </a:rPr>
                        <a:t>Update information immediately via eMS</a:t>
                      </a:r>
                    </a:p>
                  </a:txBody>
                  <a:tcPr>
                    <a:solidFill>
                      <a:schemeClr val="accent1">
                        <a:lumMod val="20000"/>
                        <a:lumOff val="80000"/>
                      </a:schemeClr>
                    </a:solidFill>
                  </a:tcPr>
                </a:tc>
                <a:tc>
                  <a:txBody>
                    <a:bodyPr/>
                    <a:lstStyle/>
                    <a:p>
                      <a:r>
                        <a:rPr lang="en-GB" sz="1800" b="0" dirty="0">
                          <a:solidFill>
                            <a:schemeClr val="tx1"/>
                          </a:solidFill>
                          <a:latin typeface="Arial" panose="020B0604020202020204" pitchFamily="34" charset="0"/>
                          <a:cs typeface="Arial" panose="020B0604020202020204" pitchFamily="34" charset="0"/>
                        </a:rPr>
                        <a:t>Update information immediately via </a:t>
                      </a:r>
                      <a:r>
                        <a:rPr lang="en-GB" sz="1800" b="0" noProof="0" dirty="0" err="1">
                          <a:solidFill>
                            <a:schemeClr val="tx1"/>
                          </a:solidFill>
                          <a:latin typeface="Arial" panose="020B0604020202020204" pitchFamily="34" charset="0"/>
                          <a:cs typeface="Arial" panose="020B0604020202020204" pitchFamily="34" charset="0"/>
                        </a:rPr>
                        <a:t>eMS</a:t>
                      </a:r>
                      <a:endParaRPr lang="en-GB" sz="1800" b="0" noProof="0" dirty="0">
                        <a:solidFill>
                          <a:schemeClr val="tx1"/>
                        </a:solidFill>
                        <a:latin typeface="Arial" panose="020B0604020202020204" pitchFamily="34" charset="0"/>
                        <a:cs typeface="Arial" panose="020B0604020202020204" pitchFamily="34" charset="0"/>
                      </a:endParaRPr>
                    </a:p>
                    <a:p>
                      <a:r>
                        <a:rPr lang="en-GB" sz="1800" b="0" noProof="0" dirty="0">
                          <a:solidFill>
                            <a:srgbClr val="FF0000"/>
                          </a:solidFill>
                          <a:latin typeface="Arial" panose="020B0604020202020204" pitchFamily="34" charset="0"/>
                          <a:cs typeface="Arial" panose="020B0604020202020204" pitchFamily="34" charset="0"/>
                        </a:rPr>
                        <a:t>and communicate changes via progress report</a:t>
                      </a:r>
                    </a:p>
                    <a:p>
                      <a:endParaRPr lang="en-GB" sz="1800" b="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3" name="Table 2">
            <a:extLst>
              <a:ext uri="{FF2B5EF4-FFF2-40B4-BE49-F238E27FC236}">
                <a16:creationId xmlns:a16="http://schemas.microsoft.com/office/drawing/2014/main" xmlns="" id="{BD56FED0-2EB6-4FE2-B0D6-9FC560B4B1BD}"/>
              </a:ext>
            </a:extLst>
          </p:cNvPr>
          <p:cNvGraphicFramePr>
            <a:graphicFrameLocks noGrp="1"/>
          </p:cNvGraphicFramePr>
          <p:nvPr>
            <p:extLst>
              <p:ext uri="{D42A27DB-BD31-4B8C-83A1-F6EECF244321}">
                <p14:modId xmlns:p14="http://schemas.microsoft.com/office/powerpoint/2010/main" val="3799121864"/>
              </p:ext>
            </p:extLst>
          </p:nvPr>
        </p:nvGraphicFramePr>
        <p:xfrm>
          <a:off x="718570" y="4699802"/>
          <a:ext cx="10983763" cy="914484"/>
        </p:xfrm>
        <a:graphic>
          <a:graphicData uri="http://schemas.openxmlformats.org/drawingml/2006/table">
            <a:tbl>
              <a:tblPr bandRow="1">
                <a:tableStyleId>{5C22544A-7EE6-4342-B048-85BDC9FD1C3A}</a:tableStyleId>
              </a:tblPr>
              <a:tblGrid>
                <a:gridCol w="2215215">
                  <a:extLst>
                    <a:ext uri="{9D8B030D-6E8A-4147-A177-3AD203B41FA5}">
                      <a16:colId xmlns:a16="http://schemas.microsoft.com/office/drawing/2014/main" xmlns="" val="3253398842"/>
                    </a:ext>
                  </a:extLst>
                </a:gridCol>
                <a:gridCol w="4280437">
                  <a:extLst>
                    <a:ext uri="{9D8B030D-6E8A-4147-A177-3AD203B41FA5}">
                      <a16:colId xmlns:a16="http://schemas.microsoft.com/office/drawing/2014/main" xmlns="" val="3369586718"/>
                    </a:ext>
                  </a:extLst>
                </a:gridCol>
                <a:gridCol w="4488111">
                  <a:extLst>
                    <a:ext uri="{9D8B030D-6E8A-4147-A177-3AD203B41FA5}">
                      <a16:colId xmlns:a16="http://schemas.microsoft.com/office/drawing/2014/main" xmlns="" val="2216629327"/>
                    </a:ext>
                  </a:extLst>
                </a:gridCol>
              </a:tblGrid>
              <a:tr h="914484">
                <a:tc>
                  <a:txBody>
                    <a:bodyPr/>
                    <a:lstStyle/>
                    <a:p>
                      <a:r>
                        <a:rPr lang="en-GB" sz="1800" b="0" dirty="0">
                          <a:latin typeface="Arial" panose="020B0604020202020204" pitchFamily="34" charset="0"/>
                          <a:cs typeface="Arial" panose="020B0604020202020204" pitchFamily="34" charset="0"/>
                        </a:rPr>
                        <a:t>Bank account</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Arial" panose="020B0604020202020204" pitchFamily="34" charset="0"/>
                          <a:cs typeface="Arial" panose="020B0604020202020204" pitchFamily="34" charset="0"/>
                        </a:rPr>
                        <a:t>Update information immediately via 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Arial" panose="020B0604020202020204" pitchFamily="34" charset="0"/>
                          <a:cs typeface="Arial" panose="020B0604020202020204" pitchFamily="34" charset="0"/>
                        </a:rPr>
                        <a:t>Update information immediately via </a:t>
                      </a:r>
                      <a:r>
                        <a:rPr lang="en-GB" sz="1800" b="0" dirty="0" err="1">
                          <a:solidFill>
                            <a:schemeClr val="tx1"/>
                          </a:solidFill>
                          <a:latin typeface="Arial" panose="020B0604020202020204" pitchFamily="34" charset="0"/>
                          <a:cs typeface="Arial" panose="020B0604020202020204" pitchFamily="34" charset="0"/>
                        </a:rPr>
                        <a:t>eMS</a:t>
                      </a:r>
                      <a:endParaRPr lang="en-GB" sz="1800" b="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xmlns="" val="2727382877"/>
                  </a:ext>
                </a:extLst>
              </a:tr>
            </a:tbl>
          </a:graphicData>
        </a:graphic>
      </p:graphicFrame>
    </p:spTree>
    <p:extLst>
      <p:ext uri="{BB962C8B-B14F-4D97-AF65-F5344CB8AC3E}">
        <p14:creationId xmlns:p14="http://schemas.microsoft.com/office/powerpoint/2010/main" val="417706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82457" y="366697"/>
            <a:ext cx="7919875" cy="523220"/>
          </a:xfrm>
          <a:prstGeom prst="rect">
            <a:avLst/>
          </a:prstGeom>
        </p:spPr>
        <p:txBody>
          <a:bodyPr wrap="square">
            <a:spAutoFit/>
          </a:bodyPr>
          <a:lstStyle/>
          <a:p>
            <a:pPr lvl="0" algn="r"/>
            <a:r>
              <a:rPr lang="en-GB" sz="2800" b="1" dirty="0">
                <a:solidFill>
                  <a:srgbClr val="034EA2"/>
                </a:solidFill>
                <a:latin typeface="Arial" pitchFamily="34" charset="0"/>
                <a:ea typeface="Open Sans" panose="020B0606030504020204" pitchFamily="34" charset="0"/>
                <a:cs typeface="Arial" pitchFamily="34" charset="0"/>
              </a:rPr>
              <a:t>MINOR CHANGES</a:t>
            </a:r>
          </a:p>
        </p:txBody>
      </p:sp>
      <p:sp>
        <p:nvSpPr>
          <p:cNvPr id="7" name="Rectangle 6"/>
          <p:cNvSpPr/>
          <p:nvPr/>
        </p:nvSpPr>
        <p:spPr>
          <a:xfrm>
            <a:off x="721972" y="1647872"/>
            <a:ext cx="10980360" cy="461665"/>
          </a:xfrm>
          <a:prstGeom prst="rect">
            <a:avLst/>
          </a:prstGeom>
        </p:spPr>
        <p:txBody>
          <a:bodyPr wrap="square">
            <a:spAutoFit/>
          </a:bodyPr>
          <a:lstStyle/>
          <a:p>
            <a:pPr algn="ctr"/>
            <a:r>
              <a:rPr lang="en-GB" sz="2400" b="1" dirty="0">
                <a:solidFill>
                  <a:srgbClr val="034EA2"/>
                </a:solidFill>
                <a:latin typeface="Arial" pitchFamily="34" charset="0"/>
                <a:ea typeface="Open Sans" panose="020B0606030504020204" pitchFamily="34" charset="0"/>
                <a:cs typeface="Arial" pitchFamily="34" charset="0"/>
              </a:rPr>
              <a:t>Changes in the work plan</a:t>
            </a:r>
            <a:endParaRPr lang="en-GB" sz="2400" b="1" dirty="0">
              <a:latin typeface="Arial" pitchFamily="34" charset="0"/>
              <a:ea typeface="Open Sans" panose="020B0606030504020204"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99736316"/>
              </p:ext>
            </p:extLst>
          </p:nvPr>
        </p:nvGraphicFramePr>
        <p:xfrm>
          <a:off x="721972" y="2201412"/>
          <a:ext cx="10980360" cy="1554480"/>
        </p:xfrm>
        <a:graphic>
          <a:graphicData uri="http://schemas.openxmlformats.org/drawingml/2006/table">
            <a:tbl>
              <a:tblPr firstRow="1" bandRow="1">
                <a:tableStyleId>{5C22544A-7EE6-4342-B048-85BDC9FD1C3A}</a:tableStyleId>
              </a:tblPr>
              <a:tblGrid>
                <a:gridCol w="2825270">
                  <a:extLst>
                    <a:ext uri="{9D8B030D-6E8A-4147-A177-3AD203B41FA5}">
                      <a16:colId xmlns:a16="http://schemas.microsoft.com/office/drawing/2014/main" xmlns="" val="20000"/>
                    </a:ext>
                  </a:extLst>
                </a:gridCol>
                <a:gridCol w="3949937">
                  <a:extLst>
                    <a:ext uri="{9D8B030D-6E8A-4147-A177-3AD203B41FA5}">
                      <a16:colId xmlns:a16="http://schemas.microsoft.com/office/drawing/2014/main" xmlns="" val="20001"/>
                    </a:ext>
                  </a:extLst>
                </a:gridCol>
                <a:gridCol w="4205153">
                  <a:extLst>
                    <a:ext uri="{9D8B030D-6E8A-4147-A177-3AD203B41FA5}">
                      <a16:colId xmlns:a16="http://schemas.microsoft.com/office/drawing/2014/main" xmlns="" val="20002"/>
                    </a:ext>
                  </a:extLst>
                </a:gridCol>
              </a:tblGrid>
              <a:tr h="826582">
                <a:tc>
                  <a:txBody>
                    <a:bodyPr/>
                    <a:lstStyle/>
                    <a:p>
                      <a:pPr marL="0" indent="0">
                        <a:buFont typeface="Arial" panose="020B0604020202020204" pitchFamily="34" charset="0"/>
                        <a:buNone/>
                      </a:pPr>
                      <a:endParaRPr lang="en-GB" sz="1800" b="0" noProof="0" dirty="0">
                        <a:solidFill>
                          <a:schemeClr val="tx1"/>
                        </a:solidFill>
                        <a:latin typeface="Arial" pitchFamily="34" charset="0"/>
                        <a:ea typeface="Open Sans" panose="020B0606030504020204" pitchFamily="34" charset="0"/>
                        <a:cs typeface="Arial" pitchFamily="34" charset="0"/>
                      </a:endParaRPr>
                    </a:p>
                  </a:txBody>
                  <a:tcPr>
                    <a:solidFill>
                      <a:schemeClr val="accent1">
                        <a:lumMod val="60000"/>
                        <a:lumOff val="40000"/>
                      </a:schemeClr>
                    </a:solidFill>
                  </a:tcPr>
                </a:tc>
                <a:tc>
                  <a:txBody>
                    <a:bodyPr/>
                    <a:lstStyle/>
                    <a:p>
                      <a:pPr algn="ctr"/>
                      <a:r>
                        <a:rPr lang="lv-LV" sz="1800" b="1" dirty="0">
                          <a:solidFill>
                            <a:schemeClr val="accent5">
                              <a:lumMod val="75000"/>
                            </a:schemeClr>
                          </a:solidFill>
                          <a:latin typeface="Arial" panose="020B0604020202020204" pitchFamily="34" charset="0"/>
                          <a:cs typeface="Arial" panose="020B0604020202020204" pitchFamily="34" charset="0"/>
                        </a:rPr>
                        <a:t>PM</a:t>
                      </a:r>
                      <a:r>
                        <a:rPr lang="en-GB" sz="1800" b="1" dirty="0">
                          <a:solidFill>
                            <a:schemeClr val="accent5">
                              <a:lumMod val="75000"/>
                            </a:schemeClr>
                          </a:solidFill>
                          <a:latin typeface="Arial" panose="020B0604020202020204" pitchFamily="34" charset="0"/>
                          <a:cs typeface="Arial" panose="020B0604020202020204" pitchFamily="34" charset="0"/>
                        </a:rPr>
                        <a:t> Version No 2</a:t>
                      </a:r>
                    </a:p>
                    <a:p>
                      <a:pPr algn="ctr"/>
                      <a:r>
                        <a:rPr lang="en-GB" sz="1800" b="1" dirty="0">
                          <a:solidFill>
                            <a:schemeClr val="accent5">
                              <a:lumMod val="75000"/>
                            </a:schemeClr>
                          </a:solidFill>
                          <a:latin typeface="Arial" panose="020B0604020202020204" pitchFamily="34" charset="0"/>
                          <a:cs typeface="Arial" panose="020B0604020202020204" pitchFamily="34" charset="0"/>
                        </a:rPr>
                        <a:t>(approved on April 4, 2017)</a:t>
                      </a:r>
                    </a:p>
                    <a:p>
                      <a:endParaRPr lang="en-GB" sz="1800" b="0" noProof="0" dirty="0">
                        <a:solidFill>
                          <a:schemeClr val="tx1"/>
                        </a:solidFill>
                        <a:latin typeface="Arial" panose="020B0604020202020204" pitchFamily="34" charset="0"/>
                        <a:cs typeface="Arial" panose="020B0604020202020204" pitchFamily="34" charset="0"/>
                      </a:endParaRPr>
                    </a:p>
                  </a:txBody>
                  <a:tcPr>
                    <a:solidFill>
                      <a:schemeClr val="accent1">
                        <a:lumMod val="60000"/>
                        <a:lumOff val="40000"/>
                      </a:schemeClr>
                    </a:solidFill>
                  </a:tcPr>
                </a:tc>
                <a:tc>
                  <a:txBody>
                    <a:bodyPr/>
                    <a:lstStyle/>
                    <a:p>
                      <a:pPr algn="ctr"/>
                      <a:r>
                        <a:rPr lang="lv-LV" sz="1800" b="1" dirty="0">
                          <a:solidFill>
                            <a:srgbClr val="FF0000"/>
                          </a:solidFill>
                          <a:latin typeface="Arial" panose="020B0604020202020204" pitchFamily="34" charset="0"/>
                          <a:cs typeface="Arial" panose="020B0604020202020204" pitchFamily="34" charset="0"/>
                        </a:rPr>
                        <a:t>PM </a:t>
                      </a:r>
                      <a:r>
                        <a:rPr lang="en-GB" sz="1800" b="1" dirty="0">
                          <a:solidFill>
                            <a:srgbClr val="FF0000"/>
                          </a:solidFill>
                          <a:latin typeface="Arial" panose="020B0604020202020204" pitchFamily="34" charset="0"/>
                          <a:cs typeface="Arial" panose="020B0604020202020204" pitchFamily="34" charset="0"/>
                        </a:rPr>
                        <a:t>Version No 3</a:t>
                      </a:r>
                    </a:p>
                    <a:p>
                      <a:pPr algn="ctr"/>
                      <a:r>
                        <a:rPr lang="en-GB" sz="1800" b="1" dirty="0">
                          <a:solidFill>
                            <a:srgbClr val="FF0000"/>
                          </a:solidFill>
                          <a:latin typeface="Arial" panose="020B0604020202020204" pitchFamily="34" charset="0"/>
                          <a:cs typeface="Arial" panose="020B0604020202020204" pitchFamily="34" charset="0"/>
                        </a:rPr>
                        <a:t>(approved on August 7, 2017)</a:t>
                      </a:r>
                    </a:p>
                    <a:p>
                      <a:endParaRPr lang="en-GB" sz="1800" b="0" noProof="0" dirty="0">
                        <a:solidFill>
                          <a:schemeClr val="tx1"/>
                        </a:solidFill>
                        <a:latin typeface="Arial" panose="020B0604020202020204" pitchFamily="34" charset="0"/>
                        <a:cs typeface="Arial" panose="020B0604020202020204" pitchFamily="34" charset="0"/>
                      </a:endParaRPr>
                    </a:p>
                  </a:txBody>
                  <a:tcPr>
                    <a:solidFill>
                      <a:schemeClr val="accent1">
                        <a:lumMod val="60000"/>
                        <a:lumOff val="40000"/>
                      </a:schemeClr>
                    </a:solidFill>
                  </a:tcPr>
                </a:tc>
                <a:extLst>
                  <a:ext uri="{0D108BD9-81ED-4DB2-BD59-A6C34878D82A}">
                    <a16:rowId xmlns:a16="http://schemas.microsoft.com/office/drawing/2014/main" xmlns="" val="10002"/>
                  </a:ext>
                </a:extLst>
              </a:tr>
              <a:tr h="597974">
                <a:tc>
                  <a:txBody>
                    <a:bodyPr/>
                    <a:lstStyle/>
                    <a:p>
                      <a:pPr marL="0" indent="0">
                        <a:buFont typeface="Arial" panose="020B0604020202020204" pitchFamily="34" charset="0"/>
                        <a:buNone/>
                      </a:pPr>
                      <a:r>
                        <a:rPr lang="en-GB" sz="1800" b="0" noProof="0" dirty="0">
                          <a:solidFill>
                            <a:schemeClr val="tx1"/>
                          </a:solidFill>
                          <a:latin typeface="Arial" pitchFamily="34" charset="0"/>
                          <a:ea typeface="Open Sans" panose="020B0606030504020204" pitchFamily="34" charset="0"/>
                          <a:cs typeface="Arial" pitchFamily="34" charset="0"/>
                        </a:rPr>
                        <a:t>Rescheduling project activities</a:t>
                      </a:r>
                    </a:p>
                  </a:txBody>
                  <a:tcPr>
                    <a:solidFill>
                      <a:schemeClr val="accent1">
                        <a:lumMod val="20000"/>
                        <a:lumOff val="80000"/>
                      </a:schemeClr>
                    </a:solidFill>
                  </a:tcPr>
                </a:tc>
                <a:tc>
                  <a:txBody>
                    <a:bodyPr/>
                    <a:lstStyle/>
                    <a:p>
                      <a:r>
                        <a:rPr lang="en-GB" sz="1800" b="0" noProof="0" dirty="0">
                          <a:solidFill>
                            <a:schemeClr val="tx1"/>
                          </a:solidFill>
                          <a:latin typeface="Arial" panose="020B0604020202020204" pitchFamily="34" charset="0"/>
                          <a:cs typeface="Arial" panose="020B0604020202020204" pitchFamily="34" charset="0"/>
                        </a:rPr>
                        <a:t>Communicate</a:t>
                      </a:r>
                      <a:r>
                        <a:rPr lang="en-GB" sz="1800" b="0" baseline="0" noProof="0" dirty="0">
                          <a:solidFill>
                            <a:schemeClr val="tx1"/>
                          </a:solidFill>
                          <a:latin typeface="Arial" panose="020B0604020202020204" pitchFamily="34" charset="0"/>
                          <a:cs typeface="Arial" panose="020B0604020202020204" pitchFamily="34" charset="0"/>
                        </a:rPr>
                        <a:t> via progress reports*</a:t>
                      </a:r>
                      <a:endParaRPr lang="en-GB" sz="1800" b="0" noProof="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a:solidFill>
                            <a:schemeClr val="tx1"/>
                          </a:solidFill>
                          <a:latin typeface="Arial" panose="020B0604020202020204" pitchFamily="34" charset="0"/>
                          <a:cs typeface="Arial" panose="020B0604020202020204" pitchFamily="34" charset="0"/>
                        </a:rPr>
                        <a:t>Communicate</a:t>
                      </a:r>
                      <a:r>
                        <a:rPr lang="en-GB" sz="1800" b="0" baseline="0" noProof="0" dirty="0">
                          <a:solidFill>
                            <a:schemeClr val="tx1"/>
                          </a:solidFill>
                          <a:latin typeface="Arial" panose="020B0604020202020204" pitchFamily="34" charset="0"/>
                          <a:cs typeface="Arial" panose="020B0604020202020204" pitchFamily="34" charset="0"/>
                        </a:rPr>
                        <a:t> via progress reports</a:t>
                      </a:r>
                      <a:endParaRPr lang="en-GB" sz="1800" b="0" noProof="0" dirty="0">
                        <a:solidFill>
                          <a:schemeClr val="tx1"/>
                        </a:solidFill>
                        <a:latin typeface="Arial" panose="020B0604020202020204" pitchFamily="34" charset="0"/>
                        <a:cs typeface="Arial" panose="020B0604020202020204" pitchFamily="34" charset="0"/>
                      </a:endParaRPr>
                    </a:p>
                    <a:p>
                      <a:endParaRPr lang="en-GB" sz="1800" b="0" noProof="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sp>
        <p:nvSpPr>
          <p:cNvPr id="5" name="Rectangle 4"/>
          <p:cNvSpPr/>
          <p:nvPr/>
        </p:nvSpPr>
        <p:spPr>
          <a:xfrm>
            <a:off x="721972" y="5928872"/>
            <a:ext cx="4176889" cy="2574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1400" b="1" dirty="0">
                <a:solidFill>
                  <a:schemeClr val="accent5">
                    <a:lumMod val="50000"/>
                  </a:schemeClr>
                </a:solidFill>
              </a:rPr>
              <a:t>*</a:t>
            </a:r>
            <a:r>
              <a:rPr lang="en-US" sz="1400" b="1" dirty="0">
                <a:solidFill>
                  <a:schemeClr val="accent5">
                    <a:lumMod val="50000"/>
                  </a:schemeClr>
                </a:solidFill>
              </a:rPr>
              <a:t> </a:t>
            </a:r>
            <a:r>
              <a:rPr lang="en-GB" sz="1400" b="1" dirty="0">
                <a:solidFill>
                  <a:schemeClr val="accent5">
                    <a:lumMod val="50000"/>
                  </a:schemeClr>
                </a:solidFill>
              </a:rPr>
              <a:t>Prior consultation with JS </a:t>
            </a:r>
            <a:r>
              <a:rPr lang="lv-LV" sz="1400" b="1" dirty="0" err="1">
                <a:solidFill>
                  <a:schemeClr val="accent5">
                    <a:lumMod val="50000"/>
                  </a:schemeClr>
                </a:solidFill>
              </a:rPr>
              <a:t>was</a:t>
            </a:r>
            <a:r>
              <a:rPr lang="lv-LV" sz="1400" b="1" dirty="0">
                <a:solidFill>
                  <a:schemeClr val="accent5">
                    <a:lumMod val="50000"/>
                  </a:schemeClr>
                </a:solidFill>
              </a:rPr>
              <a:t> </a:t>
            </a:r>
            <a:r>
              <a:rPr lang="en-GB" sz="1400" b="1" dirty="0">
                <a:solidFill>
                  <a:schemeClr val="accent5">
                    <a:lumMod val="50000"/>
                  </a:schemeClr>
                </a:solidFill>
              </a:rPr>
              <a:t>required</a:t>
            </a:r>
          </a:p>
        </p:txBody>
      </p:sp>
      <p:graphicFrame>
        <p:nvGraphicFramePr>
          <p:cNvPr id="3" name="Table 2">
            <a:extLst>
              <a:ext uri="{FF2B5EF4-FFF2-40B4-BE49-F238E27FC236}">
                <a16:creationId xmlns:a16="http://schemas.microsoft.com/office/drawing/2014/main" xmlns="" id="{0372B87A-B629-4762-A46A-91F6E9CF9C88}"/>
              </a:ext>
            </a:extLst>
          </p:cNvPr>
          <p:cNvGraphicFramePr>
            <a:graphicFrameLocks noGrp="1"/>
          </p:cNvGraphicFramePr>
          <p:nvPr>
            <p:extLst>
              <p:ext uri="{D42A27DB-BD31-4B8C-83A1-F6EECF244321}">
                <p14:modId xmlns:p14="http://schemas.microsoft.com/office/powerpoint/2010/main" val="903882148"/>
              </p:ext>
            </p:extLst>
          </p:nvPr>
        </p:nvGraphicFramePr>
        <p:xfrm>
          <a:off x="721972" y="3790822"/>
          <a:ext cx="10980360" cy="914400"/>
        </p:xfrm>
        <a:graphic>
          <a:graphicData uri="http://schemas.openxmlformats.org/drawingml/2006/table">
            <a:tbl>
              <a:tblPr bandRow="1">
                <a:tableStyleId>{5C22544A-7EE6-4342-B048-85BDC9FD1C3A}</a:tableStyleId>
              </a:tblPr>
              <a:tblGrid>
                <a:gridCol w="2825270">
                  <a:extLst>
                    <a:ext uri="{9D8B030D-6E8A-4147-A177-3AD203B41FA5}">
                      <a16:colId xmlns:a16="http://schemas.microsoft.com/office/drawing/2014/main" xmlns="" val="1212354542"/>
                    </a:ext>
                  </a:extLst>
                </a:gridCol>
                <a:gridCol w="3949937">
                  <a:extLst>
                    <a:ext uri="{9D8B030D-6E8A-4147-A177-3AD203B41FA5}">
                      <a16:colId xmlns:a16="http://schemas.microsoft.com/office/drawing/2014/main" xmlns="" val="2972379180"/>
                    </a:ext>
                  </a:extLst>
                </a:gridCol>
                <a:gridCol w="4205153">
                  <a:extLst>
                    <a:ext uri="{9D8B030D-6E8A-4147-A177-3AD203B41FA5}">
                      <a16:colId xmlns:a16="http://schemas.microsoft.com/office/drawing/2014/main" xmlns="" val="3140785412"/>
                    </a:ext>
                  </a:extLst>
                </a:gridCol>
              </a:tblGrid>
              <a:tr h="2519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a:latin typeface="Arial" pitchFamily="34" charset="0"/>
                          <a:ea typeface="Open Sans" panose="020B0606030504020204" pitchFamily="34" charset="0"/>
                          <a:cs typeface="Arial" pitchFamily="34" charset="0"/>
                        </a:rPr>
                        <a:t>Minor adjustments in </a:t>
                      </a:r>
                      <a:r>
                        <a:rPr lang="lv-LV" sz="1800" b="0" noProof="0" dirty="0" err="1">
                          <a:latin typeface="Arial" pitchFamily="34" charset="0"/>
                          <a:ea typeface="Open Sans" panose="020B0606030504020204" pitchFamily="34" charset="0"/>
                          <a:cs typeface="Arial" pitchFamily="34" charset="0"/>
                        </a:rPr>
                        <a:t>number</a:t>
                      </a:r>
                      <a:r>
                        <a:rPr lang="lv-LV" sz="1800" b="0" baseline="0" noProof="0" dirty="0">
                          <a:latin typeface="Arial" pitchFamily="34" charset="0"/>
                          <a:ea typeface="Open Sans" panose="020B0606030504020204" pitchFamily="34" charset="0"/>
                          <a:cs typeface="Arial" pitchFamily="34" charset="0"/>
                        </a:rPr>
                        <a:t> </a:t>
                      </a:r>
                      <a:r>
                        <a:rPr lang="lv-LV" sz="1800" b="0" baseline="0" noProof="0" dirty="0" err="1">
                          <a:latin typeface="Arial" pitchFamily="34" charset="0"/>
                          <a:ea typeface="Open Sans" panose="020B0606030504020204" pitchFamily="34" charset="0"/>
                          <a:cs typeface="Arial" pitchFamily="34" charset="0"/>
                        </a:rPr>
                        <a:t>of</a:t>
                      </a:r>
                      <a:r>
                        <a:rPr lang="lv-LV" sz="1800" b="0" baseline="0" noProof="0" dirty="0">
                          <a:latin typeface="Arial" pitchFamily="34" charset="0"/>
                          <a:ea typeface="Open Sans" panose="020B0606030504020204" pitchFamily="34" charset="0"/>
                          <a:cs typeface="Arial" pitchFamily="34" charset="0"/>
                        </a:rPr>
                        <a:t> </a:t>
                      </a:r>
                      <a:r>
                        <a:rPr lang="en-GB" sz="1800" b="0" noProof="0" dirty="0">
                          <a:latin typeface="Arial" pitchFamily="34" charset="0"/>
                          <a:ea typeface="Open Sans" panose="020B0606030504020204" pitchFamily="34" charset="0"/>
                          <a:cs typeface="Arial" pitchFamily="34" charset="0"/>
                        </a:rPr>
                        <a:t>informative publications</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a:solidFill>
                            <a:schemeClr val="tx1"/>
                          </a:solidFill>
                          <a:latin typeface="Arial" panose="020B0604020202020204" pitchFamily="34" charset="0"/>
                          <a:cs typeface="Arial" panose="020B0604020202020204" pitchFamily="34" charset="0"/>
                        </a:rPr>
                        <a:t>Communicate</a:t>
                      </a:r>
                      <a:r>
                        <a:rPr lang="en-GB" sz="1800" b="0" baseline="0" noProof="0" dirty="0">
                          <a:solidFill>
                            <a:schemeClr val="tx1"/>
                          </a:solidFill>
                          <a:latin typeface="Arial" panose="020B0604020202020204" pitchFamily="34" charset="0"/>
                          <a:cs typeface="Arial" panose="020B0604020202020204" pitchFamily="34" charset="0"/>
                        </a:rPr>
                        <a:t> via progress reports*</a:t>
                      </a:r>
                      <a:endParaRPr lang="en-GB" sz="1800" b="0" noProof="0" dirty="0">
                        <a:solidFill>
                          <a:schemeClr val="tx1"/>
                        </a:solidFill>
                        <a:latin typeface="Arial" panose="020B0604020202020204" pitchFamily="34" charset="0"/>
                        <a:cs typeface="Arial" panose="020B0604020202020204" pitchFamily="34" charset="0"/>
                      </a:endParaRPr>
                    </a:p>
                    <a:p>
                      <a:endParaRPr lang="en-GB" sz="1800" b="0" noProof="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noProof="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noProof="0" dirty="0">
                          <a:solidFill>
                            <a:srgbClr val="FF0000"/>
                          </a:solidFill>
                          <a:latin typeface="Arial" panose="020B0604020202020204" pitchFamily="34" charset="0"/>
                          <a:cs typeface="Arial" panose="020B0604020202020204" pitchFamily="34" charset="0"/>
                        </a:rPr>
                        <a:t>Request minor</a:t>
                      </a:r>
                      <a:r>
                        <a:rPr lang="en-GB" sz="1800" b="0" baseline="0" noProof="0" dirty="0">
                          <a:solidFill>
                            <a:srgbClr val="FF0000"/>
                          </a:solidFill>
                          <a:latin typeface="Arial" panose="020B0604020202020204" pitchFamily="34" charset="0"/>
                          <a:cs typeface="Arial" panose="020B0604020202020204" pitchFamily="34" charset="0"/>
                        </a:rPr>
                        <a:t> change in </a:t>
                      </a:r>
                      <a:r>
                        <a:rPr lang="en-GB" sz="1800" b="0" baseline="0" noProof="0" dirty="0" err="1">
                          <a:solidFill>
                            <a:srgbClr val="FF0000"/>
                          </a:solidFill>
                          <a:latin typeface="Arial" panose="020B0604020202020204" pitchFamily="34" charset="0"/>
                          <a:cs typeface="Arial" panose="020B0604020202020204" pitchFamily="34" charset="0"/>
                        </a:rPr>
                        <a:t>eMS</a:t>
                      </a:r>
                      <a:endParaRPr lang="en-GB" sz="1800" b="0" noProof="0" dirty="0">
                        <a:solidFill>
                          <a:srgbClr val="FF0000"/>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noProof="0" dirty="0">
                          <a:solidFill>
                            <a:srgbClr val="FF0000"/>
                          </a:solidFill>
                          <a:latin typeface="Arial" panose="020B0604020202020204" pitchFamily="34" charset="0"/>
                          <a:cs typeface="Arial" panose="020B0604020202020204" pitchFamily="34" charset="0"/>
                        </a:rPr>
                        <a:t>Approval of JS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noProof="0" dirty="0">
                          <a:solidFill>
                            <a:srgbClr val="FF0000"/>
                          </a:solidFill>
                          <a:latin typeface="Arial" panose="020B0604020202020204" pitchFamily="34" charset="0"/>
                          <a:cs typeface="Arial" panose="020B0604020202020204" pitchFamily="34" charset="0"/>
                        </a:rPr>
                        <a:t>Update in application form</a:t>
                      </a:r>
                      <a:endParaRPr lang="en-GB" sz="1800" b="0" noProof="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xmlns="" val="982994638"/>
                  </a:ext>
                </a:extLst>
              </a:tr>
            </a:tbl>
          </a:graphicData>
        </a:graphic>
      </p:graphicFrame>
      <p:graphicFrame>
        <p:nvGraphicFramePr>
          <p:cNvPr id="4" name="Table 3">
            <a:extLst>
              <a:ext uri="{FF2B5EF4-FFF2-40B4-BE49-F238E27FC236}">
                <a16:creationId xmlns:a16="http://schemas.microsoft.com/office/drawing/2014/main" xmlns="" id="{58B8D995-3DFC-4BDD-9887-9C2DDBB27015}"/>
              </a:ext>
            </a:extLst>
          </p:cNvPr>
          <p:cNvGraphicFramePr>
            <a:graphicFrameLocks noGrp="1"/>
          </p:cNvGraphicFramePr>
          <p:nvPr>
            <p:extLst>
              <p:ext uri="{D42A27DB-BD31-4B8C-83A1-F6EECF244321}">
                <p14:modId xmlns:p14="http://schemas.microsoft.com/office/powerpoint/2010/main" val="636725820"/>
              </p:ext>
            </p:extLst>
          </p:nvPr>
        </p:nvGraphicFramePr>
        <p:xfrm>
          <a:off x="721972" y="4740152"/>
          <a:ext cx="10980360" cy="1153790"/>
        </p:xfrm>
        <a:graphic>
          <a:graphicData uri="http://schemas.openxmlformats.org/drawingml/2006/table">
            <a:tbl>
              <a:tblPr bandRow="1">
                <a:tableStyleId>{5C22544A-7EE6-4342-B048-85BDC9FD1C3A}</a:tableStyleId>
              </a:tblPr>
              <a:tblGrid>
                <a:gridCol w="2825270">
                  <a:extLst>
                    <a:ext uri="{9D8B030D-6E8A-4147-A177-3AD203B41FA5}">
                      <a16:colId xmlns:a16="http://schemas.microsoft.com/office/drawing/2014/main" xmlns="" val="1758164046"/>
                    </a:ext>
                  </a:extLst>
                </a:gridCol>
                <a:gridCol w="3949937">
                  <a:extLst>
                    <a:ext uri="{9D8B030D-6E8A-4147-A177-3AD203B41FA5}">
                      <a16:colId xmlns:a16="http://schemas.microsoft.com/office/drawing/2014/main" xmlns="" val="1924504915"/>
                    </a:ext>
                  </a:extLst>
                </a:gridCol>
                <a:gridCol w="4205153">
                  <a:extLst>
                    <a:ext uri="{9D8B030D-6E8A-4147-A177-3AD203B41FA5}">
                      <a16:colId xmlns:a16="http://schemas.microsoft.com/office/drawing/2014/main" xmlns="" val="1500361446"/>
                    </a:ext>
                  </a:extLst>
                </a:gridCol>
              </a:tblGrid>
              <a:tr h="1153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a:solidFill>
                            <a:srgbClr val="FF0000"/>
                          </a:solidFill>
                          <a:latin typeface="Arial" pitchFamily="34" charset="0"/>
                          <a:ea typeface="Open Sans" panose="020B0606030504020204" pitchFamily="34" charset="0"/>
                          <a:cs typeface="Arial" pitchFamily="34" charset="0"/>
                        </a:rPr>
                        <a:t>Minor changes in project activities</a:t>
                      </a:r>
                      <a:r>
                        <a:rPr lang="lv-LV" sz="1800" b="0" noProof="0" dirty="0">
                          <a:solidFill>
                            <a:srgbClr val="FF0000"/>
                          </a:solidFill>
                          <a:latin typeface="Arial" pitchFamily="34" charset="0"/>
                          <a:ea typeface="Open Sans" panose="020B0606030504020204" pitchFamily="34" charset="0"/>
                          <a:cs typeface="Arial" pitchFamily="34" charset="0"/>
                        </a:rPr>
                        <a:t> </a:t>
                      </a:r>
                      <a:endParaRPr lang="en-GB" sz="1800" b="0" noProof="0" dirty="0">
                        <a:solidFill>
                          <a:srgbClr val="FF0000"/>
                        </a:solidFill>
                        <a:latin typeface="Arial" pitchFamily="34" charset="0"/>
                        <a:ea typeface="Open Sans" panose="020B0606030504020204"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noProof="0" dirty="0">
                        <a:latin typeface="Arial" pitchFamily="34" charset="0"/>
                        <a:ea typeface="Open Sans" panose="020B0606030504020204" pitchFamily="34" charset="0"/>
                        <a:cs typeface="Arial"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b="0" noProof="0" dirty="0">
                          <a:solidFill>
                            <a:schemeClr val="tx1"/>
                          </a:solidFill>
                          <a:latin typeface="Arial" panose="020B0604020202020204" pitchFamily="34" charset="0"/>
                          <a:cs typeface="Arial" panose="020B0604020202020204" pitchFamily="34" charset="0"/>
                        </a:rPr>
                        <a:t>n/a</a:t>
                      </a:r>
                      <a:endParaRPr lang="en-GB" sz="1800" b="0" noProof="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noProof="0" dirty="0">
                          <a:solidFill>
                            <a:srgbClr val="FF0000"/>
                          </a:solidFill>
                          <a:latin typeface="Arial" panose="020B0604020202020204" pitchFamily="34" charset="0"/>
                          <a:cs typeface="Arial" panose="020B0604020202020204" pitchFamily="34" charset="0"/>
                        </a:rPr>
                        <a:t>Request minor</a:t>
                      </a:r>
                      <a:r>
                        <a:rPr lang="en-GB" sz="1800" b="0" baseline="0" noProof="0" dirty="0">
                          <a:solidFill>
                            <a:srgbClr val="FF0000"/>
                          </a:solidFill>
                          <a:latin typeface="Arial" panose="020B0604020202020204" pitchFamily="34" charset="0"/>
                          <a:cs typeface="Arial" panose="020B0604020202020204" pitchFamily="34" charset="0"/>
                        </a:rPr>
                        <a:t> change in </a:t>
                      </a:r>
                      <a:r>
                        <a:rPr lang="en-GB" sz="1800" b="0" baseline="0" noProof="0" dirty="0" err="1">
                          <a:solidFill>
                            <a:srgbClr val="FF0000"/>
                          </a:solidFill>
                          <a:latin typeface="Arial" panose="020B0604020202020204" pitchFamily="34" charset="0"/>
                          <a:cs typeface="Arial" panose="020B0604020202020204" pitchFamily="34" charset="0"/>
                        </a:rPr>
                        <a:t>eMS</a:t>
                      </a:r>
                      <a:endParaRPr lang="en-GB" sz="1800" b="0" noProof="0" dirty="0">
                        <a:solidFill>
                          <a:srgbClr val="FF0000"/>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noProof="0" dirty="0">
                          <a:solidFill>
                            <a:srgbClr val="FF0000"/>
                          </a:solidFill>
                          <a:latin typeface="Arial" panose="020B0604020202020204" pitchFamily="34" charset="0"/>
                          <a:cs typeface="Arial" panose="020B0604020202020204" pitchFamily="34" charset="0"/>
                        </a:rPr>
                        <a:t>Approval of JS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noProof="0" dirty="0">
                          <a:solidFill>
                            <a:srgbClr val="FF0000"/>
                          </a:solidFill>
                          <a:latin typeface="Arial" panose="020B0604020202020204" pitchFamily="34" charset="0"/>
                          <a:cs typeface="Arial" panose="020B0604020202020204" pitchFamily="34" charset="0"/>
                        </a:rPr>
                        <a:t>Update in application form</a:t>
                      </a:r>
                      <a:endParaRPr lang="en-GB" sz="1800" b="0" noProof="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2670421447"/>
                  </a:ext>
                </a:extLst>
              </a:tr>
            </a:tbl>
          </a:graphicData>
        </a:graphic>
      </p:graphicFrame>
    </p:spTree>
    <p:extLst>
      <p:ext uri="{BB962C8B-B14F-4D97-AF65-F5344CB8AC3E}">
        <p14:creationId xmlns:p14="http://schemas.microsoft.com/office/powerpoint/2010/main" val="98692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782457" y="366697"/>
            <a:ext cx="7919875" cy="523220"/>
          </a:xfrm>
          <a:prstGeom prst="rect">
            <a:avLst/>
          </a:prstGeom>
        </p:spPr>
        <p:txBody>
          <a:bodyPr wrap="square">
            <a:spAutoFit/>
          </a:bodyPr>
          <a:lstStyle/>
          <a:p>
            <a:pPr lvl="0" algn="r"/>
            <a:r>
              <a:rPr lang="en-GB" sz="2800" b="1" dirty="0">
                <a:solidFill>
                  <a:srgbClr val="034EA2"/>
                </a:solidFill>
                <a:latin typeface="Arial" pitchFamily="34" charset="0"/>
                <a:ea typeface="Open Sans" panose="020B0606030504020204" pitchFamily="34" charset="0"/>
                <a:cs typeface="Arial" pitchFamily="34" charset="0"/>
              </a:rPr>
              <a:t>MINOR CHANGES</a:t>
            </a:r>
          </a:p>
        </p:txBody>
      </p:sp>
      <p:sp>
        <p:nvSpPr>
          <p:cNvPr id="9" name="Rectangle 8"/>
          <p:cNvSpPr/>
          <p:nvPr/>
        </p:nvSpPr>
        <p:spPr>
          <a:xfrm>
            <a:off x="643467" y="1667039"/>
            <a:ext cx="11058865" cy="461665"/>
          </a:xfrm>
          <a:prstGeom prst="rect">
            <a:avLst/>
          </a:prstGeom>
        </p:spPr>
        <p:txBody>
          <a:bodyPr wrap="square">
            <a:spAutoFit/>
          </a:bodyPr>
          <a:lstStyle/>
          <a:p>
            <a:pPr algn="ctr"/>
            <a:r>
              <a:rPr lang="en-GB" sz="2400" b="1" dirty="0">
                <a:solidFill>
                  <a:srgbClr val="034EA2"/>
                </a:solidFill>
                <a:latin typeface="Arial" pitchFamily="34" charset="0"/>
                <a:ea typeface="Open Sans" panose="020B0606030504020204" pitchFamily="34" charset="0"/>
                <a:cs typeface="Arial" pitchFamily="34" charset="0"/>
              </a:rPr>
              <a:t>Changes in the budget</a:t>
            </a:r>
          </a:p>
        </p:txBody>
      </p:sp>
      <p:graphicFrame>
        <p:nvGraphicFramePr>
          <p:cNvPr id="8" name="Table 7"/>
          <p:cNvGraphicFramePr>
            <a:graphicFrameLocks noGrp="1"/>
          </p:cNvGraphicFramePr>
          <p:nvPr>
            <p:extLst>
              <p:ext uri="{D42A27DB-BD31-4B8C-83A1-F6EECF244321}">
                <p14:modId xmlns:p14="http://schemas.microsoft.com/office/powerpoint/2010/main" val="2737806382"/>
              </p:ext>
            </p:extLst>
          </p:nvPr>
        </p:nvGraphicFramePr>
        <p:xfrm>
          <a:off x="643467" y="2208106"/>
          <a:ext cx="11058865" cy="1285551"/>
        </p:xfrm>
        <a:graphic>
          <a:graphicData uri="http://schemas.openxmlformats.org/drawingml/2006/table">
            <a:tbl>
              <a:tblPr firstRow="1" bandRow="1">
                <a:tableStyleId>{5C22544A-7EE6-4342-B048-85BDC9FD1C3A}</a:tableStyleId>
              </a:tblPr>
              <a:tblGrid>
                <a:gridCol w="3522133">
                  <a:extLst>
                    <a:ext uri="{9D8B030D-6E8A-4147-A177-3AD203B41FA5}">
                      <a16:colId xmlns:a16="http://schemas.microsoft.com/office/drawing/2014/main" xmlns="" val="20000"/>
                    </a:ext>
                  </a:extLst>
                </a:gridCol>
                <a:gridCol w="3669787">
                  <a:extLst>
                    <a:ext uri="{9D8B030D-6E8A-4147-A177-3AD203B41FA5}">
                      <a16:colId xmlns:a16="http://schemas.microsoft.com/office/drawing/2014/main" xmlns="" val="20001"/>
                    </a:ext>
                  </a:extLst>
                </a:gridCol>
                <a:gridCol w="3866945">
                  <a:extLst>
                    <a:ext uri="{9D8B030D-6E8A-4147-A177-3AD203B41FA5}">
                      <a16:colId xmlns:a16="http://schemas.microsoft.com/office/drawing/2014/main" xmlns="" val="20002"/>
                    </a:ext>
                  </a:extLst>
                </a:gridCol>
              </a:tblGrid>
              <a:tr h="521616">
                <a:tc>
                  <a:txBody>
                    <a:bodyPr/>
                    <a:lstStyle/>
                    <a:p>
                      <a:pPr marL="0" indent="0">
                        <a:buFont typeface="Arial" panose="020B0604020202020204" pitchFamily="34" charset="0"/>
                        <a:buNone/>
                      </a:pPr>
                      <a:endParaRPr lang="en-GB" sz="1600" b="0" dirty="0">
                        <a:solidFill>
                          <a:schemeClr val="tx1"/>
                        </a:solidFill>
                        <a:latin typeface="Arial" pitchFamily="34" charset="0"/>
                        <a:ea typeface="Open Sans" panose="020B0606030504020204" pitchFamily="34" charset="0"/>
                        <a:cs typeface="Arial" pitchFamily="34" charset="0"/>
                      </a:endParaRPr>
                    </a:p>
                  </a:txBody>
                  <a:tcPr>
                    <a:solidFill>
                      <a:schemeClr val="accent1">
                        <a:lumMod val="60000"/>
                        <a:lumOff val="40000"/>
                      </a:schemeClr>
                    </a:solidFill>
                  </a:tcPr>
                </a:tc>
                <a:tc>
                  <a:txBody>
                    <a:bodyPr/>
                    <a:lstStyle/>
                    <a:p>
                      <a:pPr algn="ctr"/>
                      <a:r>
                        <a:rPr lang="lv-LV" sz="1600" b="1" dirty="0">
                          <a:solidFill>
                            <a:schemeClr val="accent5">
                              <a:lumMod val="75000"/>
                            </a:schemeClr>
                          </a:solidFill>
                          <a:latin typeface="Arial" panose="020B0604020202020204" pitchFamily="34" charset="0"/>
                          <a:cs typeface="Arial" panose="020B0604020202020204" pitchFamily="34" charset="0"/>
                        </a:rPr>
                        <a:t>PM </a:t>
                      </a:r>
                      <a:r>
                        <a:rPr lang="en-GB" sz="1600" b="1" dirty="0">
                          <a:solidFill>
                            <a:schemeClr val="accent5">
                              <a:lumMod val="75000"/>
                            </a:schemeClr>
                          </a:solidFill>
                          <a:latin typeface="Arial" panose="020B0604020202020204" pitchFamily="34" charset="0"/>
                          <a:cs typeface="Arial" panose="020B0604020202020204" pitchFamily="34" charset="0"/>
                        </a:rPr>
                        <a:t>Version No 2</a:t>
                      </a:r>
                    </a:p>
                    <a:p>
                      <a:pPr algn="ctr"/>
                      <a:r>
                        <a:rPr lang="en-GB" sz="1600" b="1" dirty="0">
                          <a:solidFill>
                            <a:schemeClr val="accent5">
                              <a:lumMod val="75000"/>
                            </a:schemeClr>
                          </a:solidFill>
                          <a:latin typeface="Arial" panose="020B0604020202020204" pitchFamily="34" charset="0"/>
                          <a:cs typeface="Arial" panose="020B0604020202020204" pitchFamily="34" charset="0"/>
                        </a:rPr>
                        <a:t>(approved on April 4, 2017)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noProof="0" dirty="0">
                        <a:solidFill>
                          <a:schemeClr val="tx1"/>
                        </a:solidFill>
                        <a:latin typeface="Arial" panose="020B0604020202020204" pitchFamily="34" charset="0"/>
                        <a:cs typeface="Arial" panose="020B0604020202020204" pitchFamily="34" charset="0"/>
                      </a:endParaRPr>
                    </a:p>
                  </a:txBody>
                  <a:tcPr>
                    <a:solidFill>
                      <a:schemeClr val="accent1">
                        <a:lumMod val="60000"/>
                        <a:lumOff val="40000"/>
                      </a:schemeClr>
                    </a:solidFill>
                  </a:tcPr>
                </a:tc>
                <a:tc>
                  <a:txBody>
                    <a:bodyPr/>
                    <a:lstStyle/>
                    <a:p>
                      <a:pPr algn="ctr"/>
                      <a:r>
                        <a:rPr lang="lv-LV" sz="1600" b="1" dirty="0">
                          <a:solidFill>
                            <a:srgbClr val="FF0000"/>
                          </a:solidFill>
                          <a:latin typeface="Arial" panose="020B0604020202020204" pitchFamily="34" charset="0"/>
                          <a:cs typeface="Arial" panose="020B0604020202020204" pitchFamily="34" charset="0"/>
                        </a:rPr>
                        <a:t>PM</a:t>
                      </a:r>
                      <a:r>
                        <a:rPr lang="en-GB" sz="1600" b="1" dirty="0">
                          <a:solidFill>
                            <a:srgbClr val="FF0000"/>
                          </a:solidFill>
                          <a:latin typeface="Arial" panose="020B0604020202020204" pitchFamily="34" charset="0"/>
                          <a:cs typeface="Arial" panose="020B0604020202020204" pitchFamily="34" charset="0"/>
                        </a:rPr>
                        <a:t> Version No 3</a:t>
                      </a:r>
                    </a:p>
                    <a:p>
                      <a:pPr algn="ctr"/>
                      <a:r>
                        <a:rPr lang="en-GB" sz="1600" b="1" dirty="0">
                          <a:solidFill>
                            <a:srgbClr val="FF0000"/>
                          </a:solidFill>
                          <a:latin typeface="Arial" panose="020B0604020202020204" pitchFamily="34" charset="0"/>
                          <a:cs typeface="Arial" panose="020B0604020202020204" pitchFamily="34" charset="0"/>
                        </a:rPr>
                        <a:t>(approved on August 7, 2017)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noProof="0" dirty="0">
                        <a:solidFill>
                          <a:schemeClr val="tx1"/>
                        </a:solidFill>
                        <a:latin typeface="Arial" panose="020B0604020202020204" pitchFamily="34" charset="0"/>
                        <a:cs typeface="Arial" panose="020B0604020202020204" pitchFamily="34" charset="0"/>
                      </a:endParaRPr>
                    </a:p>
                  </a:txBody>
                  <a:tcPr>
                    <a:solidFill>
                      <a:schemeClr val="accent1">
                        <a:lumMod val="60000"/>
                        <a:lumOff val="40000"/>
                      </a:schemeClr>
                    </a:solidFill>
                  </a:tcPr>
                </a:tc>
                <a:extLst>
                  <a:ext uri="{0D108BD9-81ED-4DB2-BD59-A6C34878D82A}">
                    <a16:rowId xmlns:a16="http://schemas.microsoft.com/office/drawing/2014/main" xmlns="" val="10002"/>
                  </a:ext>
                </a:extLst>
              </a:tr>
              <a:tr h="462591">
                <a:tc>
                  <a:txBody>
                    <a:bodyPr/>
                    <a:lstStyle/>
                    <a:p>
                      <a:pPr marL="0" indent="0">
                        <a:buFont typeface="Arial" panose="020B0604020202020204" pitchFamily="34" charset="0"/>
                        <a:buNone/>
                      </a:pPr>
                      <a:r>
                        <a:rPr lang="en-GB" sz="1600" b="0" dirty="0">
                          <a:solidFill>
                            <a:schemeClr val="tx1"/>
                          </a:solidFill>
                          <a:latin typeface="Arial" pitchFamily="34" charset="0"/>
                          <a:ea typeface="Open Sans" panose="020B0606030504020204" pitchFamily="34" charset="0"/>
                          <a:cs typeface="Arial" pitchFamily="34" charset="0"/>
                        </a:rPr>
                        <a:t>Changes in costs within one BL</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noProof="0" dirty="0">
                          <a:solidFill>
                            <a:schemeClr val="tx1"/>
                          </a:solidFill>
                          <a:latin typeface="Arial" panose="020B0604020202020204" pitchFamily="34" charset="0"/>
                          <a:cs typeface="Arial" panose="020B0604020202020204" pitchFamily="34" charset="0"/>
                        </a:rPr>
                        <a:t>Communicate</a:t>
                      </a:r>
                      <a:r>
                        <a:rPr lang="en-GB" sz="1600" b="0" baseline="0" noProof="0" dirty="0">
                          <a:solidFill>
                            <a:schemeClr val="tx1"/>
                          </a:solidFill>
                          <a:latin typeface="Arial" panose="020B0604020202020204" pitchFamily="34" charset="0"/>
                          <a:cs typeface="Arial" panose="020B0604020202020204" pitchFamily="34" charset="0"/>
                        </a:rPr>
                        <a:t> via progress reports*</a:t>
                      </a:r>
                      <a:endParaRPr lang="en-GB" sz="1600" b="0" noProof="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noProof="0" dirty="0">
                          <a:solidFill>
                            <a:schemeClr val="tx1"/>
                          </a:solidFill>
                          <a:latin typeface="Arial" panose="020B0604020202020204" pitchFamily="34" charset="0"/>
                          <a:cs typeface="Arial" panose="020B0604020202020204" pitchFamily="34" charset="0"/>
                        </a:rPr>
                        <a:t>Communicate</a:t>
                      </a:r>
                      <a:r>
                        <a:rPr lang="en-GB" sz="1600" b="0" baseline="0" noProof="0" dirty="0">
                          <a:solidFill>
                            <a:schemeClr val="tx1"/>
                          </a:solidFill>
                          <a:latin typeface="Arial" panose="020B0604020202020204" pitchFamily="34" charset="0"/>
                          <a:cs typeface="Arial" panose="020B0604020202020204" pitchFamily="34" charset="0"/>
                        </a:rPr>
                        <a:t> via progress reports</a:t>
                      </a:r>
                      <a:endParaRPr lang="en-GB" sz="1600" b="0" noProof="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sp>
        <p:nvSpPr>
          <p:cNvPr id="14" name="Rectangle 13"/>
          <p:cNvSpPr/>
          <p:nvPr/>
        </p:nvSpPr>
        <p:spPr>
          <a:xfrm>
            <a:off x="643466" y="5472926"/>
            <a:ext cx="3702755" cy="1563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accent5">
                    <a:lumMod val="50000"/>
                  </a:schemeClr>
                </a:solidFill>
              </a:rPr>
              <a:t>* Prior consultation with JS was required</a:t>
            </a:r>
          </a:p>
        </p:txBody>
      </p:sp>
      <p:graphicFrame>
        <p:nvGraphicFramePr>
          <p:cNvPr id="2" name="Table 1">
            <a:extLst>
              <a:ext uri="{FF2B5EF4-FFF2-40B4-BE49-F238E27FC236}">
                <a16:creationId xmlns:a16="http://schemas.microsoft.com/office/drawing/2014/main" xmlns="" id="{861456A4-776A-4BAE-A6BE-CE610A2C4F00}"/>
              </a:ext>
            </a:extLst>
          </p:cNvPr>
          <p:cNvGraphicFramePr>
            <a:graphicFrameLocks noGrp="1"/>
          </p:cNvGraphicFramePr>
          <p:nvPr>
            <p:extLst>
              <p:ext uri="{D42A27DB-BD31-4B8C-83A1-F6EECF244321}">
                <p14:modId xmlns:p14="http://schemas.microsoft.com/office/powerpoint/2010/main" val="754380442"/>
              </p:ext>
            </p:extLst>
          </p:nvPr>
        </p:nvGraphicFramePr>
        <p:xfrm>
          <a:off x="643467" y="3517063"/>
          <a:ext cx="11058865" cy="1066800"/>
        </p:xfrm>
        <a:graphic>
          <a:graphicData uri="http://schemas.openxmlformats.org/drawingml/2006/table">
            <a:tbl>
              <a:tblPr bandRow="1">
                <a:tableStyleId>{5C22544A-7EE6-4342-B048-85BDC9FD1C3A}</a:tableStyleId>
              </a:tblPr>
              <a:tblGrid>
                <a:gridCol w="3522133">
                  <a:extLst>
                    <a:ext uri="{9D8B030D-6E8A-4147-A177-3AD203B41FA5}">
                      <a16:colId xmlns:a16="http://schemas.microsoft.com/office/drawing/2014/main" xmlns="" val="1566528408"/>
                    </a:ext>
                  </a:extLst>
                </a:gridCol>
                <a:gridCol w="3669787">
                  <a:extLst>
                    <a:ext uri="{9D8B030D-6E8A-4147-A177-3AD203B41FA5}">
                      <a16:colId xmlns:a16="http://schemas.microsoft.com/office/drawing/2014/main" xmlns="" val="2641167605"/>
                    </a:ext>
                  </a:extLst>
                </a:gridCol>
                <a:gridCol w="3866945">
                  <a:extLst>
                    <a:ext uri="{9D8B030D-6E8A-4147-A177-3AD203B41FA5}">
                      <a16:colId xmlns:a16="http://schemas.microsoft.com/office/drawing/2014/main" xmlns="" val="4294398403"/>
                    </a:ext>
                  </a:extLst>
                </a:gridCol>
              </a:tblGrid>
              <a:tr h="87765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dirty="0">
                          <a:latin typeface="Arial" pitchFamily="34" charset="0"/>
                          <a:ea typeface="Open Sans" panose="020B0606030504020204" pitchFamily="34" charset="0"/>
                          <a:cs typeface="Arial" pitchFamily="34" charset="0"/>
                        </a:rPr>
                        <a:t>Changes in BL1 for Real </a:t>
                      </a:r>
                      <a:r>
                        <a:rPr lang="en-GB" sz="1600" b="0" noProof="0" dirty="0">
                          <a:latin typeface="Arial" pitchFamily="34" charset="0"/>
                          <a:ea typeface="Open Sans" panose="020B0606030504020204" pitchFamily="34" charset="0"/>
                          <a:cs typeface="Arial" pitchFamily="34" charset="0"/>
                        </a:rPr>
                        <a:t>Costs method (within one cost item)</a:t>
                      </a:r>
                      <a:r>
                        <a:rPr lang="lv-LV" sz="1600" b="0" noProof="0" dirty="0">
                          <a:latin typeface="Arial" pitchFamily="34" charset="0"/>
                          <a:ea typeface="Open Sans" panose="020B0606030504020204" pitchFamily="34" charset="0"/>
                          <a:cs typeface="Arial" pitchFamily="34" charset="0"/>
                        </a:rPr>
                        <a:t> </a:t>
                      </a:r>
                      <a:r>
                        <a:rPr lang="en-GB" sz="1600" b="0" noProof="0" dirty="0">
                          <a:latin typeface="Arial" pitchFamily="34" charset="0"/>
                          <a:ea typeface="Open Sans" panose="020B0606030504020204" pitchFamily="34" charset="0"/>
                          <a:cs typeface="Arial" pitchFamily="34" charset="0"/>
                        </a:rPr>
                        <a:t>(</a:t>
                      </a:r>
                      <a:r>
                        <a:rPr lang="en-GB" sz="1600" b="0" noProof="0" dirty="0">
                          <a:solidFill>
                            <a:srgbClr val="FF0000"/>
                          </a:solidFill>
                          <a:latin typeface="Arial" pitchFamily="34" charset="0"/>
                          <a:ea typeface="Open Sans" panose="020B0606030504020204" pitchFamily="34" charset="0"/>
                          <a:cs typeface="Arial" pitchFamily="34" charset="0"/>
                        </a:rPr>
                        <a:t>between planned items</a:t>
                      </a:r>
                      <a:r>
                        <a:rPr lang="lv-LV" sz="1600" b="0" noProof="0" dirty="0">
                          <a:solidFill>
                            <a:srgbClr val="FF0000"/>
                          </a:solidFill>
                          <a:latin typeface="Arial" pitchFamily="34" charset="0"/>
                          <a:ea typeface="Open Sans" panose="020B0606030504020204" pitchFamily="34" charset="0"/>
                          <a:cs typeface="Arial" pitchFamily="34" charset="0"/>
                        </a:rPr>
                        <a:t> – PM Version 3</a:t>
                      </a:r>
                      <a:r>
                        <a:rPr lang="en-GB" sz="1600" b="0" noProof="0" dirty="0">
                          <a:latin typeface="Arial" pitchFamily="34" charset="0"/>
                          <a:ea typeface="Open Sans" panose="020B0606030504020204" pitchFamily="34" charset="0"/>
                          <a:cs typeface="Arial" pitchFamily="34" charset="0"/>
                        </a:rPr>
                        <a:t>)</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noProof="0" dirty="0">
                          <a:solidFill>
                            <a:schemeClr val="tx1"/>
                          </a:solidFill>
                          <a:latin typeface="Arial" panose="020B0604020202020204" pitchFamily="34" charset="0"/>
                          <a:cs typeface="Arial" panose="020B0604020202020204" pitchFamily="34" charset="0"/>
                        </a:rPr>
                        <a:t>Communicate</a:t>
                      </a:r>
                      <a:r>
                        <a:rPr lang="en-GB" sz="1600" b="0" baseline="0" noProof="0" dirty="0">
                          <a:solidFill>
                            <a:schemeClr val="tx1"/>
                          </a:solidFill>
                          <a:latin typeface="Arial" panose="020B0604020202020204" pitchFamily="34" charset="0"/>
                          <a:cs typeface="Arial" panose="020B0604020202020204" pitchFamily="34" charset="0"/>
                        </a:rPr>
                        <a:t> via progress reports*</a:t>
                      </a:r>
                      <a:endParaRPr lang="en-GB" sz="1600" b="0" noProof="0" dirty="0">
                        <a:solidFill>
                          <a:schemeClr val="tx1"/>
                        </a:solidFill>
                        <a:latin typeface="Arial" panose="020B0604020202020204" pitchFamily="34" charset="0"/>
                        <a:cs typeface="Arial" panose="020B0604020202020204" pitchFamily="34" charset="0"/>
                      </a:endParaRPr>
                    </a:p>
                    <a:p>
                      <a:endParaRPr lang="en-GB" sz="1600" b="0" noProof="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0" noProof="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noProof="0" dirty="0">
                          <a:solidFill>
                            <a:schemeClr val="tx1"/>
                          </a:solidFill>
                          <a:latin typeface="Arial" panose="020B0604020202020204" pitchFamily="34" charset="0"/>
                          <a:cs typeface="Arial" panose="020B0604020202020204" pitchFamily="34" charset="0"/>
                        </a:rPr>
                        <a:t>Communicate</a:t>
                      </a:r>
                      <a:r>
                        <a:rPr lang="en-GB" sz="1600" b="0" baseline="0" noProof="0" dirty="0">
                          <a:solidFill>
                            <a:schemeClr val="tx1"/>
                          </a:solidFill>
                          <a:latin typeface="Arial" panose="020B0604020202020204" pitchFamily="34" charset="0"/>
                          <a:cs typeface="Arial" panose="020B0604020202020204" pitchFamily="34" charset="0"/>
                        </a:rPr>
                        <a:t> via progress reports</a:t>
                      </a:r>
                      <a:endParaRPr lang="en-GB" sz="1600" b="0" noProof="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xmlns="" val="595224183"/>
                  </a:ext>
                </a:extLst>
              </a:tr>
            </a:tbl>
          </a:graphicData>
        </a:graphic>
      </p:graphicFrame>
      <p:graphicFrame>
        <p:nvGraphicFramePr>
          <p:cNvPr id="3" name="Table 2">
            <a:extLst>
              <a:ext uri="{FF2B5EF4-FFF2-40B4-BE49-F238E27FC236}">
                <a16:creationId xmlns:a16="http://schemas.microsoft.com/office/drawing/2014/main" xmlns="" id="{FD349157-3BD5-45A8-9D4C-36643AFA983F}"/>
              </a:ext>
            </a:extLst>
          </p:cNvPr>
          <p:cNvGraphicFramePr>
            <a:graphicFrameLocks noGrp="1"/>
          </p:cNvGraphicFramePr>
          <p:nvPr>
            <p:extLst>
              <p:ext uri="{D42A27DB-BD31-4B8C-83A1-F6EECF244321}">
                <p14:modId xmlns:p14="http://schemas.microsoft.com/office/powerpoint/2010/main" val="227805486"/>
              </p:ext>
            </p:extLst>
          </p:nvPr>
        </p:nvGraphicFramePr>
        <p:xfrm>
          <a:off x="643466" y="4607269"/>
          <a:ext cx="11058865" cy="822960"/>
        </p:xfrm>
        <a:graphic>
          <a:graphicData uri="http://schemas.openxmlformats.org/drawingml/2006/table">
            <a:tbl>
              <a:tblPr bandRow="1">
                <a:tableStyleId>{5C22544A-7EE6-4342-B048-85BDC9FD1C3A}</a:tableStyleId>
              </a:tblPr>
              <a:tblGrid>
                <a:gridCol w="3522133">
                  <a:extLst>
                    <a:ext uri="{9D8B030D-6E8A-4147-A177-3AD203B41FA5}">
                      <a16:colId xmlns:a16="http://schemas.microsoft.com/office/drawing/2014/main" xmlns="" val="2861630266"/>
                    </a:ext>
                  </a:extLst>
                </a:gridCol>
                <a:gridCol w="3669787">
                  <a:extLst>
                    <a:ext uri="{9D8B030D-6E8A-4147-A177-3AD203B41FA5}">
                      <a16:colId xmlns:a16="http://schemas.microsoft.com/office/drawing/2014/main" xmlns="" val="1001750167"/>
                    </a:ext>
                  </a:extLst>
                </a:gridCol>
                <a:gridCol w="3866945">
                  <a:extLst>
                    <a:ext uri="{9D8B030D-6E8A-4147-A177-3AD203B41FA5}">
                      <a16:colId xmlns:a16="http://schemas.microsoft.com/office/drawing/2014/main" xmlns="" val="2730195562"/>
                    </a:ext>
                  </a:extLst>
                </a:gridCol>
              </a:tblGrid>
              <a:tr h="63070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noProof="0" dirty="0">
                          <a:solidFill>
                            <a:srgbClr val="FF0000"/>
                          </a:solidFill>
                          <a:latin typeface="Arial" pitchFamily="34" charset="0"/>
                          <a:ea typeface="Open Sans" panose="020B0606030504020204" pitchFamily="34" charset="0"/>
                          <a:cs typeface="Arial" pitchFamily="34" charset="0"/>
                        </a:rPr>
                        <a:t>Changes in BL1 for Real Costs method (number of employees, creating, merging sub-budget lines)</a:t>
                      </a:r>
                      <a:endParaRPr lang="en-GB" sz="1600" b="0" noProof="0" dirty="0">
                        <a:latin typeface="Arial" pitchFamily="34" charset="0"/>
                        <a:ea typeface="Open Sans" panose="020B0606030504020204" pitchFamily="34" charset="0"/>
                        <a:cs typeface="Arial"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b="0" noProof="0" dirty="0">
                          <a:solidFill>
                            <a:schemeClr val="tx1"/>
                          </a:solidFill>
                          <a:latin typeface="Arial" panose="020B0604020202020204" pitchFamily="34" charset="0"/>
                          <a:cs typeface="Arial" panose="020B0604020202020204" pitchFamily="34" charset="0"/>
                        </a:rPr>
                        <a:t>n/a</a:t>
                      </a:r>
                      <a:endParaRPr lang="en-GB" sz="1600" b="0" noProof="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600" b="0" noProof="0" dirty="0">
                          <a:solidFill>
                            <a:srgbClr val="FF0000"/>
                          </a:solidFill>
                          <a:latin typeface="Arial" panose="020B0604020202020204" pitchFamily="34" charset="0"/>
                          <a:cs typeface="Arial" panose="020B0604020202020204" pitchFamily="34" charset="0"/>
                        </a:rPr>
                        <a:t>Request minor</a:t>
                      </a:r>
                      <a:r>
                        <a:rPr lang="en-GB" sz="1600" b="0" baseline="0" noProof="0" dirty="0">
                          <a:solidFill>
                            <a:srgbClr val="FF0000"/>
                          </a:solidFill>
                          <a:latin typeface="Arial" panose="020B0604020202020204" pitchFamily="34" charset="0"/>
                          <a:cs typeface="Arial" panose="020B0604020202020204" pitchFamily="34" charset="0"/>
                        </a:rPr>
                        <a:t> change in </a:t>
                      </a:r>
                      <a:r>
                        <a:rPr lang="en-GB" sz="1600" b="0" baseline="0" noProof="0" dirty="0" err="1">
                          <a:solidFill>
                            <a:srgbClr val="FF0000"/>
                          </a:solidFill>
                          <a:latin typeface="Arial" panose="020B0604020202020204" pitchFamily="34" charset="0"/>
                          <a:cs typeface="Arial" panose="020B0604020202020204" pitchFamily="34" charset="0"/>
                        </a:rPr>
                        <a:t>eMS</a:t>
                      </a:r>
                      <a:endParaRPr lang="en-GB" sz="1600" b="0" noProof="0" dirty="0">
                        <a:solidFill>
                          <a:srgbClr val="FF0000"/>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600" b="0" noProof="0" dirty="0">
                          <a:solidFill>
                            <a:srgbClr val="FF0000"/>
                          </a:solidFill>
                          <a:latin typeface="Arial" panose="020B0604020202020204" pitchFamily="34" charset="0"/>
                          <a:cs typeface="Arial" panose="020B0604020202020204" pitchFamily="34" charset="0"/>
                        </a:rPr>
                        <a:t>Approval of JS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600" b="0" noProof="0" dirty="0">
                          <a:solidFill>
                            <a:srgbClr val="FF0000"/>
                          </a:solidFill>
                          <a:latin typeface="Arial" panose="020B0604020202020204" pitchFamily="34" charset="0"/>
                          <a:cs typeface="Arial" panose="020B0604020202020204" pitchFamily="34" charset="0"/>
                        </a:rPr>
                        <a:t>Update in application form</a:t>
                      </a:r>
                      <a:endParaRPr lang="en-GB" sz="1600" b="0" noProof="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xmlns="" val="1794182612"/>
                  </a:ext>
                </a:extLst>
              </a:tr>
            </a:tbl>
          </a:graphicData>
        </a:graphic>
      </p:graphicFrame>
    </p:spTree>
    <p:extLst>
      <p:ext uri="{BB962C8B-B14F-4D97-AF65-F5344CB8AC3E}">
        <p14:creationId xmlns:p14="http://schemas.microsoft.com/office/powerpoint/2010/main" val="96630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lv-LV" sz="2800" b="1" dirty="0">
                <a:solidFill>
                  <a:srgbClr val="034EA2"/>
                </a:solidFill>
                <a:latin typeface="Arial" pitchFamily="34" charset="0"/>
                <a:ea typeface="Open Sans" panose="020B0606030504020204" pitchFamily="34" charset="0"/>
                <a:cs typeface="Arial" pitchFamily="34" charset="0"/>
              </a:rPr>
              <a:t>EXAMPLE OF CHANGES IN BUDGET</a:t>
            </a:r>
            <a:r>
              <a:rPr lang="en-GB" b="1" dirty="0">
                <a:solidFill>
                  <a:srgbClr val="034EA2"/>
                </a:solidFill>
                <a:latin typeface="Arial" pitchFamily="34" charset="0"/>
                <a:ea typeface="Open Sans" panose="020B0606030504020204" pitchFamily="34" charset="0"/>
                <a:cs typeface="Arial" pitchFamily="34" charset="0"/>
              </a:rPr>
              <a:t/>
            </a:r>
            <a:br>
              <a:rPr lang="en-GB" b="1" dirty="0">
                <a:solidFill>
                  <a:srgbClr val="034EA2"/>
                </a:solidFill>
                <a:latin typeface="Arial" pitchFamily="34" charset="0"/>
                <a:ea typeface="Open Sans" panose="020B0606030504020204" pitchFamily="34" charset="0"/>
                <a:cs typeface="Arial" pitchFamily="34" charset="0"/>
              </a:rPr>
            </a:br>
            <a:endParaRPr lang="lv-LV" dirty="0"/>
          </a:p>
        </p:txBody>
      </p:sp>
      <p:sp>
        <p:nvSpPr>
          <p:cNvPr id="4" name="Slide Number Placeholder 3"/>
          <p:cNvSpPr>
            <a:spLocks noGrp="1"/>
          </p:cNvSpPr>
          <p:nvPr>
            <p:ph type="sldNum" sz="quarter" idx="12"/>
          </p:nvPr>
        </p:nvSpPr>
        <p:spPr/>
        <p:txBody>
          <a:bodyPr/>
          <a:lstStyle/>
          <a:p>
            <a:fld id="{1218C3FA-7AB8-41F4-BB90-B64BC1FB8E50}" type="slidenum">
              <a:rPr lang="en-GB" smtClean="0"/>
              <a:pPr/>
              <a:t>9</a:t>
            </a:fld>
            <a:endParaRPr lang="en-GB"/>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29896338"/>
              </p:ext>
            </p:extLst>
          </p:nvPr>
        </p:nvGraphicFramePr>
        <p:xfrm>
          <a:off x="418323" y="1825625"/>
          <a:ext cx="10515600" cy="822960"/>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xmlns="" val="20000"/>
                    </a:ext>
                  </a:extLst>
                </a:gridCol>
                <a:gridCol w="4673600">
                  <a:extLst>
                    <a:ext uri="{9D8B030D-6E8A-4147-A177-3AD203B41FA5}">
                      <a16:colId xmlns:a16="http://schemas.microsoft.com/office/drawing/2014/main" xmlns="" val="20001"/>
                    </a:ext>
                  </a:extLst>
                </a:gridCol>
                <a:gridCol w="4673600">
                  <a:extLst>
                    <a:ext uri="{9D8B030D-6E8A-4147-A177-3AD203B41FA5}">
                      <a16:colId xmlns:a16="http://schemas.microsoft.com/office/drawing/2014/main" xmlns="" val="20002"/>
                    </a:ext>
                  </a:extLst>
                </a:gridCol>
              </a:tblGrid>
              <a:tr h="673400">
                <a:tc>
                  <a:txBody>
                    <a:bodyPr/>
                    <a:lstStyle/>
                    <a:p>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2400" dirty="0">
                          <a:solidFill>
                            <a:schemeClr val="tx1"/>
                          </a:solidFill>
                        </a:rPr>
                        <a:t>BL 4 1200</a:t>
                      </a:r>
                    </a:p>
                    <a:p>
                      <a:endParaRPr lang="lv-LV"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sz="2400" dirty="0">
                          <a:solidFill>
                            <a:schemeClr val="tx1"/>
                          </a:solidFill>
                        </a:rPr>
                        <a:t>BL5 1500 EUR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76092676"/>
              </p:ext>
            </p:extLst>
          </p:nvPr>
        </p:nvGraphicFramePr>
        <p:xfrm>
          <a:off x="418323" y="2751813"/>
          <a:ext cx="10515600" cy="640080"/>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gridCol w="1168400">
                  <a:extLst>
                    <a:ext uri="{9D8B030D-6E8A-4147-A177-3AD203B41FA5}">
                      <a16:colId xmlns:a16="http://schemas.microsoft.com/office/drawing/2014/main" xmlns="" val="20003"/>
                    </a:ext>
                  </a:extLst>
                </a:gridCol>
                <a:gridCol w="1168400">
                  <a:extLst>
                    <a:ext uri="{9D8B030D-6E8A-4147-A177-3AD203B41FA5}">
                      <a16:colId xmlns:a16="http://schemas.microsoft.com/office/drawing/2014/main" xmlns="" val="20004"/>
                    </a:ext>
                  </a:extLst>
                </a:gridCol>
                <a:gridCol w="1168400">
                  <a:extLst>
                    <a:ext uri="{9D8B030D-6E8A-4147-A177-3AD203B41FA5}">
                      <a16:colId xmlns:a16="http://schemas.microsoft.com/office/drawing/2014/main" xmlns="" val="20005"/>
                    </a:ext>
                  </a:extLst>
                </a:gridCol>
                <a:gridCol w="1168400">
                  <a:extLst>
                    <a:ext uri="{9D8B030D-6E8A-4147-A177-3AD203B41FA5}">
                      <a16:colId xmlns:a16="http://schemas.microsoft.com/office/drawing/2014/main" xmlns="" val="20006"/>
                    </a:ext>
                  </a:extLst>
                </a:gridCol>
                <a:gridCol w="1168400">
                  <a:extLst>
                    <a:ext uri="{9D8B030D-6E8A-4147-A177-3AD203B41FA5}">
                      <a16:colId xmlns:a16="http://schemas.microsoft.com/office/drawing/2014/main" xmlns="" val="20007"/>
                    </a:ext>
                  </a:extLst>
                </a:gridCol>
                <a:gridCol w="1168400">
                  <a:extLst>
                    <a:ext uri="{9D8B030D-6E8A-4147-A177-3AD203B41FA5}">
                      <a16:colId xmlns:a16="http://schemas.microsoft.com/office/drawing/2014/main" xmlns="" val="20008"/>
                    </a:ext>
                  </a:extLst>
                </a:gridCol>
              </a:tblGrid>
              <a:tr h="558529">
                <a:tc>
                  <a:txBody>
                    <a:bodyPr/>
                    <a:lstStyle/>
                    <a:p>
                      <a:pPr algn="ctr"/>
                      <a:r>
                        <a:rPr lang="en-GB" noProof="0" dirty="0">
                          <a:solidFill>
                            <a:schemeClr val="tx1"/>
                          </a:solidFill>
                        </a:rPr>
                        <a:t>Planed in AF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LP € 400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PP2 € 400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PP3 € 400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noProof="0" dirty="0">
                          <a:solidFill>
                            <a:schemeClr val="tx1"/>
                          </a:solidFill>
                        </a:rPr>
                        <a:t>Total</a:t>
                      </a:r>
                    </a:p>
                    <a:p>
                      <a:pPr algn="ctr"/>
                      <a:r>
                        <a:rPr lang="lv-LV" dirty="0">
                          <a:solidFill>
                            <a:schemeClr val="tx1"/>
                          </a:solidFill>
                        </a:rPr>
                        <a:t>€ 1200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LP € 500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PP2 € 500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PP3 € 400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noProof="0" dirty="0">
                          <a:solidFill>
                            <a:schemeClr val="tx1"/>
                          </a:solidFill>
                        </a:rPr>
                        <a:t>Total </a:t>
                      </a:r>
                    </a:p>
                    <a:p>
                      <a:pPr algn="ctr"/>
                      <a:r>
                        <a:rPr lang="lv-LV" dirty="0">
                          <a:solidFill>
                            <a:schemeClr val="tx1"/>
                          </a:solidFill>
                        </a:rPr>
                        <a:t>€ 1500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33186876"/>
              </p:ext>
            </p:extLst>
          </p:nvPr>
        </p:nvGraphicFramePr>
        <p:xfrm>
          <a:off x="418323" y="3466934"/>
          <a:ext cx="10515600" cy="365760"/>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gridCol w="1168400">
                  <a:extLst>
                    <a:ext uri="{9D8B030D-6E8A-4147-A177-3AD203B41FA5}">
                      <a16:colId xmlns:a16="http://schemas.microsoft.com/office/drawing/2014/main" xmlns="" val="20003"/>
                    </a:ext>
                  </a:extLst>
                </a:gridCol>
                <a:gridCol w="1168400">
                  <a:extLst>
                    <a:ext uri="{9D8B030D-6E8A-4147-A177-3AD203B41FA5}">
                      <a16:colId xmlns:a16="http://schemas.microsoft.com/office/drawing/2014/main" xmlns="" val="20004"/>
                    </a:ext>
                  </a:extLst>
                </a:gridCol>
                <a:gridCol w="1168400">
                  <a:extLst>
                    <a:ext uri="{9D8B030D-6E8A-4147-A177-3AD203B41FA5}">
                      <a16:colId xmlns:a16="http://schemas.microsoft.com/office/drawing/2014/main" xmlns="" val="20005"/>
                    </a:ext>
                  </a:extLst>
                </a:gridCol>
                <a:gridCol w="1168400">
                  <a:extLst>
                    <a:ext uri="{9D8B030D-6E8A-4147-A177-3AD203B41FA5}">
                      <a16:colId xmlns:a16="http://schemas.microsoft.com/office/drawing/2014/main" xmlns="" val="20006"/>
                    </a:ext>
                  </a:extLst>
                </a:gridCol>
                <a:gridCol w="1168400">
                  <a:extLst>
                    <a:ext uri="{9D8B030D-6E8A-4147-A177-3AD203B41FA5}">
                      <a16:colId xmlns:a16="http://schemas.microsoft.com/office/drawing/2014/main" xmlns="" val="20007"/>
                    </a:ext>
                  </a:extLst>
                </a:gridCol>
                <a:gridCol w="1168400">
                  <a:extLst>
                    <a:ext uri="{9D8B030D-6E8A-4147-A177-3AD203B41FA5}">
                      <a16:colId xmlns:a16="http://schemas.microsoft.com/office/drawing/2014/main" xmlns="" val="20008"/>
                    </a:ext>
                  </a:extLst>
                </a:gridCol>
              </a:tblGrid>
              <a:tr h="0">
                <a:tc>
                  <a:txBody>
                    <a:bodyPr/>
                    <a:lstStyle/>
                    <a:p>
                      <a:r>
                        <a:rPr lang="en-GB" noProof="0" dirty="0">
                          <a:solidFill>
                            <a:schemeClr val="tx1"/>
                          </a:solidFill>
                        </a:rPr>
                        <a:t>Period</a:t>
                      </a:r>
                      <a:r>
                        <a:rPr lang="en-GB" baseline="0" noProof="0" dirty="0">
                          <a:solidFill>
                            <a:schemeClr val="tx1"/>
                          </a:solidFill>
                        </a:rPr>
                        <a:t> 1</a:t>
                      </a:r>
                      <a:endParaRPr lang="en-GB"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68203145"/>
              </p:ext>
            </p:extLst>
          </p:nvPr>
        </p:nvGraphicFramePr>
        <p:xfrm>
          <a:off x="418323" y="3913909"/>
          <a:ext cx="10515600" cy="370840"/>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gridCol w="1168400">
                  <a:extLst>
                    <a:ext uri="{9D8B030D-6E8A-4147-A177-3AD203B41FA5}">
                      <a16:colId xmlns:a16="http://schemas.microsoft.com/office/drawing/2014/main" xmlns="" val="20003"/>
                    </a:ext>
                  </a:extLst>
                </a:gridCol>
                <a:gridCol w="1168400">
                  <a:extLst>
                    <a:ext uri="{9D8B030D-6E8A-4147-A177-3AD203B41FA5}">
                      <a16:colId xmlns:a16="http://schemas.microsoft.com/office/drawing/2014/main" xmlns="" val="20004"/>
                    </a:ext>
                  </a:extLst>
                </a:gridCol>
                <a:gridCol w="1168400">
                  <a:extLst>
                    <a:ext uri="{9D8B030D-6E8A-4147-A177-3AD203B41FA5}">
                      <a16:colId xmlns:a16="http://schemas.microsoft.com/office/drawing/2014/main" xmlns="" val="20005"/>
                    </a:ext>
                  </a:extLst>
                </a:gridCol>
                <a:gridCol w="1168400">
                  <a:extLst>
                    <a:ext uri="{9D8B030D-6E8A-4147-A177-3AD203B41FA5}">
                      <a16:colId xmlns:a16="http://schemas.microsoft.com/office/drawing/2014/main" xmlns="" val="20006"/>
                    </a:ext>
                  </a:extLst>
                </a:gridCol>
                <a:gridCol w="1168400">
                  <a:extLst>
                    <a:ext uri="{9D8B030D-6E8A-4147-A177-3AD203B41FA5}">
                      <a16:colId xmlns:a16="http://schemas.microsoft.com/office/drawing/2014/main" xmlns="" val="20007"/>
                    </a:ext>
                  </a:extLst>
                </a:gridCol>
                <a:gridCol w="1168400">
                  <a:extLst>
                    <a:ext uri="{9D8B030D-6E8A-4147-A177-3AD203B41FA5}">
                      <a16:colId xmlns:a16="http://schemas.microsoft.com/office/drawing/2014/main" xmlns="" val="200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solidFill>
                            <a:schemeClr val="tx1"/>
                          </a:solidFill>
                        </a:rPr>
                        <a:t>Period</a:t>
                      </a:r>
                      <a:r>
                        <a:rPr lang="en-GB" baseline="0" noProof="0" dirty="0">
                          <a:solidFill>
                            <a:schemeClr val="tx1"/>
                          </a:solidFill>
                        </a:rPr>
                        <a:t> 2</a:t>
                      </a:r>
                      <a:endParaRPr lang="en-GB"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484974381"/>
              </p:ext>
            </p:extLst>
          </p:nvPr>
        </p:nvGraphicFramePr>
        <p:xfrm>
          <a:off x="418323" y="4378072"/>
          <a:ext cx="10515600" cy="370840"/>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gridCol w="1168400">
                  <a:extLst>
                    <a:ext uri="{9D8B030D-6E8A-4147-A177-3AD203B41FA5}">
                      <a16:colId xmlns:a16="http://schemas.microsoft.com/office/drawing/2014/main" xmlns="" val="20003"/>
                    </a:ext>
                  </a:extLst>
                </a:gridCol>
                <a:gridCol w="1168400">
                  <a:extLst>
                    <a:ext uri="{9D8B030D-6E8A-4147-A177-3AD203B41FA5}">
                      <a16:colId xmlns:a16="http://schemas.microsoft.com/office/drawing/2014/main" xmlns="" val="20004"/>
                    </a:ext>
                  </a:extLst>
                </a:gridCol>
                <a:gridCol w="1168400">
                  <a:extLst>
                    <a:ext uri="{9D8B030D-6E8A-4147-A177-3AD203B41FA5}">
                      <a16:colId xmlns:a16="http://schemas.microsoft.com/office/drawing/2014/main" xmlns="" val="20005"/>
                    </a:ext>
                  </a:extLst>
                </a:gridCol>
                <a:gridCol w="1168400">
                  <a:extLst>
                    <a:ext uri="{9D8B030D-6E8A-4147-A177-3AD203B41FA5}">
                      <a16:colId xmlns:a16="http://schemas.microsoft.com/office/drawing/2014/main" xmlns="" val="20006"/>
                    </a:ext>
                  </a:extLst>
                </a:gridCol>
                <a:gridCol w="1168400">
                  <a:extLst>
                    <a:ext uri="{9D8B030D-6E8A-4147-A177-3AD203B41FA5}">
                      <a16:colId xmlns:a16="http://schemas.microsoft.com/office/drawing/2014/main" xmlns="" val="20007"/>
                    </a:ext>
                  </a:extLst>
                </a:gridCol>
                <a:gridCol w="1168400">
                  <a:extLst>
                    <a:ext uri="{9D8B030D-6E8A-4147-A177-3AD203B41FA5}">
                      <a16:colId xmlns:a16="http://schemas.microsoft.com/office/drawing/2014/main" xmlns="" val="20008"/>
                    </a:ext>
                  </a:extLst>
                </a:gridCol>
              </a:tblGrid>
              <a:tr h="370840">
                <a:tc>
                  <a:txBody>
                    <a:bodyPr/>
                    <a:lstStyle/>
                    <a:p>
                      <a:r>
                        <a:rPr lang="en-GB" noProof="0" dirty="0">
                          <a:solidFill>
                            <a:schemeClr val="tx1"/>
                          </a:solidFill>
                        </a:rPr>
                        <a:t>Period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176749901"/>
              </p:ext>
            </p:extLst>
          </p:nvPr>
        </p:nvGraphicFramePr>
        <p:xfrm>
          <a:off x="418323" y="4842235"/>
          <a:ext cx="10515600" cy="370840"/>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gridCol w="1168400">
                  <a:extLst>
                    <a:ext uri="{9D8B030D-6E8A-4147-A177-3AD203B41FA5}">
                      <a16:colId xmlns:a16="http://schemas.microsoft.com/office/drawing/2014/main" xmlns="" val="20003"/>
                    </a:ext>
                  </a:extLst>
                </a:gridCol>
                <a:gridCol w="1168400">
                  <a:extLst>
                    <a:ext uri="{9D8B030D-6E8A-4147-A177-3AD203B41FA5}">
                      <a16:colId xmlns:a16="http://schemas.microsoft.com/office/drawing/2014/main" xmlns="" val="20004"/>
                    </a:ext>
                  </a:extLst>
                </a:gridCol>
                <a:gridCol w="1168400">
                  <a:extLst>
                    <a:ext uri="{9D8B030D-6E8A-4147-A177-3AD203B41FA5}">
                      <a16:colId xmlns:a16="http://schemas.microsoft.com/office/drawing/2014/main" xmlns="" val="20005"/>
                    </a:ext>
                  </a:extLst>
                </a:gridCol>
                <a:gridCol w="1168400">
                  <a:extLst>
                    <a:ext uri="{9D8B030D-6E8A-4147-A177-3AD203B41FA5}">
                      <a16:colId xmlns:a16="http://schemas.microsoft.com/office/drawing/2014/main" xmlns="" val="20006"/>
                    </a:ext>
                  </a:extLst>
                </a:gridCol>
                <a:gridCol w="1168400">
                  <a:extLst>
                    <a:ext uri="{9D8B030D-6E8A-4147-A177-3AD203B41FA5}">
                      <a16:colId xmlns:a16="http://schemas.microsoft.com/office/drawing/2014/main" xmlns="" val="20007"/>
                    </a:ext>
                  </a:extLst>
                </a:gridCol>
                <a:gridCol w="1168400">
                  <a:extLst>
                    <a:ext uri="{9D8B030D-6E8A-4147-A177-3AD203B41FA5}">
                      <a16:colId xmlns:a16="http://schemas.microsoft.com/office/drawing/2014/main" xmlns="" val="200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solidFill>
                            <a:schemeClr val="tx1"/>
                          </a:solidFill>
                        </a:rPr>
                        <a:t>Period</a:t>
                      </a:r>
                      <a:r>
                        <a:rPr lang="en-GB" baseline="0" noProof="0" dirty="0">
                          <a:solidFill>
                            <a:schemeClr val="tx1"/>
                          </a:solidFill>
                        </a:rPr>
                        <a:t> 4</a:t>
                      </a:r>
                      <a:endParaRPr lang="en-GB"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chemeClr val="tx1"/>
                          </a:solidFill>
                        </a:rPr>
                        <a:t>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dirty="0">
                          <a:solidFill>
                            <a:srgbClr val="FF0000"/>
                          </a:solidFill>
                        </a:rPr>
                        <a:t>1600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90076658"/>
              </p:ext>
            </p:extLst>
          </p:nvPr>
        </p:nvGraphicFramePr>
        <p:xfrm>
          <a:off x="418323" y="5287428"/>
          <a:ext cx="10515600" cy="370840"/>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xmlns="" val="20000"/>
                    </a:ext>
                  </a:extLst>
                </a:gridCol>
                <a:gridCol w="1168400">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gridCol w="1168400">
                  <a:extLst>
                    <a:ext uri="{9D8B030D-6E8A-4147-A177-3AD203B41FA5}">
                      <a16:colId xmlns:a16="http://schemas.microsoft.com/office/drawing/2014/main" xmlns="" val="20003"/>
                    </a:ext>
                  </a:extLst>
                </a:gridCol>
                <a:gridCol w="1168400">
                  <a:extLst>
                    <a:ext uri="{9D8B030D-6E8A-4147-A177-3AD203B41FA5}">
                      <a16:colId xmlns:a16="http://schemas.microsoft.com/office/drawing/2014/main" xmlns="" val="20004"/>
                    </a:ext>
                  </a:extLst>
                </a:gridCol>
                <a:gridCol w="1168400">
                  <a:extLst>
                    <a:ext uri="{9D8B030D-6E8A-4147-A177-3AD203B41FA5}">
                      <a16:colId xmlns:a16="http://schemas.microsoft.com/office/drawing/2014/main" xmlns="" val="20005"/>
                    </a:ext>
                  </a:extLst>
                </a:gridCol>
                <a:gridCol w="1168400">
                  <a:extLst>
                    <a:ext uri="{9D8B030D-6E8A-4147-A177-3AD203B41FA5}">
                      <a16:colId xmlns:a16="http://schemas.microsoft.com/office/drawing/2014/main" xmlns="" val="20006"/>
                    </a:ext>
                  </a:extLst>
                </a:gridCol>
                <a:gridCol w="1168400">
                  <a:extLst>
                    <a:ext uri="{9D8B030D-6E8A-4147-A177-3AD203B41FA5}">
                      <a16:colId xmlns:a16="http://schemas.microsoft.com/office/drawing/2014/main" xmlns="" val="20007"/>
                    </a:ext>
                  </a:extLst>
                </a:gridCol>
                <a:gridCol w="1168400">
                  <a:extLst>
                    <a:ext uri="{9D8B030D-6E8A-4147-A177-3AD203B41FA5}">
                      <a16:colId xmlns:a16="http://schemas.microsoft.com/office/drawing/2014/main" xmlns="" val="20008"/>
                    </a:ext>
                  </a:extLst>
                </a:gridCol>
              </a:tblGrid>
              <a:tr h="370840">
                <a:tc>
                  <a:txBody>
                    <a:bodyPr/>
                    <a:lstStyle/>
                    <a:p>
                      <a:r>
                        <a:rPr lang="en-GB" b="1" noProof="0" dirty="0">
                          <a:solidFill>
                            <a:schemeClr val="tx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b="1" dirty="0">
                          <a:solidFill>
                            <a:schemeClr val="tx1"/>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b="1" dirty="0">
                          <a:solidFill>
                            <a:schemeClr val="tx1"/>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b="1" dirty="0">
                          <a:solidFill>
                            <a:schemeClr val="tx1"/>
                          </a:solidFill>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b="1" dirty="0">
                          <a:solidFill>
                            <a:schemeClr val="tx1"/>
                          </a:solidFill>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b="1" dirty="0">
                          <a:solidFill>
                            <a:schemeClr val="tx1"/>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b="1" dirty="0">
                          <a:solidFill>
                            <a:schemeClr val="tx1"/>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lv-LV"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lv-LV" b="1" dirty="0">
                          <a:solidFill>
                            <a:schemeClr val="tx1"/>
                          </a:solidFill>
                        </a:rPr>
                        <a:t>1600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sp>
        <p:nvSpPr>
          <p:cNvPr id="3" name="Flowchart: Alternate Process 2"/>
          <p:cNvSpPr/>
          <p:nvPr/>
        </p:nvSpPr>
        <p:spPr>
          <a:xfrm>
            <a:off x="11027230" y="4589346"/>
            <a:ext cx="1067972" cy="9144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Major changes</a:t>
            </a:r>
          </a:p>
        </p:txBody>
      </p:sp>
      <p:cxnSp>
        <p:nvCxnSpPr>
          <p:cNvPr id="6" name="Straight Arrow Connector 5"/>
          <p:cNvCxnSpPr>
            <a:cxnSpLocks/>
            <a:endCxn id="3" idx="1"/>
          </p:cNvCxnSpPr>
          <p:nvPr/>
        </p:nvCxnSpPr>
        <p:spPr>
          <a:xfrm>
            <a:off x="10646229" y="5046546"/>
            <a:ext cx="38100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03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6027</TotalTime>
  <Words>1529</Words>
  <Application>Microsoft Office PowerPoint</Application>
  <PresentationFormat>Widescreen</PresentationFormat>
  <Paragraphs>281</Paragraphs>
  <Slides>28</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Arial Black</vt:lpstr>
      <vt:lpstr>Calibri</vt:lpstr>
      <vt:lpstr>Calibri Light</vt:lpstr>
      <vt:lpstr>Montserrat</vt:lpstr>
      <vt:lpstr>Open Sans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CHANGES IN BUDGET </vt:lpstr>
      <vt:lpstr>MAJOR CHANGES </vt:lpstr>
      <vt:lpstr>PowerPoint Presentation</vt:lpstr>
      <vt:lpstr>PowerPoint Presentation</vt:lpstr>
      <vt:lpstr>PowerPoint Presentation</vt:lpstr>
      <vt:lpstr>PowerPoint Presentation</vt:lpstr>
      <vt:lpstr>PROCEDURE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Dainis Barkans</dc:creator>
  <cp:lastModifiedBy>Anda Apse</cp:lastModifiedBy>
  <cp:revision>613</cp:revision>
  <cp:lastPrinted>2017-08-21T13:22:17Z</cp:lastPrinted>
  <dcterms:created xsi:type="dcterms:W3CDTF">2015-11-13T10:20:07Z</dcterms:created>
  <dcterms:modified xsi:type="dcterms:W3CDTF">2017-08-25T07:45:08Z</dcterms:modified>
</cp:coreProperties>
</file>