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67" r:id="rId3"/>
    <p:sldId id="277" r:id="rId4"/>
    <p:sldId id="268" r:id="rId5"/>
    <p:sldId id="269" r:id="rId6"/>
    <p:sldId id="300" r:id="rId7"/>
    <p:sldId id="303" r:id="rId8"/>
    <p:sldId id="305" r:id="rId9"/>
    <p:sldId id="298" r:id="rId10"/>
    <p:sldId id="294" r:id="rId11"/>
    <p:sldId id="272" r:id="rId12"/>
    <p:sldId id="280" r:id="rId13"/>
    <p:sldId id="274" r:id="rId14"/>
    <p:sldId id="275" r:id="rId15"/>
    <p:sldId id="282" r:id="rId16"/>
    <p:sldId id="283" r:id="rId17"/>
    <p:sldId id="285" r:id="rId18"/>
    <p:sldId id="286" r:id="rId19"/>
    <p:sldId id="287" r:id="rId20"/>
    <p:sldId id="288" r:id="rId21"/>
    <p:sldId id="289" r:id="rId22"/>
    <p:sldId id="290" r:id="rId23"/>
    <p:sldId id="291" r:id="rId24"/>
    <p:sldId id="292" r:id="rId25"/>
    <p:sldId id="293" r:id="rId26"/>
    <p:sldId id="296" r:id="rId27"/>
    <p:sldId id="295" r:id="rId28"/>
    <p:sldId id="297" r:id="rId29"/>
  </p:sldIdLst>
  <p:sldSz cx="12192000" cy="6858000"/>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3390039-F290-4130-B2EE-40CC46916398}">
          <p14:sldIdLst>
            <p14:sldId id="256"/>
            <p14:sldId id="267"/>
          </p14:sldIdLst>
        </p14:section>
        <p14:section name="Untitled Section" id="{26A1409D-297A-45FF-8E99-289A46C0016B}">
          <p14:sldIdLst>
            <p14:sldId id="277"/>
            <p14:sldId id="268"/>
            <p14:sldId id="269"/>
            <p14:sldId id="300"/>
            <p14:sldId id="303"/>
            <p14:sldId id="305"/>
            <p14:sldId id="298"/>
            <p14:sldId id="294"/>
            <p14:sldId id="272"/>
            <p14:sldId id="280"/>
            <p14:sldId id="274"/>
            <p14:sldId id="275"/>
            <p14:sldId id="282"/>
            <p14:sldId id="283"/>
            <p14:sldId id="285"/>
            <p14:sldId id="286"/>
            <p14:sldId id="287"/>
            <p14:sldId id="288"/>
            <p14:sldId id="289"/>
            <p14:sldId id="290"/>
            <p14:sldId id="291"/>
            <p14:sldId id="292"/>
            <p14:sldId id="293"/>
            <p14:sldId id="296"/>
            <p14:sldId id="295"/>
            <p14:sldId id="297"/>
          </p14:sldIdLst>
        </p14:section>
      </p14:sectionLst>
    </p:ext>
    <p:ext uri="{EFAFB233-063F-42B5-8137-9DF3F51BA10A}">
      <p15:sldGuideLst xmlns:p15="http://schemas.microsoft.com/office/powerpoint/2012/main">
        <p15:guide id="1" orient="horz" pos="2137" userDrawn="1">
          <p15:clr>
            <a:srgbClr val="A4A3A4"/>
          </p15:clr>
        </p15:guide>
        <p15:guide id="2" pos="39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EA2"/>
    <a:srgbClr val="CC0000"/>
    <a:srgbClr val="FF00FF"/>
    <a:srgbClr val="660033"/>
    <a:srgbClr val="0066FF"/>
    <a:srgbClr val="0000CC"/>
    <a:srgbClr val="0033CC"/>
    <a:srgbClr val="0000FF"/>
    <a:srgbClr val="FF66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269" autoAdjust="0"/>
    <p:restoredTop sz="92870" autoAdjust="0"/>
  </p:normalViewPr>
  <p:slideViewPr>
    <p:cSldViewPr snapToGrid="0" showGuides="1">
      <p:cViewPr varScale="1">
        <p:scale>
          <a:sx n="40" d="100"/>
          <a:sy n="40" d="100"/>
        </p:scale>
        <p:origin x="30" y="1422"/>
      </p:cViewPr>
      <p:guideLst>
        <p:guide orient="horz" pos="2137"/>
        <p:guide pos="39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4B9EC1-C0D1-4ACE-A263-36674A191DF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lv-LV"/>
        </a:p>
      </dgm:t>
    </dgm:pt>
    <dgm:pt modelId="{49BEAFD4-9F6C-452F-BDD0-C6A1CD9D0136}">
      <dgm:prSet phldrT="[Text]"/>
      <dgm:spPr>
        <a:solidFill>
          <a:schemeClr val="accent1">
            <a:lumMod val="40000"/>
            <a:lumOff val="60000"/>
          </a:schemeClr>
        </a:solidFill>
      </dgm:spPr>
      <dgm:t>
        <a:bodyPr/>
        <a:lstStyle/>
        <a:p>
          <a:r>
            <a:rPr lang="en-US" b="1" i="0" noProof="0" dirty="0">
              <a:solidFill>
                <a:schemeClr val="tx1"/>
              </a:solidFill>
              <a:latin typeface="Arial" panose="020B0604020202020204" pitchFamily="34" charset="0"/>
              <a:cs typeface="Arial" panose="020B0604020202020204" pitchFamily="34" charset="0"/>
            </a:rPr>
            <a:t>Request for change via </a:t>
          </a:r>
          <a:r>
            <a:rPr lang="en-US" b="1" i="0" noProof="0" dirty="0" err="1">
              <a:solidFill>
                <a:schemeClr val="tx1"/>
              </a:solidFill>
              <a:latin typeface="Arial" panose="020B0604020202020204" pitchFamily="34" charset="0"/>
              <a:cs typeface="Arial" panose="020B0604020202020204" pitchFamily="34" charset="0"/>
            </a:rPr>
            <a:t>eMS</a:t>
          </a:r>
          <a:endParaRPr lang="lv-LV" dirty="0"/>
        </a:p>
      </dgm:t>
    </dgm:pt>
    <dgm:pt modelId="{D24590EC-9CC1-4999-91F8-E312D32281EB}" type="parTrans" cxnId="{30AE181D-ECAD-43B0-A7C3-3CB7098E38B9}">
      <dgm:prSet/>
      <dgm:spPr/>
      <dgm:t>
        <a:bodyPr/>
        <a:lstStyle/>
        <a:p>
          <a:endParaRPr lang="lv-LV"/>
        </a:p>
      </dgm:t>
    </dgm:pt>
    <dgm:pt modelId="{9630A9FC-38C2-43B3-ADCC-A1B7FFD8B0F2}" type="sibTrans" cxnId="{30AE181D-ECAD-43B0-A7C3-3CB7098E38B9}">
      <dgm:prSet/>
      <dgm:spPr/>
      <dgm:t>
        <a:bodyPr/>
        <a:lstStyle/>
        <a:p>
          <a:endParaRPr lang="lv-LV"/>
        </a:p>
      </dgm:t>
    </dgm:pt>
    <dgm:pt modelId="{0F8F3E13-D556-4998-966C-7E4AEEACEB2C}">
      <dgm:prSet phldrT="[Text]"/>
      <dgm:spPr>
        <a:solidFill>
          <a:schemeClr val="accent1">
            <a:lumMod val="40000"/>
            <a:lumOff val="60000"/>
          </a:schemeClr>
        </a:solidFill>
      </dgm:spPr>
      <dgm:t>
        <a:bodyPr/>
        <a:lstStyle/>
        <a:p>
          <a:r>
            <a:rPr lang="en-GB" b="1" i="0" noProof="0" dirty="0">
              <a:solidFill>
                <a:schemeClr val="tx1"/>
              </a:solidFill>
              <a:latin typeface="Arial" panose="020B0604020202020204" pitchFamily="34" charset="0"/>
              <a:cs typeface="Arial" panose="020B0604020202020204" pitchFamily="34" charset="0"/>
            </a:rPr>
            <a:t>Approval of MA/MC</a:t>
          </a:r>
        </a:p>
      </dgm:t>
    </dgm:pt>
    <dgm:pt modelId="{05F2ED92-1ACB-43EF-A6D4-0233956C6F31}" type="parTrans" cxnId="{AB62E696-22DB-48C9-A22D-1552C2DA0E5C}">
      <dgm:prSet/>
      <dgm:spPr>
        <a:ln w="88900">
          <a:solidFill>
            <a:srgbClr val="0070C0"/>
          </a:solidFill>
          <a:tailEnd type="triangle"/>
        </a:ln>
      </dgm:spPr>
      <dgm:t>
        <a:bodyPr/>
        <a:lstStyle/>
        <a:p>
          <a:endParaRPr lang="lv-LV"/>
        </a:p>
      </dgm:t>
    </dgm:pt>
    <dgm:pt modelId="{2B3F042A-CD33-4879-8151-E4B14CE9D2A6}" type="sibTrans" cxnId="{AB62E696-22DB-48C9-A22D-1552C2DA0E5C}">
      <dgm:prSet/>
      <dgm:spPr/>
      <dgm:t>
        <a:bodyPr/>
        <a:lstStyle/>
        <a:p>
          <a:endParaRPr lang="lv-LV"/>
        </a:p>
      </dgm:t>
    </dgm:pt>
    <dgm:pt modelId="{B79C6B37-2961-482E-8F7A-E2D86822AF56}">
      <dgm:prSet phldrT="[Text]"/>
      <dgm:spPr>
        <a:solidFill>
          <a:schemeClr val="accent1">
            <a:lumMod val="40000"/>
            <a:lumOff val="60000"/>
          </a:schemeClr>
        </a:solidFill>
      </dgm:spPr>
      <dgm:t>
        <a:bodyPr/>
        <a:lstStyle/>
        <a:p>
          <a:r>
            <a:rPr lang="en-US" b="1" i="0" noProof="0" dirty="0">
              <a:solidFill>
                <a:schemeClr val="tx1"/>
              </a:solidFill>
              <a:latin typeface="Arial" panose="020B0604020202020204" pitchFamily="34" charset="0"/>
              <a:cs typeface="Arial" panose="020B0604020202020204" pitchFamily="34" charset="0"/>
            </a:rPr>
            <a:t>Update of information and documentation in </a:t>
          </a:r>
          <a:r>
            <a:rPr lang="en-US" b="1" i="0" noProof="0" dirty="0" err="1">
              <a:solidFill>
                <a:schemeClr val="tx1"/>
              </a:solidFill>
              <a:latin typeface="Arial" panose="020B0604020202020204" pitchFamily="34" charset="0"/>
              <a:cs typeface="Arial" panose="020B0604020202020204" pitchFamily="34" charset="0"/>
            </a:rPr>
            <a:t>eMS</a:t>
          </a:r>
          <a:endParaRPr lang="lv-LV" dirty="0"/>
        </a:p>
      </dgm:t>
    </dgm:pt>
    <dgm:pt modelId="{3BD77A06-909E-48FC-9EC7-FA5371FB182E}" type="parTrans" cxnId="{8FDD3F60-4FD6-4F28-8431-2D7F39D4871E}">
      <dgm:prSet/>
      <dgm:spPr>
        <a:ln w="88900">
          <a:solidFill>
            <a:srgbClr val="0070C0"/>
          </a:solidFill>
          <a:tailEnd type="triangle"/>
        </a:ln>
      </dgm:spPr>
      <dgm:t>
        <a:bodyPr/>
        <a:lstStyle/>
        <a:p>
          <a:endParaRPr lang="lv-LV"/>
        </a:p>
      </dgm:t>
    </dgm:pt>
    <dgm:pt modelId="{C5E355DD-5593-4EDF-AEEB-7993F2651392}" type="sibTrans" cxnId="{8FDD3F60-4FD6-4F28-8431-2D7F39D4871E}">
      <dgm:prSet/>
      <dgm:spPr/>
      <dgm:t>
        <a:bodyPr/>
        <a:lstStyle/>
        <a:p>
          <a:endParaRPr lang="lv-LV"/>
        </a:p>
      </dgm:t>
    </dgm:pt>
    <dgm:pt modelId="{2AFC5772-A4B1-41EF-8DC6-E8F545BC2F4C}">
      <dgm:prSet phldrT="[Text]"/>
      <dgm:spPr>
        <a:solidFill>
          <a:schemeClr val="accent1">
            <a:lumMod val="40000"/>
            <a:lumOff val="60000"/>
          </a:schemeClr>
        </a:solidFill>
      </dgm:spPr>
      <dgm:t>
        <a:bodyPr/>
        <a:lstStyle/>
        <a:p>
          <a:r>
            <a:rPr lang="en-US" b="1" i="0" noProof="0" dirty="0">
              <a:solidFill>
                <a:schemeClr val="tx1"/>
              </a:solidFill>
              <a:latin typeface="Arial" panose="020B0604020202020204" pitchFamily="34" charset="0"/>
              <a:cs typeface="Arial" panose="020B0604020202020204" pitchFamily="34" charset="0"/>
            </a:rPr>
            <a:t>Addendum to Subsidy contract &amp; Partnership Agreement (if applicable)</a:t>
          </a:r>
          <a:endParaRPr lang="lv-LV" dirty="0"/>
        </a:p>
      </dgm:t>
    </dgm:pt>
    <dgm:pt modelId="{324A2CC1-5196-4BE6-96F7-8D11A5E1FE40}" type="parTrans" cxnId="{8C5AFBC2-4F12-4866-8770-6B8A01D3713D}">
      <dgm:prSet/>
      <dgm:spPr>
        <a:ln w="88900">
          <a:solidFill>
            <a:srgbClr val="0070C0"/>
          </a:solidFill>
          <a:tailEnd type="triangle"/>
        </a:ln>
      </dgm:spPr>
      <dgm:t>
        <a:bodyPr/>
        <a:lstStyle/>
        <a:p>
          <a:endParaRPr lang="lv-LV"/>
        </a:p>
      </dgm:t>
    </dgm:pt>
    <dgm:pt modelId="{AF54B92E-ACFA-49F4-AD61-8DB94AAECD4E}" type="sibTrans" cxnId="{8C5AFBC2-4F12-4866-8770-6B8A01D3713D}">
      <dgm:prSet/>
      <dgm:spPr/>
      <dgm:t>
        <a:bodyPr/>
        <a:lstStyle/>
        <a:p>
          <a:endParaRPr lang="lv-LV"/>
        </a:p>
      </dgm:t>
    </dgm:pt>
    <dgm:pt modelId="{AD9C6097-16AA-4BED-8600-A23063F09650}">
      <dgm:prSet phldrT="[Text]"/>
      <dgm:spPr>
        <a:solidFill>
          <a:schemeClr val="accent1">
            <a:lumMod val="40000"/>
            <a:lumOff val="60000"/>
          </a:schemeClr>
        </a:solidFill>
      </dgm:spPr>
      <dgm:t>
        <a:bodyPr/>
        <a:lstStyle/>
        <a:p>
          <a:r>
            <a:rPr lang="en-GB" b="1" i="0" noProof="0" dirty="0">
              <a:solidFill>
                <a:schemeClr val="tx1"/>
              </a:solidFill>
              <a:latin typeface="Arial" panose="020B0604020202020204" pitchFamily="34" charset="0"/>
              <a:cs typeface="Arial" panose="020B0604020202020204" pitchFamily="34" charset="0"/>
            </a:rPr>
            <a:t>Minor change</a:t>
          </a:r>
          <a:endParaRPr lang="en-GB" noProof="0" dirty="0"/>
        </a:p>
      </dgm:t>
    </dgm:pt>
    <dgm:pt modelId="{4DBC719A-C110-412D-8571-D0B2D0CF4750}" type="parTrans" cxnId="{42C3C048-7432-4038-A21D-475D7BA0AD23}">
      <dgm:prSet/>
      <dgm:spPr>
        <a:ln w="88900">
          <a:solidFill>
            <a:srgbClr val="0070C0"/>
          </a:solidFill>
          <a:tailEnd type="triangle"/>
        </a:ln>
      </dgm:spPr>
      <dgm:t>
        <a:bodyPr/>
        <a:lstStyle/>
        <a:p>
          <a:endParaRPr lang="lv-LV"/>
        </a:p>
      </dgm:t>
    </dgm:pt>
    <dgm:pt modelId="{89FD8900-1C2E-491A-90A9-D6B5E4D8B2C1}" type="sibTrans" cxnId="{42C3C048-7432-4038-A21D-475D7BA0AD23}">
      <dgm:prSet/>
      <dgm:spPr/>
      <dgm:t>
        <a:bodyPr/>
        <a:lstStyle/>
        <a:p>
          <a:endParaRPr lang="lv-LV"/>
        </a:p>
      </dgm:t>
    </dgm:pt>
    <dgm:pt modelId="{913FC39E-B022-413E-A483-069F6E72B038}">
      <dgm:prSet phldrT="[Text]"/>
      <dgm:spPr>
        <a:solidFill>
          <a:schemeClr val="accent1">
            <a:lumMod val="40000"/>
            <a:lumOff val="60000"/>
          </a:schemeClr>
        </a:solidFill>
      </dgm:spPr>
      <dgm:t>
        <a:bodyPr/>
        <a:lstStyle/>
        <a:p>
          <a:r>
            <a:rPr lang="en-US" b="1" i="0" noProof="0" dirty="0">
              <a:solidFill>
                <a:schemeClr val="tx1"/>
              </a:solidFill>
              <a:latin typeface="Arial" panose="020B0604020202020204" pitchFamily="34" charset="0"/>
              <a:cs typeface="Arial" panose="020B0604020202020204" pitchFamily="34" charset="0"/>
            </a:rPr>
            <a:t>Update of information and documentation in </a:t>
          </a:r>
          <a:r>
            <a:rPr lang="en-US" b="1" i="0" noProof="0" dirty="0" err="1">
              <a:solidFill>
                <a:schemeClr val="tx1"/>
              </a:solidFill>
              <a:latin typeface="Arial" panose="020B0604020202020204" pitchFamily="34" charset="0"/>
              <a:cs typeface="Arial" panose="020B0604020202020204" pitchFamily="34" charset="0"/>
            </a:rPr>
            <a:t>eMS</a:t>
          </a:r>
          <a:endParaRPr lang="lv-LV" dirty="0"/>
        </a:p>
      </dgm:t>
    </dgm:pt>
    <dgm:pt modelId="{860AD6DE-3FD8-4992-92E1-C2427DDE0074}" type="parTrans" cxnId="{E221F578-EB2A-428B-BEA9-0729278ACB33}">
      <dgm:prSet/>
      <dgm:spPr>
        <a:ln w="88900">
          <a:solidFill>
            <a:srgbClr val="0070C0"/>
          </a:solidFill>
          <a:tailEnd type="triangle"/>
        </a:ln>
      </dgm:spPr>
      <dgm:t>
        <a:bodyPr/>
        <a:lstStyle/>
        <a:p>
          <a:endParaRPr lang="lv-LV"/>
        </a:p>
      </dgm:t>
    </dgm:pt>
    <dgm:pt modelId="{F2709AE6-A2EA-4204-8E11-124C11FABE49}" type="sibTrans" cxnId="{E221F578-EB2A-428B-BEA9-0729278ACB33}">
      <dgm:prSet/>
      <dgm:spPr/>
      <dgm:t>
        <a:bodyPr/>
        <a:lstStyle/>
        <a:p>
          <a:endParaRPr lang="lv-LV"/>
        </a:p>
      </dgm:t>
    </dgm:pt>
    <dgm:pt modelId="{3C6EAFFE-C9A1-425A-82A0-44C277146934}">
      <dgm:prSet/>
      <dgm:spPr>
        <a:solidFill>
          <a:schemeClr val="accent1">
            <a:lumMod val="40000"/>
            <a:lumOff val="60000"/>
          </a:schemeClr>
        </a:solidFill>
      </dgm:spPr>
      <dgm:t>
        <a:bodyPr/>
        <a:lstStyle/>
        <a:p>
          <a:r>
            <a:rPr lang="en-GB" b="1" i="0" noProof="0" dirty="0">
              <a:solidFill>
                <a:schemeClr val="tx1"/>
              </a:solidFill>
              <a:latin typeface="Arial" panose="020B0604020202020204" pitchFamily="34" charset="0"/>
              <a:cs typeface="Arial" panose="020B0604020202020204" pitchFamily="34" charset="0"/>
            </a:rPr>
            <a:t>Major change</a:t>
          </a:r>
          <a:endParaRPr lang="en-GB" noProof="0" dirty="0"/>
        </a:p>
      </dgm:t>
    </dgm:pt>
    <dgm:pt modelId="{DCEDFEF0-7054-4920-8260-91D5F14DAF54}" type="parTrans" cxnId="{C85783E6-6BF0-47F7-9E2A-895CDE36DBAA}">
      <dgm:prSet/>
      <dgm:spPr>
        <a:ln w="88900">
          <a:solidFill>
            <a:schemeClr val="accent1">
              <a:lumMod val="75000"/>
              <a:alpha val="99000"/>
            </a:schemeClr>
          </a:solidFill>
          <a:tailEnd type="triangle"/>
        </a:ln>
      </dgm:spPr>
      <dgm:t>
        <a:bodyPr/>
        <a:lstStyle/>
        <a:p>
          <a:endParaRPr lang="lv-LV"/>
        </a:p>
      </dgm:t>
    </dgm:pt>
    <dgm:pt modelId="{80AF44C1-ABF0-4F93-A329-348842DA17EE}" type="sibTrans" cxnId="{C85783E6-6BF0-47F7-9E2A-895CDE36DBAA}">
      <dgm:prSet/>
      <dgm:spPr/>
      <dgm:t>
        <a:bodyPr/>
        <a:lstStyle/>
        <a:p>
          <a:endParaRPr lang="lv-LV"/>
        </a:p>
      </dgm:t>
    </dgm:pt>
    <dgm:pt modelId="{1F9FF74A-2D86-446F-9A81-546B60F108E2}">
      <dgm:prSet phldrT="[Text]"/>
      <dgm:spPr>
        <a:solidFill>
          <a:schemeClr val="accent1">
            <a:lumMod val="40000"/>
            <a:lumOff val="60000"/>
          </a:schemeClr>
        </a:solidFill>
      </dgm:spPr>
      <dgm:t>
        <a:bodyPr/>
        <a:lstStyle/>
        <a:p>
          <a:r>
            <a:rPr lang="en-GB" b="1" i="0" noProof="0" dirty="0">
              <a:solidFill>
                <a:schemeClr val="tx1"/>
              </a:solidFill>
              <a:latin typeface="Arial" panose="020B0604020202020204" pitchFamily="34" charset="0"/>
              <a:cs typeface="Arial" panose="020B0604020202020204" pitchFamily="34" charset="0"/>
            </a:rPr>
            <a:t>Approval of JS</a:t>
          </a:r>
        </a:p>
      </dgm:t>
    </dgm:pt>
    <dgm:pt modelId="{CEBBC02E-8655-485C-AFFA-31400435D9DA}" type="parTrans" cxnId="{EF7E7592-D69B-4BAF-96EB-D138B1E18284}">
      <dgm:prSet/>
      <dgm:spPr>
        <a:ln w="88900">
          <a:solidFill>
            <a:srgbClr val="0070C0"/>
          </a:solidFill>
          <a:tailEnd type="triangle"/>
        </a:ln>
      </dgm:spPr>
      <dgm:t>
        <a:bodyPr/>
        <a:lstStyle/>
        <a:p>
          <a:endParaRPr lang="lv-LV"/>
        </a:p>
      </dgm:t>
    </dgm:pt>
    <dgm:pt modelId="{62F43D72-1BD8-421C-BF1D-1871229A6BCB}" type="sibTrans" cxnId="{EF7E7592-D69B-4BAF-96EB-D138B1E18284}">
      <dgm:prSet/>
      <dgm:spPr/>
      <dgm:t>
        <a:bodyPr/>
        <a:lstStyle/>
        <a:p>
          <a:endParaRPr lang="lv-LV"/>
        </a:p>
      </dgm:t>
    </dgm:pt>
    <dgm:pt modelId="{9F5AD65B-EDD8-4FFC-8525-220988BDF40D}" type="pres">
      <dgm:prSet presAssocID="{AC4B9EC1-C0D1-4ACE-A263-36674A191DF3}" presName="diagram" presStyleCnt="0">
        <dgm:presLayoutVars>
          <dgm:chPref val="1"/>
          <dgm:dir/>
          <dgm:animOne val="branch"/>
          <dgm:animLvl val="lvl"/>
          <dgm:resizeHandles val="exact"/>
        </dgm:presLayoutVars>
      </dgm:prSet>
      <dgm:spPr/>
      <dgm:t>
        <a:bodyPr/>
        <a:lstStyle/>
        <a:p>
          <a:endParaRPr lang="lv-LV"/>
        </a:p>
      </dgm:t>
    </dgm:pt>
    <dgm:pt modelId="{7677D4FC-84C7-4464-9639-E060DFA04BCD}" type="pres">
      <dgm:prSet presAssocID="{49BEAFD4-9F6C-452F-BDD0-C6A1CD9D0136}" presName="root1" presStyleCnt="0"/>
      <dgm:spPr/>
    </dgm:pt>
    <dgm:pt modelId="{B219E958-16D5-4F01-882D-5DC6981A6AF8}" type="pres">
      <dgm:prSet presAssocID="{49BEAFD4-9F6C-452F-BDD0-C6A1CD9D0136}" presName="LevelOneTextNode" presStyleLbl="node0" presStyleIdx="0" presStyleCnt="1" custScaleX="65566" custScaleY="208638">
        <dgm:presLayoutVars>
          <dgm:chPref val="3"/>
        </dgm:presLayoutVars>
      </dgm:prSet>
      <dgm:spPr/>
      <dgm:t>
        <a:bodyPr/>
        <a:lstStyle/>
        <a:p>
          <a:endParaRPr lang="lv-LV"/>
        </a:p>
      </dgm:t>
    </dgm:pt>
    <dgm:pt modelId="{9076EF8A-0379-485F-B99C-2D64CDB24B30}" type="pres">
      <dgm:prSet presAssocID="{49BEAFD4-9F6C-452F-BDD0-C6A1CD9D0136}" presName="level2hierChild" presStyleCnt="0"/>
      <dgm:spPr/>
    </dgm:pt>
    <dgm:pt modelId="{33B5C10F-9512-45A1-B618-720FB01C7827}" type="pres">
      <dgm:prSet presAssocID="{DCEDFEF0-7054-4920-8260-91D5F14DAF54}" presName="conn2-1" presStyleLbl="parChTrans1D2" presStyleIdx="0" presStyleCnt="2"/>
      <dgm:spPr/>
      <dgm:t>
        <a:bodyPr/>
        <a:lstStyle/>
        <a:p>
          <a:endParaRPr lang="lv-LV"/>
        </a:p>
      </dgm:t>
    </dgm:pt>
    <dgm:pt modelId="{6A63851B-896D-4A70-81E3-C5AFFC0C40B7}" type="pres">
      <dgm:prSet presAssocID="{DCEDFEF0-7054-4920-8260-91D5F14DAF54}" presName="connTx" presStyleLbl="parChTrans1D2" presStyleIdx="0" presStyleCnt="2"/>
      <dgm:spPr/>
      <dgm:t>
        <a:bodyPr/>
        <a:lstStyle/>
        <a:p>
          <a:endParaRPr lang="lv-LV"/>
        </a:p>
      </dgm:t>
    </dgm:pt>
    <dgm:pt modelId="{4BCC203C-9DF7-440A-AB9B-6B6E115545A5}" type="pres">
      <dgm:prSet presAssocID="{3C6EAFFE-C9A1-425A-82A0-44C277146934}" presName="root2" presStyleCnt="0"/>
      <dgm:spPr/>
    </dgm:pt>
    <dgm:pt modelId="{C8797AAF-A771-4340-8345-A081D6DE72B8}" type="pres">
      <dgm:prSet presAssocID="{3C6EAFFE-C9A1-425A-82A0-44C277146934}" presName="LevelTwoTextNode" presStyleLbl="node2" presStyleIdx="0" presStyleCnt="2" custScaleX="72237">
        <dgm:presLayoutVars>
          <dgm:chPref val="3"/>
        </dgm:presLayoutVars>
      </dgm:prSet>
      <dgm:spPr/>
      <dgm:t>
        <a:bodyPr/>
        <a:lstStyle/>
        <a:p>
          <a:endParaRPr lang="lv-LV"/>
        </a:p>
      </dgm:t>
    </dgm:pt>
    <dgm:pt modelId="{58B81A8B-4A82-45B2-BB45-5ED0019D53E8}" type="pres">
      <dgm:prSet presAssocID="{3C6EAFFE-C9A1-425A-82A0-44C277146934}" presName="level3hierChild" presStyleCnt="0"/>
      <dgm:spPr/>
    </dgm:pt>
    <dgm:pt modelId="{245DE7C5-E6BC-485D-9AD6-BBC38F811DEF}" type="pres">
      <dgm:prSet presAssocID="{05F2ED92-1ACB-43EF-A6D4-0233956C6F31}" presName="conn2-1" presStyleLbl="parChTrans1D3" presStyleIdx="0" presStyleCnt="2"/>
      <dgm:spPr/>
      <dgm:t>
        <a:bodyPr/>
        <a:lstStyle/>
        <a:p>
          <a:endParaRPr lang="lv-LV"/>
        </a:p>
      </dgm:t>
    </dgm:pt>
    <dgm:pt modelId="{1996AF19-A4E2-4998-96C1-DB5245DE6BF1}" type="pres">
      <dgm:prSet presAssocID="{05F2ED92-1ACB-43EF-A6D4-0233956C6F31}" presName="connTx" presStyleLbl="parChTrans1D3" presStyleIdx="0" presStyleCnt="2"/>
      <dgm:spPr/>
      <dgm:t>
        <a:bodyPr/>
        <a:lstStyle/>
        <a:p>
          <a:endParaRPr lang="lv-LV"/>
        </a:p>
      </dgm:t>
    </dgm:pt>
    <dgm:pt modelId="{766AF967-8EF8-4D57-B50F-93365A24D22E}" type="pres">
      <dgm:prSet presAssocID="{0F8F3E13-D556-4998-966C-7E4AEEACEB2C}" presName="root2" presStyleCnt="0"/>
      <dgm:spPr/>
    </dgm:pt>
    <dgm:pt modelId="{BFC3144F-E226-4874-844C-933A2BFEEAB2}" type="pres">
      <dgm:prSet presAssocID="{0F8F3E13-D556-4998-966C-7E4AEEACEB2C}" presName="LevelTwoTextNode" presStyleLbl="node3" presStyleIdx="0" presStyleCnt="2" custScaleX="75272">
        <dgm:presLayoutVars>
          <dgm:chPref val="3"/>
        </dgm:presLayoutVars>
      </dgm:prSet>
      <dgm:spPr/>
      <dgm:t>
        <a:bodyPr/>
        <a:lstStyle/>
        <a:p>
          <a:endParaRPr lang="lv-LV"/>
        </a:p>
      </dgm:t>
    </dgm:pt>
    <dgm:pt modelId="{CD609A63-3088-4FA2-8CC9-12F3B65EC02E}" type="pres">
      <dgm:prSet presAssocID="{0F8F3E13-D556-4998-966C-7E4AEEACEB2C}" presName="level3hierChild" presStyleCnt="0"/>
      <dgm:spPr/>
    </dgm:pt>
    <dgm:pt modelId="{8EC21544-28CD-49DF-B122-188584425DD0}" type="pres">
      <dgm:prSet presAssocID="{3BD77A06-909E-48FC-9EC7-FA5371FB182E}" presName="conn2-1" presStyleLbl="parChTrans1D4" presStyleIdx="0" presStyleCnt="3"/>
      <dgm:spPr/>
      <dgm:t>
        <a:bodyPr/>
        <a:lstStyle/>
        <a:p>
          <a:endParaRPr lang="lv-LV"/>
        </a:p>
      </dgm:t>
    </dgm:pt>
    <dgm:pt modelId="{AE399D27-DB45-454C-9DFC-5C000C0C6106}" type="pres">
      <dgm:prSet presAssocID="{3BD77A06-909E-48FC-9EC7-FA5371FB182E}" presName="connTx" presStyleLbl="parChTrans1D4" presStyleIdx="0" presStyleCnt="3"/>
      <dgm:spPr/>
      <dgm:t>
        <a:bodyPr/>
        <a:lstStyle/>
        <a:p>
          <a:endParaRPr lang="lv-LV"/>
        </a:p>
      </dgm:t>
    </dgm:pt>
    <dgm:pt modelId="{A27FBCAD-2852-4B53-B94C-D87EC06C7C5C}" type="pres">
      <dgm:prSet presAssocID="{B79C6B37-2961-482E-8F7A-E2D86822AF56}" presName="root2" presStyleCnt="0"/>
      <dgm:spPr/>
    </dgm:pt>
    <dgm:pt modelId="{DCC1508B-E798-4B4A-A23F-41E78501503A}" type="pres">
      <dgm:prSet presAssocID="{B79C6B37-2961-482E-8F7A-E2D86822AF56}" presName="LevelTwoTextNode" presStyleLbl="node4" presStyleIdx="0" presStyleCnt="3">
        <dgm:presLayoutVars>
          <dgm:chPref val="3"/>
        </dgm:presLayoutVars>
      </dgm:prSet>
      <dgm:spPr/>
      <dgm:t>
        <a:bodyPr/>
        <a:lstStyle/>
        <a:p>
          <a:endParaRPr lang="lv-LV"/>
        </a:p>
      </dgm:t>
    </dgm:pt>
    <dgm:pt modelId="{3E220303-8E74-43F1-B9D3-8F6F5D7D0CA1}" type="pres">
      <dgm:prSet presAssocID="{B79C6B37-2961-482E-8F7A-E2D86822AF56}" presName="level3hierChild" presStyleCnt="0"/>
      <dgm:spPr/>
    </dgm:pt>
    <dgm:pt modelId="{46F12BF7-4651-4BD6-BC44-B58AADFF1D88}" type="pres">
      <dgm:prSet presAssocID="{324A2CC1-5196-4BE6-96F7-8D11A5E1FE40}" presName="conn2-1" presStyleLbl="parChTrans1D4" presStyleIdx="1" presStyleCnt="3"/>
      <dgm:spPr/>
      <dgm:t>
        <a:bodyPr/>
        <a:lstStyle/>
        <a:p>
          <a:endParaRPr lang="lv-LV"/>
        </a:p>
      </dgm:t>
    </dgm:pt>
    <dgm:pt modelId="{6A0487AE-845C-4211-99EB-A882D7DD0A7D}" type="pres">
      <dgm:prSet presAssocID="{324A2CC1-5196-4BE6-96F7-8D11A5E1FE40}" presName="connTx" presStyleLbl="parChTrans1D4" presStyleIdx="1" presStyleCnt="3"/>
      <dgm:spPr/>
      <dgm:t>
        <a:bodyPr/>
        <a:lstStyle/>
        <a:p>
          <a:endParaRPr lang="lv-LV"/>
        </a:p>
      </dgm:t>
    </dgm:pt>
    <dgm:pt modelId="{1FD62DE1-D018-43FB-B0C6-AA6A9DA94D56}" type="pres">
      <dgm:prSet presAssocID="{2AFC5772-A4B1-41EF-8DC6-E8F545BC2F4C}" presName="root2" presStyleCnt="0"/>
      <dgm:spPr/>
    </dgm:pt>
    <dgm:pt modelId="{DB4F7598-A437-4120-B92B-3CC13A79258D}" type="pres">
      <dgm:prSet presAssocID="{2AFC5772-A4B1-41EF-8DC6-E8F545BC2F4C}" presName="LevelTwoTextNode" presStyleLbl="node4" presStyleIdx="1" presStyleCnt="3">
        <dgm:presLayoutVars>
          <dgm:chPref val="3"/>
        </dgm:presLayoutVars>
      </dgm:prSet>
      <dgm:spPr/>
      <dgm:t>
        <a:bodyPr/>
        <a:lstStyle/>
        <a:p>
          <a:endParaRPr lang="lv-LV"/>
        </a:p>
      </dgm:t>
    </dgm:pt>
    <dgm:pt modelId="{89725A10-9346-498D-A739-B27722797357}" type="pres">
      <dgm:prSet presAssocID="{2AFC5772-A4B1-41EF-8DC6-E8F545BC2F4C}" presName="level3hierChild" presStyleCnt="0"/>
      <dgm:spPr/>
    </dgm:pt>
    <dgm:pt modelId="{911C0618-D7F2-4B84-B35B-3AA77BB858D7}" type="pres">
      <dgm:prSet presAssocID="{4DBC719A-C110-412D-8571-D0B2D0CF4750}" presName="conn2-1" presStyleLbl="parChTrans1D2" presStyleIdx="1" presStyleCnt="2"/>
      <dgm:spPr/>
      <dgm:t>
        <a:bodyPr/>
        <a:lstStyle/>
        <a:p>
          <a:endParaRPr lang="lv-LV"/>
        </a:p>
      </dgm:t>
    </dgm:pt>
    <dgm:pt modelId="{7AF42B79-C5BD-480A-9EF0-280EB959B01A}" type="pres">
      <dgm:prSet presAssocID="{4DBC719A-C110-412D-8571-D0B2D0CF4750}" presName="connTx" presStyleLbl="parChTrans1D2" presStyleIdx="1" presStyleCnt="2"/>
      <dgm:spPr/>
      <dgm:t>
        <a:bodyPr/>
        <a:lstStyle/>
        <a:p>
          <a:endParaRPr lang="lv-LV"/>
        </a:p>
      </dgm:t>
    </dgm:pt>
    <dgm:pt modelId="{2FFAAC72-EC89-4D9C-96DD-9A3F6701D159}" type="pres">
      <dgm:prSet presAssocID="{AD9C6097-16AA-4BED-8600-A23063F09650}" presName="root2" presStyleCnt="0"/>
      <dgm:spPr/>
    </dgm:pt>
    <dgm:pt modelId="{4842C0A4-EE86-4C71-A5D3-7879C405A3BE}" type="pres">
      <dgm:prSet presAssocID="{AD9C6097-16AA-4BED-8600-A23063F09650}" presName="LevelTwoTextNode" presStyleLbl="node2" presStyleIdx="1" presStyleCnt="2" custScaleX="70124">
        <dgm:presLayoutVars>
          <dgm:chPref val="3"/>
        </dgm:presLayoutVars>
      </dgm:prSet>
      <dgm:spPr/>
      <dgm:t>
        <a:bodyPr/>
        <a:lstStyle/>
        <a:p>
          <a:endParaRPr lang="lv-LV"/>
        </a:p>
      </dgm:t>
    </dgm:pt>
    <dgm:pt modelId="{F851E72E-B4B2-4970-8ACC-EC7F710B6071}" type="pres">
      <dgm:prSet presAssocID="{AD9C6097-16AA-4BED-8600-A23063F09650}" presName="level3hierChild" presStyleCnt="0"/>
      <dgm:spPr/>
    </dgm:pt>
    <dgm:pt modelId="{9A8D1B32-14FC-46F2-9B12-EFAE0478C782}" type="pres">
      <dgm:prSet presAssocID="{CEBBC02E-8655-485C-AFFA-31400435D9DA}" presName="conn2-1" presStyleLbl="parChTrans1D3" presStyleIdx="1" presStyleCnt="2"/>
      <dgm:spPr/>
      <dgm:t>
        <a:bodyPr/>
        <a:lstStyle/>
        <a:p>
          <a:endParaRPr lang="lv-LV"/>
        </a:p>
      </dgm:t>
    </dgm:pt>
    <dgm:pt modelId="{9A5F385A-4F21-4D32-9EA5-309196DE2374}" type="pres">
      <dgm:prSet presAssocID="{CEBBC02E-8655-485C-AFFA-31400435D9DA}" presName="connTx" presStyleLbl="parChTrans1D3" presStyleIdx="1" presStyleCnt="2"/>
      <dgm:spPr/>
      <dgm:t>
        <a:bodyPr/>
        <a:lstStyle/>
        <a:p>
          <a:endParaRPr lang="lv-LV"/>
        </a:p>
      </dgm:t>
    </dgm:pt>
    <dgm:pt modelId="{40F4FF93-C089-446B-B42F-2743F483CCCC}" type="pres">
      <dgm:prSet presAssocID="{1F9FF74A-2D86-446F-9A81-546B60F108E2}" presName="root2" presStyleCnt="0"/>
      <dgm:spPr/>
    </dgm:pt>
    <dgm:pt modelId="{5F52C9DE-7D5C-4A2C-8B1E-32B1A8E16A5A}" type="pres">
      <dgm:prSet presAssocID="{1F9FF74A-2D86-446F-9A81-546B60F108E2}" presName="LevelTwoTextNode" presStyleLbl="node3" presStyleIdx="1" presStyleCnt="2" custScaleX="73245">
        <dgm:presLayoutVars>
          <dgm:chPref val="3"/>
        </dgm:presLayoutVars>
      </dgm:prSet>
      <dgm:spPr/>
      <dgm:t>
        <a:bodyPr/>
        <a:lstStyle/>
        <a:p>
          <a:endParaRPr lang="lv-LV"/>
        </a:p>
      </dgm:t>
    </dgm:pt>
    <dgm:pt modelId="{0DBF831A-7921-4975-B309-9CB367743D9F}" type="pres">
      <dgm:prSet presAssocID="{1F9FF74A-2D86-446F-9A81-546B60F108E2}" presName="level3hierChild" presStyleCnt="0"/>
      <dgm:spPr/>
    </dgm:pt>
    <dgm:pt modelId="{5E64E3C7-5D60-4546-AF78-F985B76C035E}" type="pres">
      <dgm:prSet presAssocID="{860AD6DE-3FD8-4992-92E1-C2427DDE0074}" presName="conn2-1" presStyleLbl="parChTrans1D4" presStyleIdx="2" presStyleCnt="3"/>
      <dgm:spPr/>
      <dgm:t>
        <a:bodyPr/>
        <a:lstStyle/>
        <a:p>
          <a:endParaRPr lang="lv-LV"/>
        </a:p>
      </dgm:t>
    </dgm:pt>
    <dgm:pt modelId="{100DF891-B17F-491D-B963-2BF9CC19AE5C}" type="pres">
      <dgm:prSet presAssocID="{860AD6DE-3FD8-4992-92E1-C2427DDE0074}" presName="connTx" presStyleLbl="parChTrans1D4" presStyleIdx="2" presStyleCnt="3"/>
      <dgm:spPr/>
      <dgm:t>
        <a:bodyPr/>
        <a:lstStyle/>
        <a:p>
          <a:endParaRPr lang="lv-LV"/>
        </a:p>
      </dgm:t>
    </dgm:pt>
    <dgm:pt modelId="{D46284ED-062C-44F2-B342-4C1F207168F7}" type="pres">
      <dgm:prSet presAssocID="{913FC39E-B022-413E-A483-069F6E72B038}" presName="root2" presStyleCnt="0"/>
      <dgm:spPr/>
    </dgm:pt>
    <dgm:pt modelId="{88B160B2-ABE4-4594-B696-71F4493DF696}" type="pres">
      <dgm:prSet presAssocID="{913FC39E-B022-413E-A483-069F6E72B038}" presName="LevelTwoTextNode" presStyleLbl="node4" presStyleIdx="2" presStyleCnt="3" custScaleY="137746">
        <dgm:presLayoutVars>
          <dgm:chPref val="3"/>
        </dgm:presLayoutVars>
      </dgm:prSet>
      <dgm:spPr/>
      <dgm:t>
        <a:bodyPr/>
        <a:lstStyle/>
        <a:p>
          <a:endParaRPr lang="lv-LV"/>
        </a:p>
      </dgm:t>
    </dgm:pt>
    <dgm:pt modelId="{D0F8A06E-A997-4785-9236-96443EEBE2F2}" type="pres">
      <dgm:prSet presAssocID="{913FC39E-B022-413E-A483-069F6E72B038}" presName="level3hierChild" presStyleCnt="0"/>
      <dgm:spPr/>
    </dgm:pt>
  </dgm:ptLst>
  <dgm:cxnLst>
    <dgm:cxn modelId="{366858AC-8B35-4A8D-B6A3-54864CECA9DA}" type="presOf" srcId="{3BD77A06-909E-48FC-9EC7-FA5371FB182E}" destId="{8EC21544-28CD-49DF-B122-188584425DD0}" srcOrd="0" destOrd="0" presId="urn:microsoft.com/office/officeart/2005/8/layout/hierarchy2"/>
    <dgm:cxn modelId="{8082B7D4-816D-4250-8E0D-DCB88E0211FF}" type="presOf" srcId="{AC4B9EC1-C0D1-4ACE-A263-36674A191DF3}" destId="{9F5AD65B-EDD8-4FFC-8525-220988BDF40D}" srcOrd="0" destOrd="0" presId="urn:microsoft.com/office/officeart/2005/8/layout/hierarchy2"/>
    <dgm:cxn modelId="{14AC0B51-AF86-44DA-89A1-59ED5B55882D}" type="presOf" srcId="{CEBBC02E-8655-485C-AFFA-31400435D9DA}" destId="{9A8D1B32-14FC-46F2-9B12-EFAE0478C782}" srcOrd="0" destOrd="0" presId="urn:microsoft.com/office/officeart/2005/8/layout/hierarchy2"/>
    <dgm:cxn modelId="{DD96A822-A210-4391-A183-B6EC3A2B9530}" type="presOf" srcId="{B79C6B37-2961-482E-8F7A-E2D86822AF56}" destId="{DCC1508B-E798-4B4A-A23F-41E78501503A}" srcOrd="0" destOrd="0" presId="urn:microsoft.com/office/officeart/2005/8/layout/hierarchy2"/>
    <dgm:cxn modelId="{38ADEB4F-33EE-4B30-83FF-3D9FE7787958}" type="presOf" srcId="{860AD6DE-3FD8-4992-92E1-C2427DDE0074}" destId="{100DF891-B17F-491D-B963-2BF9CC19AE5C}" srcOrd="1" destOrd="0" presId="urn:microsoft.com/office/officeart/2005/8/layout/hierarchy2"/>
    <dgm:cxn modelId="{783B6E6C-D4BF-4222-A458-4EBBA91BF583}" type="presOf" srcId="{2AFC5772-A4B1-41EF-8DC6-E8F545BC2F4C}" destId="{DB4F7598-A437-4120-B92B-3CC13A79258D}" srcOrd="0" destOrd="0" presId="urn:microsoft.com/office/officeart/2005/8/layout/hierarchy2"/>
    <dgm:cxn modelId="{C3482A80-8530-467B-93F3-09B62D3867F6}" type="presOf" srcId="{324A2CC1-5196-4BE6-96F7-8D11A5E1FE40}" destId="{6A0487AE-845C-4211-99EB-A882D7DD0A7D}" srcOrd="1" destOrd="0" presId="urn:microsoft.com/office/officeart/2005/8/layout/hierarchy2"/>
    <dgm:cxn modelId="{E221F578-EB2A-428B-BEA9-0729278ACB33}" srcId="{1F9FF74A-2D86-446F-9A81-546B60F108E2}" destId="{913FC39E-B022-413E-A483-069F6E72B038}" srcOrd="0" destOrd="0" parTransId="{860AD6DE-3FD8-4992-92E1-C2427DDE0074}" sibTransId="{F2709AE6-A2EA-4204-8E11-124C11FABE49}"/>
    <dgm:cxn modelId="{B31F5DE4-9EF8-44E4-A0B8-42F2E7781314}" type="presOf" srcId="{4DBC719A-C110-412D-8571-D0B2D0CF4750}" destId="{911C0618-D7F2-4B84-B35B-3AA77BB858D7}" srcOrd="0" destOrd="0" presId="urn:microsoft.com/office/officeart/2005/8/layout/hierarchy2"/>
    <dgm:cxn modelId="{8C5AFBC2-4F12-4866-8770-6B8A01D3713D}" srcId="{0F8F3E13-D556-4998-966C-7E4AEEACEB2C}" destId="{2AFC5772-A4B1-41EF-8DC6-E8F545BC2F4C}" srcOrd="1" destOrd="0" parTransId="{324A2CC1-5196-4BE6-96F7-8D11A5E1FE40}" sibTransId="{AF54B92E-ACFA-49F4-AD61-8DB94AAECD4E}"/>
    <dgm:cxn modelId="{2662D28A-CA8B-42F5-A774-5332CF4CA28A}" type="presOf" srcId="{0F8F3E13-D556-4998-966C-7E4AEEACEB2C}" destId="{BFC3144F-E226-4874-844C-933A2BFEEAB2}" srcOrd="0" destOrd="0" presId="urn:microsoft.com/office/officeart/2005/8/layout/hierarchy2"/>
    <dgm:cxn modelId="{FB2EB066-C2EA-4798-A06E-4514A5EA35FC}" type="presOf" srcId="{DCEDFEF0-7054-4920-8260-91D5F14DAF54}" destId="{33B5C10F-9512-45A1-B618-720FB01C7827}" srcOrd="0" destOrd="0" presId="urn:microsoft.com/office/officeart/2005/8/layout/hierarchy2"/>
    <dgm:cxn modelId="{6EECE9BC-2158-4CC1-BAA7-A38B8BA66383}" type="presOf" srcId="{3BD77A06-909E-48FC-9EC7-FA5371FB182E}" destId="{AE399D27-DB45-454C-9DFC-5C000C0C6106}" srcOrd="1" destOrd="0" presId="urn:microsoft.com/office/officeart/2005/8/layout/hierarchy2"/>
    <dgm:cxn modelId="{33418AAE-EEE4-4826-AD93-843650E65E4C}" type="presOf" srcId="{AD9C6097-16AA-4BED-8600-A23063F09650}" destId="{4842C0A4-EE86-4C71-A5D3-7879C405A3BE}" srcOrd="0" destOrd="0" presId="urn:microsoft.com/office/officeart/2005/8/layout/hierarchy2"/>
    <dgm:cxn modelId="{66AE8F9B-0CC9-442D-AE3C-C712E741809F}" type="presOf" srcId="{4DBC719A-C110-412D-8571-D0B2D0CF4750}" destId="{7AF42B79-C5BD-480A-9EF0-280EB959B01A}" srcOrd="1" destOrd="0" presId="urn:microsoft.com/office/officeart/2005/8/layout/hierarchy2"/>
    <dgm:cxn modelId="{EF7E7592-D69B-4BAF-96EB-D138B1E18284}" srcId="{AD9C6097-16AA-4BED-8600-A23063F09650}" destId="{1F9FF74A-2D86-446F-9A81-546B60F108E2}" srcOrd="0" destOrd="0" parTransId="{CEBBC02E-8655-485C-AFFA-31400435D9DA}" sibTransId="{62F43D72-1BD8-421C-BF1D-1871229A6BCB}"/>
    <dgm:cxn modelId="{146FDC8F-8F91-4397-A6AD-E7332CB82E83}" type="presOf" srcId="{860AD6DE-3FD8-4992-92E1-C2427DDE0074}" destId="{5E64E3C7-5D60-4546-AF78-F985B76C035E}" srcOrd="0" destOrd="0" presId="urn:microsoft.com/office/officeart/2005/8/layout/hierarchy2"/>
    <dgm:cxn modelId="{42C3C048-7432-4038-A21D-475D7BA0AD23}" srcId="{49BEAFD4-9F6C-452F-BDD0-C6A1CD9D0136}" destId="{AD9C6097-16AA-4BED-8600-A23063F09650}" srcOrd="1" destOrd="0" parTransId="{4DBC719A-C110-412D-8571-D0B2D0CF4750}" sibTransId="{89FD8900-1C2E-491A-90A9-D6B5E4D8B2C1}"/>
    <dgm:cxn modelId="{00B9AA11-E81E-4E57-AC57-C76F8024080E}" type="presOf" srcId="{3C6EAFFE-C9A1-425A-82A0-44C277146934}" destId="{C8797AAF-A771-4340-8345-A081D6DE72B8}" srcOrd="0" destOrd="0" presId="urn:microsoft.com/office/officeart/2005/8/layout/hierarchy2"/>
    <dgm:cxn modelId="{FEB16CD6-75E3-4907-B25C-CECF3E71C5D9}" type="presOf" srcId="{05F2ED92-1ACB-43EF-A6D4-0233956C6F31}" destId="{245DE7C5-E6BC-485D-9AD6-BBC38F811DEF}" srcOrd="0" destOrd="0" presId="urn:microsoft.com/office/officeart/2005/8/layout/hierarchy2"/>
    <dgm:cxn modelId="{C85783E6-6BF0-47F7-9E2A-895CDE36DBAA}" srcId="{49BEAFD4-9F6C-452F-BDD0-C6A1CD9D0136}" destId="{3C6EAFFE-C9A1-425A-82A0-44C277146934}" srcOrd="0" destOrd="0" parTransId="{DCEDFEF0-7054-4920-8260-91D5F14DAF54}" sibTransId="{80AF44C1-ABF0-4F93-A329-348842DA17EE}"/>
    <dgm:cxn modelId="{4D827FCD-87B7-443E-AFD5-628E835A961C}" type="presOf" srcId="{49BEAFD4-9F6C-452F-BDD0-C6A1CD9D0136}" destId="{B219E958-16D5-4F01-882D-5DC6981A6AF8}" srcOrd="0" destOrd="0" presId="urn:microsoft.com/office/officeart/2005/8/layout/hierarchy2"/>
    <dgm:cxn modelId="{3D90165D-46B2-4D16-A291-A577F81D63D6}" type="presOf" srcId="{1F9FF74A-2D86-446F-9A81-546B60F108E2}" destId="{5F52C9DE-7D5C-4A2C-8B1E-32B1A8E16A5A}" srcOrd="0" destOrd="0" presId="urn:microsoft.com/office/officeart/2005/8/layout/hierarchy2"/>
    <dgm:cxn modelId="{D88C1FDB-DC30-42A3-9FC1-0350211D6589}" type="presOf" srcId="{CEBBC02E-8655-485C-AFFA-31400435D9DA}" destId="{9A5F385A-4F21-4D32-9EA5-309196DE2374}" srcOrd="1" destOrd="0" presId="urn:microsoft.com/office/officeart/2005/8/layout/hierarchy2"/>
    <dgm:cxn modelId="{AB62E696-22DB-48C9-A22D-1552C2DA0E5C}" srcId="{3C6EAFFE-C9A1-425A-82A0-44C277146934}" destId="{0F8F3E13-D556-4998-966C-7E4AEEACEB2C}" srcOrd="0" destOrd="0" parTransId="{05F2ED92-1ACB-43EF-A6D4-0233956C6F31}" sibTransId="{2B3F042A-CD33-4879-8151-E4B14CE9D2A6}"/>
    <dgm:cxn modelId="{30AE181D-ECAD-43B0-A7C3-3CB7098E38B9}" srcId="{AC4B9EC1-C0D1-4ACE-A263-36674A191DF3}" destId="{49BEAFD4-9F6C-452F-BDD0-C6A1CD9D0136}" srcOrd="0" destOrd="0" parTransId="{D24590EC-9CC1-4999-91F8-E312D32281EB}" sibTransId="{9630A9FC-38C2-43B3-ADCC-A1B7FFD8B0F2}"/>
    <dgm:cxn modelId="{4DFD260B-4720-4DE8-8498-FD0BCC5C4382}" type="presOf" srcId="{DCEDFEF0-7054-4920-8260-91D5F14DAF54}" destId="{6A63851B-896D-4A70-81E3-C5AFFC0C40B7}" srcOrd="1" destOrd="0" presId="urn:microsoft.com/office/officeart/2005/8/layout/hierarchy2"/>
    <dgm:cxn modelId="{B67B7459-745A-441C-BF37-09C03A56014B}" type="presOf" srcId="{324A2CC1-5196-4BE6-96F7-8D11A5E1FE40}" destId="{46F12BF7-4651-4BD6-BC44-B58AADFF1D88}" srcOrd="0" destOrd="0" presId="urn:microsoft.com/office/officeart/2005/8/layout/hierarchy2"/>
    <dgm:cxn modelId="{8FDD3F60-4FD6-4F28-8431-2D7F39D4871E}" srcId="{0F8F3E13-D556-4998-966C-7E4AEEACEB2C}" destId="{B79C6B37-2961-482E-8F7A-E2D86822AF56}" srcOrd="0" destOrd="0" parTransId="{3BD77A06-909E-48FC-9EC7-FA5371FB182E}" sibTransId="{C5E355DD-5593-4EDF-AEEB-7993F2651392}"/>
    <dgm:cxn modelId="{3F8EAC44-9C71-4FE5-A618-2302EAEFB37F}" type="presOf" srcId="{05F2ED92-1ACB-43EF-A6D4-0233956C6F31}" destId="{1996AF19-A4E2-4998-96C1-DB5245DE6BF1}" srcOrd="1" destOrd="0" presId="urn:microsoft.com/office/officeart/2005/8/layout/hierarchy2"/>
    <dgm:cxn modelId="{54DF7673-9CC8-4DB2-8993-5471A9E4EB5A}" type="presOf" srcId="{913FC39E-B022-413E-A483-069F6E72B038}" destId="{88B160B2-ABE4-4594-B696-71F4493DF696}" srcOrd="0" destOrd="0" presId="urn:microsoft.com/office/officeart/2005/8/layout/hierarchy2"/>
    <dgm:cxn modelId="{B4E7A656-6466-4A5F-9C5E-A02E2A41408F}" type="presParOf" srcId="{9F5AD65B-EDD8-4FFC-8525-220988BDF40D}" destId="{7677D4FC-84C7-4464-9639-E060DFA04BCD}" srcOrd="0" destOrd="0" presId="urn:microsoft.com/office/officeart/2005/8/layout/hierarchy2"/>
    <dgm:cxn modelId="{2B1B9023-090F-48E8-96E0-ABEAA1F00F8C}" type="presParOf" srcId="{7677D4FC-84C7-4464-9639-E060DFA04BCD}" destId="{B219E958-16D5-4F01-882D-5DC6981A6AF8}" srcOrd="0" destOrd="0" presId="urn:microsoft.com/office/officeart/2005/8/layout/hierarchy2"/>
    <dgm:cxn modelId="{BC9DECF9-7298-4DAE-BECD-C94CBE90F6DF}" type="presParOf" srcId="{7677D4FC-84C7-4464-9639-E060DFA04BCD}" destId="{9076EF8A-0379-485F-B99C-2D64CDB24B30}" srcOrd="1" destOrd="0" presId="urn:microsoft.com/office/officeart/2005/8/layout/hierarchy2"/>
    <dgm:cxn modelId="{C2FA2421-CE80-46D2-95D9-CE8F87112A9C}" type="presParOf" srcId="{9076EF8A-0379-485F-B99C-2D64CDB24B30}" destId="{33B5C10F-9512-45A1-B618-720FB01C7827}" srcOrd="0" destOrd="0" presId="urn:microsoft.com/office/officeart/2005/8/layout/hierarchy2"/>
    <dgm:cxn modelId="{3A449930-2EFD-45EE-BC1D-6B86EF864317}" type="presParOf" srcId="{33B5C10F-9512-45A1-B618-720FB01C7827}" destId="{6A63851B-896D-4A70-81E3-C5AFFC0C40B7}" srcOrd="0" destOrd="0" presId="urn:microsoft.com/office/officeart/2005/8/layout/hierarchy2"/>
    <dgm:cxn modelId="{AEB3117A-856C-4CAC-A2AA-AD324423A795}" type="presParOf" srcId="{9076EF8A-0379-485F-B99C-2D64CDB24B30}" destId="{4BCC203C-9DF7-440A-AB9B-6B6E115545A5}" srcOrd="1" destOrd="0" presId="urn:microsoft.com/office/officeart/2005/8/layout/hierarchy2"/>
    <dgm:cxn modelId="{19CC0492-346B-4A31-B39F-28D3E14FD32D}" type="presParOf" srcId="{4BCC203C-9DF7-440A-AB9B-6B6E115545A5}" destId="{C8797AAF-A771-4340-8345-A081D6DE72B8}" srcOrd="0" destOrd="0" presId="urn:microsoft.com/office/officeart/2005/8/layout/hierarchy2"/>
    <dgm:cxn modelId="{671FEF19-C6C9-4EE7-A821-A1722A0C10BA}" type="presParOf" srcId="{4BCC203C-9DF7-440A-AB9B-6B6E115545A5}" destId="{58B81A8B-4A82-45B2-BB45-5ED0019D53E8}" srcOrd="1" destOrd="0" presId="urn:microsoft.com/office/officeart/2005/8/layout/hierarchy2"/>
    <dgm:cxn modelId="{BECBE4FE-3024-4C89-9BCF-49744CCD7668}" type="presParOf" srcId="{58B81A8B-4A82-45B2-BB45-5ED0019D53E8}" destId="{245DE7C5-E6BC-485D-9AD6-BBC38F811DEF}" srcOrd="0" destOrd="0" presId="urn:microsoft.com/office/officeart/2005/8/layout/hierarchy2"/>
    <dgm:cxn modelId="{1FEE3E87-4754-4CF1-8FB0-6CDE3D80CCE5}" type="presParOf" srcId="{245DE7C5-E6BC-485D-9AD6-BBC38F811DEF}" destId="{1996AF19-A4E2-4998-96C1-DB5245DE6BF1}" srcOrd="0" destOrd="0" presId="urn:microsoft.com/office/officeart/2005/8/layout/hierarchy2"/>
    <dgm:cxn modelId="{1CD76EAB-2AC5-4EF5-91EC-3A7328CC52E8}" type="presParOf" srcId="{58B81A8B-4A82-45B2-BB45-5ED0019D53E8}" destId="{766AF967-8EF8-4D57-B50F-93365A24D22E}" srcOrd="1" destOrd="0" presId="urn:microsoft.com/office/officeart/2005/8/layout/hierarchy2"/>
    <dgm:cxn modelId="{406C6099-880C-4AD2-A90E-32C6F2BC93C6}" type="presParOf" srcId="{766AF967-8EF8-4D57-B50F-93365A24D22E}" destId="{BFC3144F-E226-4874-844C-933A2BFEEAB2}" srcOrd="0" destOrd="0" presId="urn:microsoft.com/office/officeart/2005/8/layout/hierarchy2"/>
    <dgm:cxn modelId="{FC23BC3C-D86F-4DC3-B8A0-1CEE05FAACD3}" type="presParOf" srcId="{766AF967-8EF8-4D57-B50F-93365A24D22E}" destId="{CD609A63-3088-4FA2-8CC9-12F3B65EC02E}" srcOrd="1" destOrd="0" presId="urn:microsoft.com/office/officeart/2005/8/layout/hierarchy2"/>
    <dgm:cxn modelId="{E789AAC8-57C5-4050-B550-B1C25C7DE9EB}" type="presParOf" srcId="{CD609A63-3088-4FA2-8CC9-12F3B65EC02E}" destId="{8EC21544-28CD-49DF-B122-188584425DD0}" srcOrd="0" destOrd="0" presId="urn:microsoft.com/office/officeart/2005/8/layout/hierarchy2"/>
    <dgm:cxn modelId="{B089F927-D02C-4437-9885-1A561DFB1BAA}" type="presParOf" srcId="{8EC21544-28CD-49DF-B122-188584425DD0}" destId="{AE399D27-DB45-454C-9DFC-5C000C0C6106}" srcOrd="0" destOrd="0" presId="urn:microsoft.com/office/officeart/2005/8/layout/hierarchy2"/>
    <dgm:cxn modelId="{D7113251-FDA4-4E32-B07C-A0E92FC86E5F}" type="presParOf" srcId="{CD609A63-3088-4FA2-8CC9-12F3B65EC02E}" destId="{A27FBCAD-2852-4B53-B94C-D87EC06C7C5C}" srcOrd="1" destOrd="0" presId="urn:microsoft.com/office/officeart/2005/8/layout/hierarchy2"/>
    <dgm:cxn modelId="{FAF7D9FA-B588-4EDC-86F8-212DCD8487B1}" type="presParOf" srcId="{A27FBCAD-2852-4B53-B94C-D87EC06C7C5C}" destId="{DCC1508B-E798-4B4A-A23F-41E78501503A}" srcOrd="0" destOrd="0" presId="urn:microsoft.com/office/officeart/2005/8/layout/hierarchy2"/>
    <dgm:cxn modelId="{D2CEB4A2-BB41-47D2-8C68-7AD49CAF0E72}" type="presParOf" srcId="{A27FBCAD-2852-4B53-B94C-D87EC06C7C5C}" destId="{3E220303-8E74-43F1-B9D3-8F6F5D7D0CA1}" srcOrd="1" destOrd="0" presId="urn:microsoft.com/office/officeart/2005/8/layout/hierarchy2"/>
    <dgm:cxn modelId="{C1649A2A-A072-4F50-8C0D-8854398967D4}" type="presParOf" srcId="{CD609A63-3088-4FA2-8CC9-12F3B65EC02E}" destId="{46F12BF7-4651-4BD6-BC44-B58AADFF1D88}" srcOrd="2" destOrd="0" presId="urn:microsoft.com/office/officeart/2005/8/layout/hierarchy2"/>
    <dgm:cxn modelId="{AFAE4867-831A-4FA2-BF3A-DD1DFEA1F3BC}" type="presParOf" srcId="{46F12BF7-4651-4BD6-BC44-B58AADFF1D88}" destId="{6A0487AE-845C-4211-99EB-A882D7DD0A7D}" srcOrd="0" destOrd="0" presId="urn:microsoft.com/office/officeart/2005/8/layout/hierarchy2"/>
    <dgm:cxn modelId="{3966587F-50D1-4AE4-AB47-4624329BB9E5}" type="presParOf" srcId="{CD609A63-3088-4FA2-8CC9-12F3B65EC02E}" destId="{1FD62DE1-D018-43FB-B0C6-AA6A9DA94D56}" srcOrd="3" destOrd="0" presId="urn:microsoft.com/office/officeart/2005/8/layout/hierarchy2"/>
    <dgm:cxn modelId="{82839DAA-EA18-4FC0-BFAE-E7CA3D03293A}" type="presParOf" srcId="{1FD62DE1-D018-43FB-B0C6-AA6A9DA94D56}" destId="{DB4F7598-A437-4120-B92B-3CC13A79258D}" srcOrd="0" destOrd="0" presId="urn:microsoft.com/office/officeart/2005/8/layout/hierarchy2"/>
    <dgm:cxn modelId="{5DA1FC9C-6D1A-40EE-801B-71025EC3B6E6}" type="presParOf" srcId="{1FD62DE1-D018-43FB-B0C6-AA6A9DA94D56}" destId="{89725A10-9346-498D-A739-B27722797357}" srcOrd="1" destOrd="0" presId="urn:microsoft.com/office/officeart/2005/8/layout/hierarchy2"/>
    <dgm:cxn modelId="{26ABCB81-6A85-4E22-BBEC-2BA282BFAB9C}" type="presParOf" srcId="{9076EF8A-0379-485F-B99C-2D64CDB24B30}" destId="{911C0618-D7F2-4B84-B35B-3AA77BB858D7}" srcOrd="2" destOrd="0" presId="urn:microsoft.com/office/officeart/2005/8/layout/hierarchy2"/>
    <dgm:cxn modelId="{9165D8FC-DD0C-4F41-84CB-60F0E18DA602}" type="presParOf" srcId="{911C0618-D7F2-4B84-B35B-3AA77BB858D7}" destId="{7AF42B79-C5BD-480A-9EF0-280EB959B01A}" srcOrd="0" destOrd="0" presId="urn:microsoft.com/office/officeart/2005/8/layout/hierarchy2"/>
    <dgm:cxn modelId="{8D42641A-8A8A-4B41-946E-266E7FF4F5A4}" type="presParOf" srcId="{9076EF8A-0379-485F-B99C-2D64CDB24B30}" destId="{2FFAAC72-EC89-4D9C-96DD-9A3F6701D159}" srcOrd="3" destOrd="0" presId="urn:microsoft.com/office/officeart/2005/8/layout/hierarchy2"/>
    <dgm:cxn modelId="{CFD10E55-0F0A-42D4-A5EC-1556DB16958E}" type="presParOf" srcId="{2FFAAC72-EC89-4D9C-96DD-9A3F6701D159}" destId="{4842C0A4-EE86-4C71-A5D3-7879C405A3BE}" srcOrd="0" destOrd="0" presId="urn:microsoft.com/office/officeart/2005/8/layout/hierarchy2"/>
    <dgm:cxn modelId="{B22D1748-91E9-4863-ACDB-8544648821EB}" type="presParOf" srcId="{2FFAAC72-EC89-4D9C-96DD-9A3F6701D159}" destId="{F851E72E-B4B2-4970-8ACC-EC7F710B6071}" srcOrd="1" destOrd="0" presId="urn:microsoft.com/office/officeart/2005/8/layout/hierarchy2"/>
    <dgm:cxn modelId="{A47D0F90-2258-4742-B5E3-53290317B9EA}" type="presParOf" srcId="{F851E72E-B4B2-4970-8ACC-EC7F710B6071}" destId="{9A8D1B32-14FC-46F2-9B12-EFAE0478C782}" srcOrd="0" destOrd="0" presId="urn:microsoft.com/office/officeart/2005/8/layout/hierarchy2"/>
    <dgm:cxn modelId="{13C57953-D575-4E34-8A02-3E6BC0226B90}" type="presParOf" srcId="{9A8D1B32-14FC-46F2-9B12-EFAE0478C782}" destId="{9A5F385A-4F21-4D32-9EA5-309196DE2374}" srcOrd="0" destOrd="0" presId="urn:microsoft.com/office/officeart/2005/8/layout/hierarchy2"/>
    <dgm:cxn modelId="{581C0217-7DB5-4343-8384-9D5DFF4642DD}" type="presParOf" srcId="{F851E72E-B4B2-4970-8ACC-EC7F710B6071}" destId="{40F4FF93-C089-446B-B42F-2743F483CCCC}" srcOrd="1" destOrd="0" presId="urn:microsoft.com/office/officeart/2005/8/layout/hierarchy2"/>
    <dgm:cxn modelId="{1F23D3BD-3CE1-433B-8F47-D837BC1A09EC}" type="presParOf" srcId="{40F4FF93-C089-446B-B42F-2743F483CCCC}" destId="{5F52C9DE-7D5C-4A2C-8B1E-32B1A8E16A5A}" srcOrd="0" destOrd="0" presId="urn:microsoft.com/office/officeart/2005/8/layout/hierarchy2"/>
    <dgm:cxn modelId="{F276917E-7211-4732-AF80-7CFB30186FEE}" type="presParOf" srcId="{40F4FF93-C089-446B-B42F-2743F483CCCC}" destId="{0DBF831A-7921-4975-B309-9CB367743D9F}" srcOrd="1" destOrd="0" presId="urn:microsoft.com/office/officeart/2005/8/layout/hierarchy2"/>
    <dgm:cxn modelId="{DA118574-DF09-4773-A49C-5634A67F7F36}" type="presParOf" srcId="{0DBF831A-7921-4975-B309-9CB367743D9F}" destId="{5E64E3C7-5D60-4546-AF78-F985B76C035E}" srcOrd="0" destOrd="0" presId="urn:microsoft.com/office/officeart/2005/8/layout/hierarchy2"/>
    <dgm:cxn modelId="{180B9701-BEFA-4377-B291-F871F5F174B9}" type="presParOf" srcId="{5E64E3C7-5D60-4546-AF78-F985B76C035E}" destId="{100DF891-B17F-491D-B963-2BF9CC19AE5C}" srcOrd="0" destOrd="0" presId="urn:microsoft.com/office/officeart/2005/8/layout/hierarchy2"/>
    <dgm:cxn modelId="{BD8BCB83-4A20-4420-8E97-D1A66B6CFA49}" type="presParOf" srcId="{0DBF831A-7921-4975-B309-9CB367743D9F}" destId="{D46284ED-062C-44F2-B342-4C1F207168F7}" srcOrd="1" destOrd="0" presId="urn:microsoft.com/office/officeart/2005/8/layout/hierarchy2"/>
    <dgm:cxn modelId="{48369D98-2F33-4DBA-B36C-D211339E0745}" type="presParOf" srcId="{D46284ED-062C-44F2-B342-4C1F207168F7}" destId="{88B160B2-ABE4-4594-B696-71F4493DF696}" srcOrd="0" destOrd="0" presId="urn:microsoft.com/office/officeart/2005/8/layout/hierarchy2"/>
    <dgm:cxn modelId="{0B1F8938-B0B0-47DE-8BAE-F6488076EB86}" type="presParOf" srcId="{D46284ED-062C-44F2-B342-4C1F207168F7}" destId="{D0F8A06E-A997-4785-9236-96443EEBE2F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1206" cy="3402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4655" y="1"/>
            <a:ext cx="4301206" cy="340265"/>
          </a:xfrm>
          <a:prstGeom prst="rect">
            <a:avLst/>
          </a:prstGeom>
        </p:spPr>
        <p:txBody>
          <a:bodyPr vert="horz" lIns="91440" tIns="45720" rIns="91440" bIns="45720" rtlCol="0"/>
          <a:lstStyle>
            <a:lvl1pPr algn="r">
              <a:defRPr sz="1200"/>
            </a:lvl1pPr>
          </a:lstStyle>
          <a:p>
            <a:fld id="{3DD7DD34-8CDF-4FB5-ABE2-FF5663FECA10}" type="datetimeFigureOut">
              <a:rPr lang="en-GB" smtClean="0"/>
              <a:t>25/08/2017</a:t>
            </a:fld>
            <a:endParaRPr lang="en-GB"/>
          </a:p>
        </p:txBody>
      </p:sp>
      <p:sp>
        <p:nvSpPr>
          <p:cNvPr id="4" name="Footer Placeholder 3"/>
          <p:cNvSpPr>
            <a:spLocks noGrp="1"/>
          </p:cNvSpPr>
          <p:nvPr>
            <p:ph type="ftr" sz="quarter" idx="2"/>
          </p:nvPr>
        </p:nvSpPr>
        <p:spPr>
          <a:xfrm>
            <a:off x="2" y="6457411"/>
            <a:ext cx="4301206" cy="34026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4655" y="6457411"/>
            <a:ext cx="4301206" cy="340265"/>
          </a:xfrm>
          <a:prstGeom prst="rect">
            <a:avLst/>
          </a:prstGeom>
        </p:spPr>
        <p:txBody>
          <a:bodyPr vert="horz" lIns="91440" tIns="45720" rIns="91440" bIns="45720" rtlCol="0" anchor="b"/>
          <a:lstStyle>
            <a:lvl1pPr algn="r">
              <a:defRPr sz="1200"/>
            </a:lvl1pPr>
          </a:lstStyle>
          <a:p>
            <a:fld id="{5A63FF6F-CC58-4D00-8291-3A4D94135604}" type="slidenum">
              <a:rPr lang="en-GB" smtClean="0"/>
              <a:t>‹#›</a:t>
            </a:fld>
            <a:endParaRPr lang="en-GB"/>
          </a:p>
        </p:txBody>
      </p:sp>
    </p:spTree>
    <p:extLst>
      <p:ext uri="{BB962C8B-B14F-4D97-AF65-F5344CB8AC3E}">
        <p14:creationId xmlns:p14="http://schemas.microsoft.com/office/powerpoint/2010/main" val="3495863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231" cy="3410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3697" y="1"/>
            <a:ext cx="4302231" cy="341065"/>
          </a:xfrm>
          <a:prstGeom prst="rect">
            <a:avLst/>
          </a:prstGeom>
        </p:spPr>
        <p:txBody>
          <a:bodyPr vert="horz" lIns="91440" tIns="45720" rIns="91440" bIns="45720" rtlCol="0"/>
          <a:lstStyle>
            <a:lvl1pPr algn="r">
              <a:defRPr sz="1200"/>
            </a:lvl1pPr>
          </a:lstStyle>
          <a:p>
            <a:fld id="{AA8D0418-07D5-40FC-A838-908BEB1AEC22}" type="datetimeFigureOut">
              <a:rPr lang="en-GB" smtClean="0"/>
              <a:pPr/>
              <a:t>25/08/2017</a:t>
            </a:fld>
            <a:endParaRPr lang="en-GB"/>
          </a:p>
        </p:txBody>
      </p:sp>
      <p:sp>
        <p:nvSpPr>
          <p:cNvPr id="4" name="Slide Image Placeholder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823" y="3271382"/>
            <a:ext cx="794258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612"/>
            <a:ext cx="4302231" cy="34106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3697" y="6456612"/>
            <a:ext cx="4302231" cy="341064"/>
          </a:xfrm>
          <a:prstGeom prst="rect">
            <a:avLst/>
          </a:prstGeom>
        </p:spPr>
        <p:txBody>
          <a:bodyPr vert="horz" lIns="91440" tIns="45720" rIns="91440" bIns="45720" rtlCol="0" anchor="b"/>
          <a:lstStyle>
            <a:lvl1pPr algn="r">
              <a:defRPr sz="1200"/>
            </a:lvl1pPr>
          </a:lstStyle>
          <a:p>
            <a:fld id="{23B90FF8-A600-4373-B481-D8EC6BE05ABE}" type="slidenum">
              <a:rPr lang="en-GB" smtClean="0"/>
              <a:pPr/>
              <a:t>‹#›</a:t>
            </a:fld>
            <a:endParaRPr lang="en-GB"/>
          </a:p>
        </p:txBody>
      </p:sp>
    </p:spTree>
    <p:extLst>
      <p:ext uri="{BB962C8B-B14F-4D97-AF65-F5344CB8AC3E}">
        <p14:creationId xmlns:p14="http://schemas.microsoft.com/office/powerpoint/2010/main" val="591997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1</a:t>
            </a:fld>
            <a:endParaRPr lang="en-GB"/>
          </a:p>
        </p:txBody>
      </p:sp>
    </p:spTree>
    <p:extLst>
      <p:ext uri="{BB962C8B-B14F-4D97-AF65-F5344CB8AC3E}">
        <p14:creationId xmlns:p14="http://schemas.microsoft.com/office/powerpoint/2010/main" val="14227219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12</a:t>
            </a:fld>
            <a:endParaRPr lang="en-GB"/>
          </a:p>
        </p:txBody>
      </p:sp>
    </p:spTree>
    <p:extLst>
      <p:ext uri="{BB962C8B-B14F-4D97-AF65-F5344CB8AC3E}">
        <p14:creationId xmlns:p14="http://schemas.microsoft.com/office/powerpoint/2010/main" val="617826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13</a:t>
            </a:fld>
            <a:endParaRPr lang="en-GB"/>
          </a:p>
        </p:txBody>
      </p:sp>
    </p:spTree>
    <p:extLst>
      <p:ext uri="{BB962C8B-B14F-4D97-AF65-F5344CB8AC3E}">
        <p14:creationId xmlns:p14="http://schemas.microsoft.com/office/powerpoint/2010/main" val="586993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14</a:t>
            </a:fld>
            <a:endParaRPr lang="en-GB"/>
          </a:p>
        </p:txBody>
      </p:sp>
    </p:spTree>
    <p:extLst>
      <p:ext uri="{BB962C8B-B14F-4D97-AF65-F5344CB8AC3E}">
        <p14:creationId xmlns:p14="http://schemas.microsoft.com/office/powerpoint/2010/main" val="4019453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16</a:t>
            </a:fld>
            <a:endParaRPr lang="en-GB"/>
          </a:p>
        </p:txBody>
      </p:sp>
    </p:spTree>
    <p:extLst>
      <p:ext uri="{BB962C8B-B14F-4D97-AF65-F5344CB8AC3E}">
        <p14:creationId xmlns:p14="http://schemas.microsoft.com/office/powerpoint/2010/main" val="2791422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17</a:t>
            </a:fld>
            <a:endParaRPr lang="en-GB"/>
          </a:p>
        </p:txBody>
      </p:sp>
    </p:spTree>
    <p:extLst>
      <p:ext uri="{BB962C8B-B14F-4D97-AF65-F5344CB8AC3E}">
        <p14:creationId xmlns:p14="http://schemas.microsoft.com/office/powerpoint/2010/main" val="298034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18</a:t>
            </a:fld>
            <a:endParaRPr lang="en-GB"/>
          </a:p>
        </p:txBody>
      </p:sp>
    </p:spTree>
    <p:extLst>
      <p:ext uri="{BB962C8B-B14F-4D97-AF65-F5344CB8AC3E}">
        <p14:creationId xmlns:p14="http://schemas.microsoft.com/office/powerpoint/2010/main" val="55217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19</a:t>
            </a:fld>
            <a:endParaRPr lang="en-GB"/>
          </a:p>
        </p:txBody>
      </p:sp>
    </p:spTree>
    <p:extLst>
      <p:ext uri="{BB962C8B-B14F-4D97-AF65-F5344CB8AC3E}">
        <p14:creationId xmlns:p14="http://schemas.microsoft.com/office/powerpoint/2010/main" val="3914878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20</a:t>
            </a:fld>
            <a:endParaRPr lang="en-GB"/>
          </a:p>
        </p:txBody>
      </p:sp>
    </p:spTree>
    <p:extLst>
      <p:ext uri="{BB962C8B-B14F-4D97-AF65-F5344CB8AC3E}">
        <p14:creationId xmlns:p14="http://schemas.microsoft.com/office/powerpoint/2010/main" val="18965519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21</a:t>
            </a:fld>
            <a:endParaRPr lang="en-GB"/>
          </a:p>
        </p:txBody>
      </p:sp>
    </p:spTree>
    <p:extLst>
      <p:ext uri="{BB962C8B-B14F-4D97-AF65-F5344CB8AC3E}">
        <p14:creationId xmlns:p14="http://schemas.microsoft.com/office/powerpoint/2010/main" val="851752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22</a:t>
            </a:fld>
            <a:endParaRPr lang="en-GB"/>
          </a:p>
        </p:txBody>
      </p:sp>
    </p:spTree>
    <p:extLst>
      <p:ext uri="{BB962C8B-B14F-4D97-AF65-F5344CB8AC3E}">
        <p14:creationId xmlns:p14="http://schemas.microsoft.com/office/powerpoint/2010/main" val="2748324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3B90FF8-A600-4373-B481-D8EC6BE05ABE}" type="slidenum">
              <a:rPr lang="en-GB" smtClean="0"/>
              <a:pPr/>
              <a:t>2</a:t>
            </a:fld>
            <a:endParaRPr lang="en-GB"/>
          </a:p>
        </p:txBody>
      </p:sp>
    </p:spTree>
    <p:extLst>
      <p:ext uri="{BB962C8B-B14F-4D97-AF65-F5344CB8AC3E}">
        <p14:creationId xmlns:p14="http://schemas.microsoft.com/office/powerpoint/2010/main" val="8761702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23</a:t>
            </a:fld>
            <a:endParaRPr lang="en-GB"/>
          </a:p>
        </p:txBody>
      </p:sp>
    </p:spTree>
    <p:extLst>
      <p:ext uri="{BB962C8B-B14F-4D97-AF65-F5344CB8AC3E}">
        <p14:creationId xmlns:p14="http://schemas.microsoft.com/office/powerpoint/2010/main" val="27544794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3B90FF8-A600-4373-B481-D8EC6BE05ABE}" type="slidenum">
              <a:rPr lang="en-GB" smtClean="0"/>
              <a:pPr/>
              <a:t>24</a:t>
            </a:fld>
            <a:endParaRPr lang="en-GB"/>
          </a:p>
        </p:txBody>
      </p:sp>
    </p:spTree>
    <p:extLst>
      <p:ext uri="{BB962C8B-B14F-4D97-AF65-F5344CB8AC3E}">
        <p14:creationId xmlns:p14="http://schemas.microsoft.com/office/powerpoint/2010/main" val="6106738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25</a:t>
            </a:fld>
            <a:endParaRPr lang="en-GB"/>
          </a:p>
        </p:txBody>
      </p:sp>
    </p:spTree>
    <p:extLst>
      <p:ext uri="{BB962C8B-B14F-4D97-AF65-F5344CB8AC3E}">
        <p14:creationId xmlns:p14="http://schemas.microsoft.com/office/powerpoint/2010/main" val="25125948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26</a:t>
            </a:fld>
            <a:endParaRPr lang="en-GB"/>
          </a:p>
        </p:txBody>
      </p:sp>
    </p:spTree>
    <p:extLst>
      <p:ext uri="{BB962C8B-B14F-4D97-AF65-F5344CB8AC3E}">
        <p14:creationId xmlns:p14="http://schemas.microsoft.com/office/powerpoint/2010/main" val="15482665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27</a:t>
            </a:fld>
            <a:endParaRPr lang="en-GB"/>
          </a:p>
        </p:txBody>
      </p:sp>
    </p:spTree>
    <p:extLst>
      <p:ext uri="{BB962C8B-B14F-4D97-AF65-F5344CB8AC3E}">
        <p14:creationId xmlns:p14="http://schemas.microsoft.com/office/powerpoint/2010/main" val="203981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28</a:t>
            </a:fld>
            <a:endParaRPr lang="en-GB"/>
          </a:p>
        </p:txBody>
      </p:sp>
    </p:spTree>
    <p:extLst>
      <p:ext uri="{BB962C8B-B14F-4D97-AF65-F5344CB8AC3E}">
        <p14:creationId xmlns:p14="http://schemas.microsoft.com/office/powerpoint/2010/main" val="44964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3</a:t>
            </a:fld>
            <a:endParaRPr lang="en-GB"/>
          </a:p>
        </p:txBody>
      </p:sp>
    </p:spTree>
    <p:extLst>
      <p:ext uri="{BB962C8B-B14F-4D97-AF65-F5344CB8AC3E}">
        <p14:creationId xmlns:p14="http://schemas.microsoft.com/office/powerpoint/2010/main" val="1274727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4</a:t>
            </a:fld>
            <a:endParaRPr lang="en-GB"/>
          </a:p>
        </p:txBody>
      </p:sp>
    </p:spTree>
    <p:extLst>
      <p:ext uri="{BB962C8B-B14F-4D97-AF65-F5344CB8AC3E}">
        <p14:creationId xmlns:p14="http://schemas.microsoft.com/office/powerpoint/2010/main" val="637200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5</a:t>
            </a:fld>
            <a:endParaRPr lang="en-GB"/>
          </a:p>
        </p:txBody>
      </p:sp>
    </p:spTree>
    <p:extLst>
      <p:ext uri="{BB962C8B-B14F-4D97-AF65-F5344CB8AC3E}">
        <p14:creationId xmlns:p14="http://schemas.microsoft.com/office/powerpoint/2010/main" val="3888200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6</a:t>
            </a:fld>
            <a:endParaRPr lang="en-GB"/>
          </a:p>
        </p:txBody>
      </p:sp>
    </p:spTree>
    <p:extLst>
      <p:ext uri="{BB962C8B-B14F-4D97-AF65-F5344CB8AC3E}">
        <p14:creationId xmlns:p14="http://schemas.microsoft.com/office/powerpoint/2010/main" val="2432683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3B90FF8-A600-4373-B481-D8EC6BE05ABE}" type="slidenum">
              <a:rPr lang="en-GB" smtClean="0"/>
              <a:pPr/>
              <a:t>7</a:t>
            </a:fld>
            <a:endParaRPr lang="en-GB"/>
          </a:p>
        </p:txBody>
      </p:sp>
    </p:spTree>
    <p:extLst>
      <p:ext uri="{BB962C8B-B14F-4D97-AF65-F5344CB8AC3E}">
        <p14:creationId xmlns:p14="http://schemas.microsoft.com/office/powerpoint/2010/main" val="1239257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8</a:t>
            </a:fld>
            <a:endParaRPr lang="en-GB"/>
          </a:p>
        </p:txBody>
      </p:sp>
    </p:spTree>
    <p:extLst>
      <p:ext uri="{BB962C8B-B14F-4D97-AF65-F5344CB8AC3E}">
        <p14:creationId xmlns:p14="http://schemas.microsoft.com/office/powerpoint/2010/main" val="169137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90FF8-A600-4373-B481-D8EC6BE05ABE}" type="slidenum">
              <a:rPr lang="en-GB" smtClean="0"/>
              <a:pPr/>
              <a:t>11</a:t>
            </a:fld>
            <a:endParaRPr lang="en-GB"/>
          </a:p>
        </p:txBody>
      </p:sp>
    </p:spTree>
    <p:extLst>
      <p:ext uri="{BB962C8B-B14F-4D97-AF65-F5344CB8AC3E}">
        <p14:creationId xmlns:p14="http://schemas.microsoft.com/office/powerpoint/2010/main" val="186169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4FFA46A-D5A4-4C07-82D4-617D7FF1AA11}" type="datetime1">
              <a:rPr lang="en-GB" smtClean="0"/>
              <a:pPr/>
              <a:t>25/08/2017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4217358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8E4389-39E6-4AB4-AF68-51EC806DED63}" type="datetime1">
              <a:rPr lang="en-GB" smtClean="0"/>
              <a:pPr/>
              <a:t>25/08/2017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844751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25DE30F-D8F1-453B-AEAF-E079C6EA9A80}" type="datetime1">
              <a:rPr lang="en-GB" smtClean="0"/>
              <a:pPr/>
              <a:t>25/08/2017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4080702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E3B70A-C96E-468B-9F23-79514D3886AC}" type="datetime1">
              <a:rPr lang="en-GB" smtClean="0"/>
              <a:pPr/>
              <a:t>25/08/2017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18C3FA-7AB8-41F4-BB90-B64BC1FB8E50}" type="slidenum">
              <a:rPr lang="en-GB" smtClean="0"/>
              <a:pPr/>
              <a:t>‹#›</a:t>
            </a:fld>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1300" y="102627"/>
            <a:ext cx="4002450" cy="1303020"/>
          </a:xfrm>
          <a:prstGeom prst="rect">
            <a:avLst/>
          </a:prstGeom>
        </p:spPr>
      </p:pic>
      <p:grpSp>
        <p:nvGrpSpPr>
          <p:cNvPr id="8" name="Group 7"/>
          <p:cNvGrpSpPr/>
          <p:nvPr userDrawn="1"/>
        </p:nvGrpSpPr>
        <p:grpSpPr>
          <a:xfrm>
            <a:off x="0" y="6200775"/>
            <a:ext cx="12192000" cy="657225"/>
            <a:chOff x="-6092" y="914400"/>
            <a:chExt cx="6102092" cy="788312"/>
          </a:xfrm>
        </p:grpSpPr>
        <p:sp>
          <p:nvSpPr>
            <p:cNvPr id="9" name="Rectangle 8"/>
            <p:cNvSpPr/>
            <p:nvPr/>
          </p:nvSpPr>
          <p:spPr>
            <a:xfrm>
              <a:off x="0" y="914400"/>
              <a:ext cx="6096000" cy="788312"/>
            </a:xfrm>
            <a:prstGeom prst="rect">
              <a:avLst/>
            </a:prstGeom>
            <a:solidFill>
              <a:srgbClr val="034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Isosceles Triangle 6"/>
            <p:cNvSpPr/>
            <p:nvPr/>
          </p:nvSpPr>
          <p:spPr>
            <a:xfrm rot="5400000">
              <a:off x="-231009" y="1139319"/>
              <a:ext cx="788310" cy="338475"/>
            </a:xfrm>
            <a:custGeom>
              <a:avLst/>
              <a:gdLst>
                <a:gd name="connsiteX0" fmla="*/ 1 w 788312"/>
                <a:gd name="connsiteY0" fmla="*/ 243082 h 636399"/>
                <a:gd name="connsiteX1" fmla="*/ 394156 w 788312"/>
                <a:gd name="connsiteY1" fmla="*/ 0 h 636399"/>
                <a:gd name="connsiteX2" fmla="*/ 788311 w 788312"/>
                <a:gd name="connsiteY2" fmla="*/ 243082 h 636399"/>
                <a:gd name="connsiteX3" fmla="*/ 637757 w 788312"/>
                <a:gd name="connsiteY3" fmla="*/ 636397 h 636399"/>
                <a:gd name="connsiteX4" fmla="*/ 150555 w 788312"/>
                <a:gd name="connsiteY4" fmla="*/ 636397 h 636399"/>
                <a:gd name="connsiteX5" fmla="*/ 1 w 788312"/>
                <a:gd name="connsiteY5" fmla="*/ 243082 h 636399"/>
                <a:gd name="connsiteX0" fmla="*/ 0 w 788310"/>
                <a:gd name="connsiteY0" fmla="*/ 243082 h 639812"/>
                <a:gd name="connsiteX1" fmla="*/ 394155 w 788310"/>
                <a:gd name="connsiteY1" fmla="*/ 0 h 639812"/>
                <a:gd name="connsiteX2" fmla="*/ 788310 w 788310"/>
                <a:gd name="connsiteY2" fmla="*/ 243082 h 639812"/>
                <a:gd name="connsiteX3" fmla="*/ 637756 w 788310"/>
                <a:gd name="connsiteY3" fmla="*/ 636397 h 639812"/>
                <a:gd name="connsiteX4" fmla="*/ 3840 w 788310"/>
                <a:gd name="connsiteY4" fmla="*/ 639812 h 639812"/>
                <a:gd name="connsiteX5" fmla="*/ 0 w 788310"/>
                <a:gd name="connsiteY5" fmla="*/ 243082 h 639812"/>
                <a:gd name="connsiteX0" fmla="*/ 0 w 788310"/>
                <a:gd name="connsiteY0" fmla="*/ 243082 h 639812"/>
                <a:gd name="connsiteX1" fmla="*/ 394155 w 788310"/>
                <a:gd name="connsiteY1" fmla="*/ 0 h 639812"/>
                <a:gd name="connsiteX2" fmla="*/ 788310 w 788310"/>
                <a:gd name="connsiteY2" fmla="*/ 243082 h 639812"/>
                <a:gd name="connsiteX3" fmla="*/ 787881 w 788310"/>
                <a:gd name="connsiteY3" fmla="*/ 629573 h 639812"/>
                <a:gd name="connsiteX4" fmla="*/ 3840 w 788310"/>
                <a:gd name="connsiteY4" fmla="*/ 639812 h 639812"/>
                <a:gd name="connsiteX5" fmla="*/ 0 w 788310"/>
                <a:gd name="connsiteY5" fmla="*/ 243082 h 639812"/>
                <a:gd name="connsiteX0" fmla="*/ 0 w 788310"/>
                <a:gd name="connsiteY0" fmla="*/ 243082 h 639812"/>
                <a:gd name="connsiteX1" fmla="*/ 394155 w 788310"/>
                <a:gd name="connsiteY1" fmla="*/ 0 h 639812"/>
                <a:gd name="connsiteX2" fmla="*/ 788310 w 788310"/>
                <a:gd name="connsiteY2" fmla="*/ 243082 h 639812"/>
                <a:gd name="connsiteX3" fmla="*/ 787881 w 788310"/>
                <a:gd name="connsiteY3" fmla="*/ 636717 h 639812"/>
                <a:gd name="connsiteX4" fmla="*/ 3840 w 788310"/>
                <a:gd name="connsiteY4" fmla="*/ 639812 h 639812"/>
                <a:gd name="connsiteX5" fmla="*/ 0 w 788310"/>
                <a:gd name="connsiteY5" fmla="*/ 243082 h 639812"/>
                <a:gd name="connsiteX0" fmla="*/ 0 w 788310"/>
                <a:gd name="connsiteY0" fmla="*/ 243082 h 642194"/>
                <a:gd name="connsiteX1" fmla="*/ 394155 w 788310"/>
                <a:gd name="connsiteY1" fmla="*/ 0 h 642194"/>
                <a:gd name="connsiteX2" fmla="*/ 788310 w 788310"/>
                <a:gd name="connsiteY2" fmla="*/ 243082 h 642194"/>
                <a:gd name="connsiteX3" fmla="*/ 787881 w 788310"/>
                <a:gd name="connsiteY3" fmla="*/ 636717 h 642194"/>
                <a:gd name="connsiteX4" fmla="*/ 1459 w 788310"/>
                <a:gd name="connsiteY4" fmla="*/ 642194 h 642194"/>
                <a:gd name="connsiteX5" fmla="*/ 0 w 788310"/>
                <a:gd name="connsiteY5" fmla="*/ 243082 h 64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8310" h="642194">
                  <a:moveTo>
                    <a:pt x="0" y="243082"/>
                  </a:moveTo>
                  <a:lnTo>
                    <a:pt x="394155" y="0"/>
                  </a:lnTo>
                  <a:lnTo>
                    <a:pt x="788310" y="243082"/>
                  </a:lnTo>
                  <a:lnTo>
                    <a:pt x="787881" y="636717"/>
                  </a:lnTo>
                  <a:lnTo>
                    <a:pt x="1459" y="642194"/>
                  </a:lnTo>
                  <a:cubicBezTo>
                    <a:pt x="973" y="509157"/>
                    <a:pt x="486" y="376119"/>
                    <a:pt x="0" y="243082"/>
                  </a:cubicBezTo>
                  <a:close/>
                </a:path>
              </a:pathLst>
            </a:custGeom>
            <a:solidFill>
              <a:srgbClr val="95A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1" name="TextBox 10"/>
          <p:cNvSpPr txBox="1"/>
          <p:nvPr userDrawn="1"/>
        </p:nvSpPr>
        <p:spPr>
          <a:xfrm>
            <a:off x="771525" y="6350170"/>
            <a:ext cx="7067384" cy="338554"/>
          </a:xfrm>
          <a:prstGeom prst="rect">
            <a:avLst/>
          </a:prstGeom>
          <a:noFill/>
        </p:spPr>
        <p:txBody>
          <a:bodyPr wrap="none" rtlCol="0">
            <a:spAutoFit/>
          </a:bodyPr>
          <a:lstStyle/>
          <a:p>
            <a:r>
              <a:rPr lang="en-GB" sz="1600" b="1" dirty="0">
                <a:solidFill>
                  <a:schemeClr val="bg1"/>
                </a:solidFill>
                <a:latin typeface="Montserrat" panose="00000500000000000000" pitchFamily="50" charset="-70"/>
              </a:rPr>
              <a:t>Latvia-Lithuania Cross Border Cooperation Programme 2014-2020</a:t>
            </a:r>
          </a:p>
        </p:txBody>
      </p:sp>
      <p:sp>
        <p:nvSpPr>
          <p:cNvPr id="12" name="TextBox 11"/>
          <p:cNvSpPr txBox="1"/>
          <p:nvPr userDrawn="1"/>
        </p:nvSpPr>
        <p:spPr>
          <a:xfrm>
            <a:off x="10153650" y="6350170"/>
            <a:ext cx="1613199" cy="338554"/>
          </a:xfrm>
          <a:prstGeom prst="rect">
            <a:avLst/>
          </a:prstGeom>
          <a:noFill/>
        </p:spPr>
        <p:txBody>
          <a:bodyPr wrap="none" rtlCol="0">
            <a:spAutoFit/>
          </a:bodyPr>
          <a:lstStyle/>
          <a:p>
            <a:r>
              <a:rPr lang="lv-LV" sz="1600" b="1" dirty="0">
                <a:solidFill>
                  <a:schemeClr val="bg1"/>
                </a:solidFill>
                <a:latin typeface="Montserrat" panose="00000500000000000000" pitchFamily="50" charset="-70"/>
              </a:rPr>
              <a:t>www.latlit.eu</a:t>
            </a:r>
            <a:endParaRPr lang="en-GB" sz="1600" b="1" dirty="0">
              <a:solidFill>
                <a:schemeClr val="bg1"/>
              </a:solidFill>
              <a:latin typeface="Montserrat" panose="00000500000000000000" pitchFamily="50" charset="-70"/>
            </a:endParaRPr>
          </a:p>
        </p:txBody>
      </p:sp>
      <p:cxnSp>
        <p:nvCxnSpPr>
          <p:cNvPr id="13" name="Straight Connector 12"/>
          <p:cNvCxnSpPr/>
          <p:nvPr userDrawn="1"/>
        </p:nvCxnSpPr>
        <p:spPr>
          <a:xfrm>
            <a:off x="0" y="1480344"/>
            <a:ext cx="12192000" cy="0"/>
          </a:xfrm>
          <a:prstGeom prst="line">
            <a:avLst/>
          </a:prstGeom>
          <a:ln>
            <a:solidFill>
              <a:srgbClr val="034EA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45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5E4484-E7B7-48F9-B1F1-81FF04EEFE4A}" type="datetime1">
              <a:rPr lang="en-GB" smtClean="0"/>
              <a:pPr/>
              <a:t>25/08/2017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97573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33619C9-E98A-4158-8394-820D1234139F}" type="datetime1">
              <a:rPr lang="en-GB" smtClean="0"/>
              <a:pPr/>
              <a:t>25/08/2017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49700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EB954F7-8357-47FB-B6F4-1D6C86B50D98}" type="datetime1">
              <a:rPr lang="en-GB" smtClean="0"/>
              <a:pPr/>
              <a:t>25/08/2017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1324978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C204ACB-2069-4AAC-B733-74F4B911C878}" type="datetime1">
              <a:rPr lang="en-GB" smtClean="0"/>
              <a:pPr/>
              <a:t>25/08/2017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1119421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C4489-34BD-4312-B9CB-AB91DA5FC69C}" type="datetime1">
              <a:rPr lang="en-GB" smtClean="0"/>
              <a:pPr/>
              <a:t>25/08/2017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2997777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DB4FBB-7E64-4E21-A774-96E5413C7628}" type="datetime1">
              <a:rPr lang="en-GB" smtClean="0"/>
              <a:pPr/>
              <a:t>25/08/2017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162321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7DD24D-4BE1-47EB-AC00-7A12D266E7DC}" type="datetime1">
              <a:rPr lang="en-GB" smtClean="0"/>
              <a:pPr/>
              <a:t>25/08/2017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18C3FA-7AB8-41F4-BB90-B64BC1FB8E50}" type="slidenum">
              <a:rPr lang="en-GB" smtClean="0"/>
              <a:pPr/>
              <a:t>‹#›</a:t>
            </a:fld>
            <a:endParaRPr lang="en-GB"/>
          </a:p>
        </p:txBody>
      </p:sp>
    </p:spTree>
    <p:extLst>
      <p:ext uri="{BB962C8B-B14F-4D97-AF65-F5344CB8AC3E}">
        <p14:creationId xmlns:p14="http://schemas.microsoft.com/office/powerpoint/2010/main" val="3187911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8F371-4996-4B9C-98CC-569AADBC48F4}" type="datetime1">
              <a:rPr lang="en-GB" smtClean="0"/>
              <a:pPr/>
              <a:t>25/08/2017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18C3FA-7AB8-41F4-BB90-B64BC1FB8E50}" type="slidenum">
              <a:rPr lang="en-GB" smtClean="0"/>
              <a:pPr/>
              <a:t>‹#›</a:t>
            </a:fld>
            <a:endParaRPr lang="en-GB"/>
          </a:p>
        </p:txBody>
      </p:sp>
    </p:spTree>
    <p:extLst>
      <p:ext uri="{BB962C8B-B14F-4D97-AF65-F5344CB8AC3E}">
        <p14:creationId xmlns:p14="http://schemas.microsoft.com/office/powerpoint/2010/main" val="1787560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latlit.e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latlit.eu/how-to-implemen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35893" y="0"/>
            <a:ext cx="6095999" cy="690113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18308"/>
            <a:ext cx="6036275" cy="1965143"/>
          </a:xfrm>
          <a:prstGeom prst="rect">
            <a:avLst/>
          </a:prstGeom>
        </p:spPr>
      </p:pic>
      <p:sp>
        <p:nvSpPr>
          <p:cNvPr id="6" name="TextBox 5"/>
          <p:cNvSpPr txBox="1"/>
          <p:nvPr/>
        </p:nvSpPr>
        <p:spPr>
          <a:xfrm>
            <a:off x="545946" y="3590373"/>
            <a:ext cx="7352578" cy="1200329"/>
          </a:xfrm>
          <a:prstGeom prst="rect">
            <a:avLst/>
          </a:prstGeom>
          <a:noFill/>
        </p:spPr>
        <p:txBody>
          <a:bodyPr wrap="square" rtlCol="0">
            <a:spAutoFit/>
          </a:bodyPr>
          <a:lstStyle/>
          <a:p>
            <a:r>
              <a:rPr lang="lv-LV" sz="3600" b="1" dirty="0">
                <a:solidFill>
                  <a:srgbClr val="95A4D4"/>
                </a:solidFill>
                <a:latin typeface="Arial" pitchFamily="34" charset="0"/>
                <a:cs typeface="Arial" pitchFamily="34" charset="0"/>
              </a:rPr>
              <a:t>PROJECT CHANGES</a:t>
            </a:r>
          </a:p>
          <a:p>
            <a:endParaRPr lang="lv-LV" sz="3600" b="1" dirty="0">
              <a:solidFill>
                <a:srgbClr val="95A4D4"/>
              </a:solidFill>
              <a:latin typeface="Arial" pitchFamily="34" charset="0"/>
              <a:cs typeface="Arial" pitchFamily="34" charset="0"/>
            </a:endParaRPr>
          </a:p>
        </p:txBody>
      </p:sp>
    </p:spTree>
    <p:extLst>
      <p:ext uri="{BB962C8B-B14F-4D97-AF65-F5344CB8AC3E}">
        <p14:creationId xmlns:p14="http://schemas.microsoft.com/office/powerpoint/2010/main" val="565216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lv-LV" sz="2800" b="1" dirty="0">
                <a:solidFill>
                  <a:srgbClr val="034EA2"/>
                </a:solidFill>
                <a:latin typeface="Arial" pitchFamily="34" charset="0"/>
                <a:ea typeface="Open Sans" panose="020B0606030504020204" pitchFamily="34" charset="0"/>
                <a:cs typeface="Arial" pitchFamily="34" charset="0"/>
              </a:rPr>
              <a:t>MAJOR CHANGES</a:t>
            </a:r>
            <a:r>
              <a:rPr lang="lv-LV" b="1" dirty="0">
                <a:solidFill>
                  <a:srgbClr val="034EA2"/>
                </a:solidFill>
                <a:latin typeface="Arial" pitchFamily="34" charset="0"/>
                <a:ea typeface="Open Sans" panose="020B0606030504020204" pitchFamily="34" charset="0"/>
                <a:cs typeface="Arial" pitchFamily="34" charset="0"/>
              </a:rPr>
              <a:t/>
            </a:r>
            <a:br>
              <a:rPr lang="lv-LV" b="1" dirty="0">
                <a:solidFill>
                  <a:srgbClr val="034EA2"/>
                </a:solidFill>
                <a:latin typeface="Arial" pitchFamily="34" charset="0"/>
                <a:ea typeface="Open Sans" panose="020B0606030504020204" pitchFamily="34" charset="0"/>
                <a:cs typeface="Arial" pitchFamily="34" charset="0"/>
              </a:rPr>
            </a:br>
            <a:endParaRPr lang="lv-LV" dirty="0"/>
          </a:p>
        </p:txBody>
      </p:sp>
      <p:sp>
        <p:nvSpPr>
          <p:cNvPr id="3" name="Content Placeholder 2"/>
          <p:cNvSpPr>
            <a:spLocks noGrp="1"/>
          </p:cNvSpPr>
          <p:nvPr>
            <p:ph idx="1"/>
          </p:nvPr>
        </p:nvSpPr>
        <p:spPr/>
        <p:txBody>
          <a:bodyPr/>
          <a:lstStyle/>
          <a:p>
            <a:pPr marL="0" indent="0">
              <a:buNone/>
            </a:pPr>
            <a:endParaRPr lang="lv-LV" b="1" dirty="0">
              <a:solidFill>
                <a:srgbClr val="034EA2"/>
              </a:solidFill>
              <a:latin typeface="Arial" pitchFamily="34" charset="0"/>
              <a:ea typeface="Open Sans" panose="020B0606030504020204" pitchFamily="34" charset="0"/>
              <a:cs typeface="Arial" pitchFamily="34" charset="0"/>
            </a:endParaRPr>
          </a:p>
          <a:p>
            <a:pPr marL="0" indent="0">
              <a:buNone/>
            </a:pPr>
            <a:endParaRPr lang="lv-LV" b="1" dirty="0">
              <a:solidFill>
                <a:srgbClr val="034EA2"/>
              </a:solidFill>
              <a:latin typeface="Arial" pitchFamily="34" charset="0"/>
              <a:ea typeface="Open Sans" panose="020B0606030504020204" pitchFamily="34" charset="0"/>
              <a:cs typeface="Arial" pitchFamily="34" charset="0"/>
            </a:endParaRPr>
          </a:p>
          <a:p>
            <a:pPr marL="0" indent="0">
              <a:buNone/>
            </a:pPr>
            <a:r>
              <a:rPr lang="en-GB" b="1" dirty="0">
                <a:solidFill>
                  <a:srgbClr val="034EA2"/>
                </a:solidFill>
                <a:latin typeface="Arial" pitchFamily="34" charset="0"/>
                <a:ea typeface="Open Sans" panose="020B0606030504020204" pitchFamily="34" charset="0"/>
                <a:cs typeface="Arial" pitchFamily="34" charset="0"/>
              </a:rPr>
              <a:t>!!! If major changes are needed, LP must inform the JS as soon as possible during the project implementation, but not later than one month before the project end.</a:t>
            </a:r>
            <a:endParaRPr lang="lv-LV" b="1" dirty="0">
              <a:solidFill>
                <a:srgbClr val="034EA2"/>
              </a:solidFill>
              <a:latin typeface="Arial" pitchFamily="34" charset="0"/>
              <a:ea typeface="Open Sans" panose="020B0606030504020204" pitchFamily="34" charset="0"/>
              <a:cs typeface="Arial" pitchFamily="34" charset="0"/>
            </a:endParaRPr>
          </a:p>
          <a:p>
            <a:pPr marL="0" indent="0">
              <a:buNone/>
            </a:pPr>
            <a:endParaRPr lang="lv-LV" dirty="0"/>
          </a:p>
        </p:txBody>
      </p:sp>
      <p:sp>
        <p:nvSpPr>
          <p:cNvPr id="4" name="Slide Number Placeholder 3"/>
          <p:cNvSpPr>
            <a:spLocks noGrp="1"/>
          </p:cNvSpPr>
          <p:nvPr>
            <p:ph type="sldNum" sz="quarter" idx="12"/>
          </p:nvPr>
        </p:nvSpPr>
        <p:spPr/>
        <p:txBody>
          <a:bodyPr/>
          <a:lstStyle/>
          <a:p>
            <a:fld id="{1218C3FA-7AB8-41F4-BB90-B64BC1FB8E50}" type="slidenum">
              <a:rPr lang="en-GB" smtClean="0"/>
              <a:pPr/>
              <a:t>10</a:t>
            </a:fld>
            <a:endParaRPr lang="en-GB"/>
          </a:p>
        </p:txBody>
      </p:sp>
    </p:spTree>
    <p:extLst>
      <p:ext uri="{BB962C8B-B14F-4D97-AF65-F5344CB8AC3E}">
        <p14:creationId xmlns:p14="http://schemas.microsoft.com/office/powerpoint/2010/main" val="3370467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MAJOR CHANGES</a:t>
            </a:r>
          </a:p>
        </p:txBody>
      </p:sp>
      <p:sp>
        <p:nvSpPr>
          <p:cNvPr id="6" name="Rectangle 5"/>
          <p:cNvSpPr/>
          <p:nvPr/>
        </p:nvSpPr>
        <p:spPr>
          <a:xfrm>
            <a:off x="1140415" y="1879058"/>
            <a:ext cx="9059873" cy="2616101"/>
          </a:xfrm>
          <a:prstGeom prst="rect">
            <a:avLst/>
          </a:prstGeom>
        </p:spPr>
        <p:txBody>
          <a:bodyPr wrap="square">
            <a:spAutoFit/>
          </a:bodyPr>
          <a:lstStyle/>
          <a:p>
            <a:pPr>
              <a:spcBef>
                <a:spcPts val="1200"/>
              </a:spcBef>
            </a:pPr>
            <a:r>
              <a:rPr lang="en-GB" sz="2800" b="1" dirty="0">
                <a:solidFill>
                  <a:srgbClr val="034EA2"/>
                </a:solidFill>
                <a:latin typeface="Arial" pitchFamily="34" charset="0"/>
                <a:ea typeface="Open Sans" panose="020B0606030504020204" pitchFamily="34" charset="0"/>
                <a:cs typeface="Arial" pitchFamily="34" charset="0"/>
              </a:rPr>
              <a:t>Changes in the project partnership</a:t>
            </a:r>
            <a:endParaRPr lang="en-GB" sz="2400" b="1" dirty="0">
              <a:latin typeface="Arial" pitchFamily="34" charset="0"/>
              <a:ea typeface="Open Sans" panose="020B0606030504020204" pitchFamily="34" charset="0"/>
              <a:cs typeface="Arial" pitchFamily="34" charset="0"/>
            </a:endParaRP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Withdrawal of PP without replacement</a:t>
            </a: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Replacement of PP with existing PP</a:t>
            </a: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Replacement of PP with new PP</a:t>
            </a: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Structural / legal changes of PP</a:t>
            </a:r>
          </a:p>
        </p:txBody>
      </p:sp>
      <p:sp>
        <p:nvSpPr>
          <p:cNvPr id="2" name="Rectangle 1"/>
          <p:cNvSpPr/>
          <p:nvPr/>
        </p:nvSpPr>
        <p:spPr>
          <a:xfrm>
            <a:off x="8192345" y="1879058"/>
            <a:ext cx="3029667" cy="4053796"/>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accent5">
                    <a:lumMod val="50000"/>
                  </a:schemeClr>
                </a:solidFill>
                <a:latin typeface="Arial" panose="020B0604020202020204" pitchFamily="34" charset="0"/>
                <a:cs typeface="Arial" panose="020B0604020202020204" pitchFamily="34" charset="0"/>
              </a:rPr>
              <a:t>Changes are approved by MA</a:t>
            </a:r>
            <a:r>
              <a:rPr lang="lv-LV" sz="2000" b="1" dirty="0">
                <a:solidFill>
                  <a:schemeClr val="accent5">
                    <a:lumMod val="50000"/>
                  </a:schemeClr>
                </a:solidFill>
                <a:latin typeface="Arial" panose="020B0604020202020204" pitchFamily="34" charset="0"/>
                <a:cs typeface="Arial" panose="020B0604020202020204" pitchFamily="34" charset="0"/>
              </a:rPr>
              <a:t>.</a:t>
            </a:r>
          </a:p>
          <a:p>
            <a:pPr algn="ctr"/>
            <a:endParaRPr lang="lv-LV" sz="2000" b="1" dirty="0">
              <a:solidFill>
                <a:schemeClr val="accent5">
                  <a:lumMod val="50000"/>
                </a:schemeClr>
              </a:solidFill>
              <a:latin typeface="Arial" panose="020B0604020202020204" pitchFamily="34" charset="0"/>
              <a:cs typeface="Arial" panose="020B0604020202020204" pitchFamily="34" charset="0"/>
            </a:endParaRPr>
          </a:p>
          <a:p>
            <a:pPr algn="ctr"/>
            <a:r>
              <a:rPr lang="en-GB" sz="2000" b="1" dirty="0">
                <a:solidFill>
                  <a:schemeClr val="accent5">
                    <a:lumMod val="50000"/>
                  </a:schemeClr>
                </a:solidFill>
                <a:latin typeface="Arial" panose="020B0604020202020204" pitchFamily="34" charset="0"/>
                <a:cs typeface="Arial" panose="020B0604020202020204" pitchFamily="34" charset="0"/>
              </a:rPr>
              <a:t> MC takes decision in cases where respecting of eligibility criteria is questioned.</a:t>
            </a:r>
            <a:endParaRPr lang="lv-LV" sz="2000" b="1" dirty="0">
              <a:solidFill>
                <a:schemeClr val="accent5">
                  <a:lumMod val="50000"/>
                </a:schemeClr>
              </a:solidFill>
              <a:latin typeface="Arial" panose="020B0604020202020204" pitchFamily="34" charset="0"/>
              <a:cs typeface="Arial" panose="020B0604020202020204" pitchFamily="34" charset="0"/>
            </a:endParaRPr>
          </a:p>
          <a:p>
            <a:pPr algn="ctr"/>
            <a:r>
              <a:rPr lang="lv-LV" sz="2000" b="1" dirty="0">
                <a:solidFill>
                  <a:srgbClr val="FF0000"/>
                </a:solidFill>
                <a:latin typeface="Arial" panose="020B0604020202020204" pitchFamily="34" charset="0"/>
                <a:cs typeface="Arial" panose="020B0604020202020204" pitchFamily="34" charset="0"/>
              </a:rPr>
              <a:t>(</a:t>
            </a:r>
            <a:r>
              <a:rPr lang="en-GB" sz="2000" b="1" dirty="0">
                <a:solidFill>
                  <a:srgbClr val="FF0000"/>
                </a:solidFill>
                <a:latin typeface="Arial" panose="020B0604020202020204" pitchFamily="34" charset="0"/>
                <a:cs typeface="Arial" panose="020B0604020202020204" pitchFamily="34" charset="0"/>
              </a:rPr>
              <a:t>before PM version 3, structural/legal change was approved by MC) </a:t>
            </a:r>
          </a:p>
        </p:txBody>
      </p:sp>
    </p:spTree>
    <p:extLst>
      <p:ext uri="{BB962C8B-B14F-4D97-AF65-F5344CB8AC3E}">
        <p14:creationId xmlns:p14="http://schemas.microsoft.com/office/powerpoint/2010/main" val="1167914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MAJOR CHANGES</a:t>
            </a:r>
          </a:p>
        </p:txBody>
      </p:sp>
      <p:sp>
        <p:nvSpPr>
          <p:cNvPr id="7" name="Rectangle 6"/>
          <p:cNvSpPr/>
          <p:nvPr/>
        </p:nvSpPr>
        <p:spPr>
          <a:xfrm>
            <a:off x="1019589" y="1986780"/>
            <a:ext cx="6984233" cy="2677656"/>
          </a:xfrm>
          <a:prstGeom prst="rect">
            <a:avLst/>
          </a:prstGeom>
        </p:spPr>
        <p:txBody>
          <a:bodyPr wrap="square">
            <a:spAutoFit/>
          </a:bodyPr>
          <a:lstStyle/>
          <a:p>
            <a:pPr>
              <a:spcBef>
                <a:spcPts val="1200"/>
              </a:spcBef>
            </a:pPr>
            <a:r>
              <a:rPr lang="en-GB" sz="2800" b="1" dirty="0">
                <a:solidFill>
                  <a:srgbClr val="034EA2"/>
                </a:solidFill>
                <a:latin typeface="Arial" pitchFamily="34" charset="0"/>
                <a:ea typeface="Open Sans" panose="020B0606030504020204" pitchFamily="34" charset="0"/>
                <a:cs typeface="Arial" pitchFamily="34" charset="0"/>
              </a:rPr>
              <a:t>Changes in the budget</a:t>
            </a: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Reallocation between BLs and/or PP (up to 30% of total budget)</a:t>
            </a: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Reallocation between items under BL1 for Real Costs method</a:t>
            </a:r>
            <a:r>
              <a:rPr lang="lv-LV" sz="2400" b="1" dirty="0">
                <a:latin typeface="Arial" pitchFamily="34" charset="0"/>
                <a:ea typeface="Open Sans" panose="020B0606030504020204" pitchFamily="34" charset="0"/>
                <a:cs typeface="Arial" pitchFamily="34" charset="0"/>
              </a:rPr>
              <a:t> – </a:t>
            </a:r>
            <a:r>
              <a:rPr lang="en-GB" sz="2400" b="1" dirty="0">
                <a:solidFill>
                  <a:srgbClr val="FF0000"/>
                </a:solidFill>
                <a:latin typeface="Arial" pitchFamily="34" charset="0"/>
                <a:ea typeface="Open Sans" panose="020B0606030504020204" pitchFamily="34" charset="0"/>
                <a:cs typeface="Arial" pitchFamily="34" charset="0"/>
              </a:rPr>
              <a:t>no longer major change </a:t>
            </a:r>
            <a:r>
              <a:rPr lang="en-GB" sz="2000" b="1" dirty="0">
                <a:solidFill>
                  <a:srgbClr val="FF0000"/>
                </a:solidFill>
                <a:latin typeface="Arial" pitchFamily="34" charset="0"/>
                <a:ea typeface="Open Sans" panose="020B0606030504020204" pitchFamily="34" charset="0"/>
                <a:cs typeface="Arial" pitchFamily="34" charset="0"/>
              </a:rPr>
              <a:t>(approved with </a:t>
            </a:r>
            <a:r>
              <a:rPr lang="lv-LV" sz="2000" b="1" dirty="0">
                <a:solidFill>
                  <a:srgbClr val="FF0000"/>
                </a:solidFill>
                <a:latin typeface="Arial" panose="020B0604020202020204" pitchFamily="34" charset="0"/>
                <a:cs typeface="Arial" panose="020B0604020202020204" pitchFamily="34" charset="0"/>
              </a:rPr>
              <a:t>PM </a:t>
            </a:r>
            <a:r>
              <a:rPr lang="en-GB" sz="2000" b="1" dirty="0">
                <a:solidFill>
                  <a:srgbClr val="FF0000"/>
                </a:solidFill>
                <a:latin typeface="Arial" panose="020B0604020202020204" pitchFamily="34" charset="0"/>
                <a:cs typeface="Arial" panose="020B0604020202020204" pitchFamily="34" charset="0"/>
              </a:rPr>
              <a:t>Version 3</a:t>
            </a:r>
            <a:r>
              <a:rPr lang="lv-LV" sz="2000" b="1" dirty="0">
                <a:solidFill>
                  <a:srgbClr val="FF0000"/>
                </a:solidFill>
                <a:latin typeface="Arial" panose="020B0604020202020204" pitchFamily="34" charset="0"/>
                <a:cs typeface="Arial" panose="020B0604020202020204" pitchFamily="34" charset="0"/>
              </a:rPr>
              <a:t>)</a:t>
            </a:r>
            <a:endParaRPr lang="en-GB" sz="2000" b="1" dirty="0">
              <a:solidFill>
                <a:srgbClr val="FF0000"/>
              </a:solidFill>
              <a:latin typeface="Arial" panose="020B0604020202020204" pitchFamily="34" charset="0"/>
              <a:cs typeface="Arial" panose="020B0604020202020204" pitchFamily="34" charset="0"/>
            </a:endParaRPr>
          </a:p>
        </p:txBody>
      </p:sp>
      <p:sp>
        <p:nvSpPr>
          <p:cNvPr id="5" name="Rectangle 4"/>
          <p:cNvSpPr/>
          <p:nvPr/>
        </p:nvSpPr>
        <p:spPr>
          <a:xfrm>
            <a:off x="8455377" y="1840025"/>
            <a:ext cx="3002845" cy="4064064"/>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b="1" dirty="0">
              <a:solidFill>
                <a:schemeClr val="accent5">
                  <a:lumMod val="50000"/>
                </a:schemeClr>
              </a:solidFill>
            </a:endParaRPr>
          </a:p>
          <a:p>
            <a:pPr algn="ctr"/>
            <a:r>
              <a:rPr lang="en-GB" sz="2000" b="1" dirty="0">
                <a:solidFill>
                  <a:schemeClr val="accent5">
                    <a:lumMod val="50000"/>
                  </a:schemeClr>
                </a:solidFill>
                <a:latin typeface="Arial" panose="020B0604020202020204" pitchFamily="34" charset="0"/>
                <a:cs typeface="Arial" panose="020B0604020202020204" pitchFamily="34" charset="0"/>
              </a:rPr>
              <a:t>Changes are approved by MA</a:t>
            </a:r>
            <a:endParaRPr lang="lv-LV" sz="2000" b="1" dirty="0">
              <a:solidFill>
                <a:schemeClr val="accent5">
                  <a:lumMod val="50000"/>
                </a:schemeClr>
              </a:solidFill>
              <a:latin typeface="Arial" panose="020B0604020202020204" pitchFamily="34" charset="0"/>
              <a:cs typeface="Arial" panose="020B0604020202020204" pitchFamily="34" charset="0"/>
            </a:endParaRPr>
          </a:p>
          <a:p>
            <a:pPr algn="ctr"/>
            <a:r>
              <a:rPr lang="en-GB" b="1" dirty="0">
                <a:solidFill>
                  <a:schemeClr val="accent5">
                    <a:lumMod val="50000"/>
                  </a:schemeClr>
                </a:solidFill>
              </a:rPr>
              <a:t> </a:t>
            </a:r>
          </a:p>
        </p:txBody>
      </p:sp>
    </p:spTree>
    <p:extLst>
      <p:ext uri="{BB962C8B-B14F-4D97-AF65-F5344CB8AC3E}">
        <p14:creationId xmlns:p14="http://schemas.microsoft.com/office/powerpoint/2010/main" val="3489665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MAJOR CHANGES</a:t>
            </a:r>
          </a:p>
        </p:txBody>
      </p:sp>
      <p:sp>
        <p:nvSpPr>
          <p:cNvPr id="6" name="Rectangle 5"/>
          <p:cNvSpPr/>
          <p:nvPr/>
        </p:nvSpPr>
        <p:spPr>
          <a:xfrm>
            <a:off x="842480" y="1643408"/>
            <a:ext cx="6743654" cy="3724096"/>
          </a:xfrm>
          <a:prstGeom prst="rect">
            <a:avLst/>
          </a:prstGeom>
        </p:spPr>
        <p:txBody>
          <a:bodyPr wrap="square">
            <a:spAutoFit/>
          </a:bodyPr>
          <a:lstStyle/>
          <a:p>
            <a:pPr>
              <a:spcBef>
                <a:spcPts val="1200"/>
              </a:spcBef>
            </a:pPr>
            <a:r>
              <a:rPr lang="en-GB" sz="2800" b="1" dirty="0">
                <a:solidFill>
                  <a:srgbClr val="034EA2"/>
                </a:solidFill>
                <a:latin typeface="Arial" pitchFamily="34" charset="0"/>
                <a:ea typeface="Open Sans" panose="020B0606030504020204" pitchFamily="34" charset="0"/>
                <a:cs typeface="Arial" pitchFamily="34" charset="0"/>
              </a:rPr>
              <a:t>Changes in the project activities</a:t>
            </a: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Increase/decrease in the amount of existing project outputs and/or results</a:t>
            </a: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Extend/reduce the range of the existing project activity</a:t>
            </a: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Create new project output and/or activity</a:t>
            </a:r>
          </a:p>
          <a:p>
            <a:pPr marL="457200" indent="-457200">
              <a:spcBef>
                <a:spcPts val="1200"/>
              </a:spcBef>
              <a:buFont typeface="Arial" panose="020B0604020202020204" pitchFamily="34" charset="0"/>
              <a:buChar char="•"/>
            </a:pPr>
            <a:r>
              <a:rPr lang="en-GB" sz="2400" b="1" dirty="0">
                <a:latin typeface="Arial" pitchFamily="34" charset="0"/>
                <a:ea typeface="Open Sans" panose="020B0606030504020204" pitchFamily="34" charset="0"/>
                <a:cs typeface="Arial" pitchFamily="34" charset="0"/>
              </a:rPr>
              <a:t>Hand over activity to other project partner</a:t>
            </a:r>
          </a:p>
          <a:p>
            <a:pPr marL="457200" indent="-457200">
              <a:buFont typeface="Arial" panose="020B0604020202020204" pitchFamily="34" charset="0"/>
              <a:buChar char="•"/>
            </a:pPr>
            <a:endParaRPr lang="en-GB" sz="2400" b="1" dirty="0">
              <a:latin typeface="Arial" pitchFamily="34" charset="0"/>
              <a:ea typeface="Open Sans" panose="020B0606030504020204" pitchFamily="34" charset="0"/>
              <a:cs typeface="Arial" pitchFamily="34" charset="0"/>
            </a:endParaRPr>
          </a:p>
        </p:txBody>
      </p:sp>
      <p:sp>
        <p:nvSpPr>
          <p:cNvPr id="5" name="Rectangle 4"/>
          <p:cNvSpPr/>
          <p:nvPr/>
        </p:nvSpPr>
        <p:spPr>
          <a:xfrm>
            <a:off x="8082844" y="1862666"/>
            <a:ext cx="3341512" cy="4086577"/>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accent5">
                    <a:lumMod val="50000"/>
                  </a:schemeClr>
                </a:solidFill>
                <a:latin typeface="Arial" panose="020B0604020202020204" pitchFamily="34" charset="0"/>
                <a:cs typeface="Arial" panose="020B0604020202020204" pitchFamily="34" charset="0"/>
              </a:rPr>
              <a:t>Changes are approved by MA</a:t>
            </a:r>
            <a:r>
              <a:rPr lang="lv-LV" sz="2000" b="1" dirty="0">
                <a:solidFill>
                  <a:schemeClr val="accent5">
                    <a:lumMod val="50000"/>
                  </a:schemeClr>
                </a:solidFill>
                <a:latin typeface="Arial" panose="020B0604020202020204" pitchFamily="34" charset="0"/>
                <a:cs typeface="Arial" panose="020B0604020202020204" pitchFamily="34" charset="0"/>
              </a:rPr>
              <a:t>.</a:t>
            </a:r>
          </a:p>
          <a:p>
            <a:pPr algn="ctr"/>
            <a:endParaRPr lang="lv-LV" sz="2000" b="1" dirty="0">
              <a:solidFill>
                <a:schemeClr val="accent5">
                  <a:lumMod val="50000"/>
                </a:schemeClr>
              </a:solidFill>
              <a:latin typeface="Arial" panose="020B0604020202020204" pitchFamily="34" charset="0"/>
              <a:cs typeface="Arial" panose="020B0604020202020204" pitchFamily="34" charset="0"/>
            </a:endParaRPr>
          </a:p>
          <a:p>
            <a:pPr algn="ctr"/>
            <a:r>
              <a:rPr lang="en-GB" sz="2000" b="1" dirty="0">
                <a:solidFill>
                  <a:schemeClr val="accent5">
                    <a:lumMod val="50000"/>
                  </a:schemeClr>
                </a:solidFill>
                <a:latin typeface="Arial" panose="020B0604020202020204" pitchFamily="34" charset="0"/>
                <a:cs typeface="Arial" panose="020B0604020202020204" pitchFamily="34" charset="0"/>
              </a:rPr>
              <a:t> MC takes decision on changes which affect achievement of Programme output and result indicators, or in exceptional cases.</a:t>
            </a:r>
          </a:p>
        </p:txBody>
      </p:sp>
    </p:spTree>
    <p:extLst>
      <p:ext uri="{BB962C8B-B14F-4D97-AF65-F5344CB8AC3E}">
        <p14:creationId xmlns:p14="http://schemas.microsoft.com/office/powerpoint/2010/main" val="2537465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MAJOR CHANGES</a:t>
            </a:r>
          </a:p>
        </p:txBody>
      </p:sp>
      <p:sp>
        <p:nvSpPr>
          <p:cNvPr id="7" name="Rectangle 6"/>
          <p:cNvSpPr/>
          <p:nvPr/>
        </p:nvSpPr>
        <p:spPr>
          <a:xfrm>
            <a:off x="985722" y="1659402"/>
            <a:ext cx="5810189" cy="4462760"/>
          </a:xfrm>
          <a:prstGeom prst="rect">
            <a:avLst/>
          </a:prstGeom>
        </p:spPr>
        <p:txBody>
          <a:bodyPr wrap="square">
            <a:spAutoFit/>
          </a:bodyPr>
          <a:lstStyle/>
          <a:p>
            <a:r>
              <a:rPr lang="en-GB" sz="2400" b="1" dirty="0">
                <a:solidFill>
                  <a:srgbClr val="034EA2"/>
                </a:solidFill>
                <a:latin typeface="Arial" pitchFamily="34" charset="0"/>
                <a:ea typeface="Open Sans" panose="020B0606030504020204" pitchFamily="34" charset="0"/>
                <a:cs typeface="Arial" pitchFamily="34" charset="0"/>
              </a:rPr>
              <a:t>Changes in the duration</a:t>
            </a:r>
            <a:r>
              <a:rPr lang="lv-LV" sz="2400" b="1" dirty="0">
                <a:solidFill>
                  <a:srgbClr val="034EA2"/>
                </a:solidFill>
                <a:latin typeface="Arial" pitchFamily="34" charset="0"/>
                <a:ea typeface="Open Sans" panose="020B0606030504020204" pitchFamily="34" charset="0"/>
                <a:cs typeface="Arial" pitchFamily="34" charset="0"/>
              </a:rPr>
              <a:t>, </a:t>
            </a:r>
            <a:r>
              <a:rPr lang="en-GB" sz="2400" b="1" dirty="0">
                <a:solidFill>
                  <a:srgbClr val="034EA2"/>
                </a:solidFill>
                <a:latin typeface="Arial" pitchFamily="34" charset="0"/>
                <a:ea typeface="Open Sans" panose="020B0606030504020204" pitchFamily="34" charset="0"/>
                <a:cs typeface="Arial" pitchFamily="34" charset="0"/>
              </a:rPr>
              <a:t>reporting, </a:t>
            </a:r>
            <a:r>
              <a:rPr lang="lv-LV" sz="2400" b="1" dirty="0">
                <a:solidFill>
                  <a:srgbClr val="034EA2"/>
                </a:solidFill>
                <a:latin typeface="Arial" pitchFamily="34" charset="0"/>
                <a:ea typeface="Open Sans" panose="020B0606030504020204" pitchFamily="34" charset="0"/>
                <a:cs typeface="Arial" pitchFamily="34" charset="0"/>
              </a:rPr>
              <a:t>VAT status</a:t>
            </a:r>
            <a:endParaRPr lang="en-GB" sz="2400" b="1" dirty="0">
              <a:solidFill>
                <a:srgbClr val="034EA2"/>
              </a:solidFill>
              <a:latin typeface="Arial" pitchFamily="34" charset="0"/>
              <a:ea typeface="Open Sans" panose="020B0606030504020204" pitchFamily="34" charset="0"/>
              <a:cs typeface="Arial" pitchFamily="34" charset="0"/>
            </a:endParaRPr>
          </a:p>
          <a:p>
            <a:pPr marL="457200" indent="-457200">
              <a:spcBef>
                <a:spcPts val="1200"/>
              </a:spcBef>
              <a:buFont typeface="Arial" panose="020B0604020202020204" pitchFamily="34" charset="0"/>
              <a:buChar char="•"/>
            </a:pPr>
            <a:r>
              <a:rPr lang="en-GB" sz="2000" b="1" dirty="0">
                <a:latin typeface="Arial" pitchFamily="34" charset="0"/>
                <a:ea typeface="Open Sans" panose="020B0606030504020204" pitchFamily="34" charset="0"/>
                <a:cs typeface="Arial" pitchFamily="34" charset="0"/>
              </a:rPr>
              <a:t>Prolongation of project duration: not more than 24 month and project implementation not longer than 31</a:t>
            </a:r>
            <a:r>
              <a:rPr lang="lt-LT" sz="2000" b="1" dirty="0">
                <a:latin typeface="Arial" pitchFamily="34" charset="0"/>
                <a:ea typeface="Open Sans" panose="020B0606030504020204" pitchFamily="34" charset="0"/>
                <a:cs typeface="Arial" pitchFamily="34" charset="0"/>
              </a:rPr>
              <a:t>.</a:t>
            </a:r>
            <a:r>
              <a:rPr lang="en-GB" sz="2000" b="1" dirty="0">
                <a:latin typeface="Arial" pitchFamily="34" charset="0"/>
                <a:ea typeface="Open Sans" panose="020B0606030504020204" pitchFamily="34" charset="0"/>
                <a:cs typeface="Arial" pitchFamily="34" charset="0"/>
              </a:rPr>
              <a:t>12</a:t>
            </a:r>
            <a:r>
              <a:rPr lang="lt-LT" sz="2000" b="1" dirty="0">
                <a:latin typeface="Arial" pitchFamily="34" charset="0"/>
                <a:ea typeface="Open Sans" panose="020B0606030504020204" pitchFamily="34" charset="0"/>
                <a:cs typeface="Arial" pitchFamily="34" charset="0"/>
              </a:rPr>
              <a:t>.</a:t>
            </a:r>
            <a:r>
              <a:rPr lang="en-GB" sz="2000" b="1" dirty="0">
                <a:latin typeface="Arial" pitchFamily="34" charset="0"/>
                <a:ea typeface="Open Sans" panose="020B0606030504020204" pitchFamily="34" charset="0"/>
                <a:cs typeface="Arial" pitchFamily="34" charset="0"/>
              </a:rPr>
              <a:t>2020</a:t>
            </a:r>
            <a:endParaRPr lang="lv-LV" sz="2000" b="1" dirty="0">
              <a:latin typeface="Arial" pitchFamily="34" charset="0"/>
              <a:ea typeface="Open Sans" panose="020B0606030504020204" pitchFamily="34" charset="0"/>
              <a:cs typeface="Arial" pitchFamily="34" charset="0"/>
            </a:endParaRPr>
          </a:p>
          <a:p>
            <a:pPr marL="457200" indent="-457200">
              <a:spcBef>
                <a:spcPts val="1200"/>
              </a:spcBef>
              <a:buFont typeface="Arial" panose="020B0604020202020204" pitchFamily="34" charset="0"/>
              <a:buChar char="•"/>
            </a:pPr>
            <a:endParaRPr lang="lv-LV" b="1" dirty="0">
              <a:latin typeface="Arial" pitchFamily="34" charset="0"/>
              <a:ea typeface="Open Sans" panose="020B0606030504020204" pitchFamily="34" charset="0"/>
              <a:cs typeface="Arial" pitchFamily="34" charset="0"/>
            </a:endParaRPr>
          </a:p>
          <a:p>
            <a:pPr marL="457200" indent="-457200">
              <a:spcBef>
                <a:spcPts val="1200"/>
              </a:spcBef>
              <a:buFont typeface="Arial" panose="020B0604020202020204" pitchFamily="34" charset="0"/>
              <a:buChar char="•"/>
            </a:pPr>
            <a:r>
              <a:rPr lang="en-GB" sz="2000" b="1" dirty="0">
                <a:latin typeface="Arial" pitchFamily="34" charset="0"/>
                <a:ea typeface="Open Sans" panose="020B0606030504020204" pitchFamily="34" charset="0"/>
                <a:cs typeface="Arial" pitchFamily="34" charset="0"/>
              </a:rPr>
              <a:t>Changes of reporting periods: from 3 to 6 months or vice versa and merging of reporting periods</a:t>
            </a:r>
            <a:r>
              <a:rPr lang="lv-LV" sz="2000" b="1" dirty="0">
                <a:latin typeface="Arial" pitchFamily="34" charset="0"/>
                <a:ea typeface="Open Sans" panose="020B0606030504020204" pitchFamily="34" charset="0"/>
                <a:cs typeface="Arial" pitchFamily="34" charset="0"/>
              </a:rPr>
              <a:t>, </a:t>
            </a:r>
            <a:r>
              <a:rPr lang="en-GB" sz="2000" b="1" dirty="0">
                <a:latin typeface="Arial" pitchFamily="34" charset="0"/>
                <a:ea typeface="Open Sans" panose="020B0606030504020204" pitchFamily="34" charset="0"/>
                <a:cs typeface="Arial" pitchFamily="34" charset="0"/>
              </a:rPr>
              <a:t>only once during project lifetime</a:t>
            </a:r>
            <a:endParaRPr lang="lv-LV" sz="2000" b="1" dirty="0">
              <a:latin typeface="Arial" pitchFamily="34" charset="0"/>
              <a:ea typeface="Open Sans" panose="020B0606030504020204" pitchFamily="34" charset="0"/>
              <a:cs typeface="Arial" pitchFamily="34" charset="0"/>
            </a:endParaRPr>
          </a:p>
          <a:p>
            <a:pPr marL="457200" indent="-457200">
              <a:spcBef>
                <a:spcPts val="1200"/>
              </a:spcBef>
              <a:buFont typeface="Arial" panose="020B0604020202020204" pitchFamily="34" charset="0"/>
              <a:buChar char="•"/>
            </a:pPr>
            <a:r>
              <a:rPr lang="en-GB" sz="2000" b="1" dirty="0">
                <a:latin typeface="Arial" pitchFamily="34" charset="0"/>
                <a:ea typeface="Open Sans" panose="020B0606030504020204" pitchFamily="34" charset="0"/>
                <a:cs typeface="Arial" pitchFamily="34" charset="0"/>
              </a:rPr>
              <a:t>VAT payer status changes: total project budget cannot be increased</a:t>
            </a:r>
          </a:p>
        </p:txBody>
      </p:sp>
      <p:sp>
        <p:nvSpPr>
          <p:cNvPr id="5" name="Rectangle 4"/>
          <p:cNvSpPr/>
          <p:nvPr/>
        </p:nvSpPr>
        <p:spPr>
          <a:xfrm>
            <a:off x="7586132" y="1952977"/>
            <a:ext cx="3431821" cy="1919112"/>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accent5">
                    <a:lumMod val="50000"/>
                  </a:schemeClr>
                </a:solidFill>
                <a:latin typeface="Arial" panose="020B0604020202020204" pitchFamily="34" charset="0"/>
                <a:cs typeface="Arial" panose="020B0604020202020204" pitchFamily="34" charset="0"/>
              </a:rPr>
              <a:t>Changes are approved by MA</a:t>
            </a:r>
            <a:endParaRPr lang="lv-LV" sz="2000" b="1" dirty="0">
              <a:solidFill>
                <a:schemeClr val="accent5">
                  <a:lumMod val="50000"/>
                </a:schemeClr>
              </a:solidFill>
              <a:latin typeface="Arial" panose="020B0604020202020204" pitchFamily="34" charset="0"/>
              <a:cs typeface="Arial" panose="020B0604020202020204" pitchFamily="34" charset="0"/>
            </a:endParaRPr>
          </a:p>
          <a:p>
            <a:pPr algn="ctr"/>
            <a:r>
              <a:rPr lang="en-GB" sz="2000" b="1" dirty="0">
                <a:solidFill>
                  <a:schemeClr val="accent5">
                    <a:lumMod val="50000"/>
                  </a:schemeClr>
                </a:solidFill>
                <a:latin typeface="Arial" panose="020B0604020202020204" pitchFamily="34" charset="0"/>
                <a:cs typeface="Arial" panose="020B0604020202020204" pitchFamily="34" charset="0"/>
              </a:rPr>
              <a:t> MC takes decision in case of request to prolong project duration by more than six month</a:t>
            </a:r>
          </a:p>
        </p:txBody>
      </p:sp>
      <p:sp>
        <p:nvSpPr>
          <p:cNvPr id="6" name="Rectangle 5"/>
          <p:cNvSpPr/>
          <p:nvPr/>
        </p:nvSpPr>
        <p:spPr>
          <a:xfrm>
            <a:off x="7586131" y="4122961"/>
            <a:ext cx="3431821" cy="2009423"/>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b="1" dirty="0">
              <a:solidFill>
                <a:schemeClr val="accent5">
                  <a:lumMod val="50000"/>
                </a:schemeClr>
              </a:solidFill>
              <a:latin typeface="Arial" panose="020B0604020202020204" pitchFamily="34" charset="0"/>
              <a:cs typeface="Arial" panose="020B0604020202020204" pitchFamily="34" charset="0"/>
            </a:endParaRPr>
          </a:p>
          <a:p>
            <a:pPr algn="ctr"/>
            <a:r>
              <a:rPr lang="en-GB" sz="2000" b="1" dirty="0">
                <a:solidFill>
                  <a:schemeClr val="accent5">
                    <a:lumMod val="50000"/>
                  </a:schemeClr>
                </a:solidFill>
                <a:latin typeface="Arial" panose="020B0604020202020204" pitchFamily="34" charset="0"/>
                <a:cs typeface="Arial" panose="020B0604020202020204" pitchFamily="34" charset="0"/>
              </a:rPr>
              <a:t>Changes are approved by MA</a:t>
            </a:r>
            <a:endParaRPr lang="lv-LV" sz="2000" b="1" dirty="0">
              <a:solidFill>
                <a:schemeClr val="accent5">
                  <a:lumMod val="50000"/>
                </a:schemeClr>
              </a:solidFill>
              <a:latin typeface="Arial" panose="020B0604020202020204" pitchFamily="34" charset="0"/>
              <a:cs typeface="Arial" panose="020B0604020202020204" pitchFamily="34" charset="0"/>
            </a:endParaRPr>
          </a:p>
          <a:p>
            <a:pPr algn="ctr"/>
            <a:r>
              <a:rPr lang="en-GB" b="1" dirty="0">
                <a:solidFill>
                  <a:schemeClr val="accent5">
                    <a:lumMod val="50000"/>
                  </a:schemeClr>
                </a:solidFill>
              </a:rPr>
              <a:t> </a:t>
            </a:r>
          </a:p>
        </p:txBody>
      </p:sp>
      <p:cxnSp>
        <p:nvCxnSpPr>
          <p:cNvPr id="3" name="Straight Arrow Connector 2"/>
          <p:cNvCxnSpPr/>
          <p:nvPr/>
        </p:nvCxnSpPr>
        <p:spPr>
          <a:xfrm>
            <a:off x="6683019" y="2901244"/>
            <a:ext cx="828000" cy="11289"/>
          </a:xfrm>
          <a:prstGeom prst="straightConnector1">
            <a:avLst/>
          </a:prstGeom>
          <a:ln w="8255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6" idx="1"/>
          </p:cNvCxnSpPr>
          <p:nvPr/>
        </p:nvCxnSpPr>
        <p:spPr>
          <a:xfrm>
            <a:off x="6683019" y="5127672"/>
            <a:ext cx="903112" cy="1"/>
          </a:xfrm>
          <a:prstGeom prst="straightConnector1">
            <a:avLst/>
          </a:prstGeom>
          <a:ln w="825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6209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7966" y="487363"/>
            <a:ext cx="5291667" cy="731837"/>
          </a:xfrm>
        </p:spPr>
        <p:txBody>
          <a:bodyPr>
            <a:normAutofit fontScale="90000"/>
          </a:bodyPr>
          <a:lstStyle/>
          <a:p>
            <a:r>
              <a:rPr lang="lv-LV" sz="3100" b="1" dirty="0">
                <a:solidFill>
                  <a:srgbClr val="034EA2"/>
                </a:solidFill>
                <a:latin typeface="Arial" pitchFamily="34" charset="0"/>
                <a:ea typeface="Open Sans" panose="020B0606030504020204" pitchFamily="34" charset="0"/>
                <a:cs typeface="Arial" pitchFamily="34" charset="0"/>
              </a:rPr>
              <a:t>PROCEDURE</a:t>
            </a:r>
            <a:r>
              <a:rPr lang="lv-LV" b="1" dirty="0">
                <a:solidFill>
                  <a:srgbClr val="034EA2"/>
                </a:solidFill>
                <a:latin typeface="Arial" pitchFamily="34" charset="0"/>
                <a:ea typeface="Open Sans" panose="020B0606030504020204" pitchFamily="34" charset="0"/>
                <a:cs typeface="Arial" pitchFamily="34" charset="0"/>
              </a:rPr>
              <a:t/>
            </a:r>
            <a:br>
              <a:rPr lang="lv-LV" b="1" dirty="0">
                <a:solidFill>
                  <a:srgbClr val="034EA2"/>
                </a:solidFill>
                <a:latin typeface="Arial" pitchFamily="34" charset="0"/>
                <a:ea typeface="Open Sans" panose="020B0606030504020204" pitchFamily="34" charset="0"/>
                <a:cs typeface="Arial" pitchFamily="34" charset="0"/>
              </a:rPr>
            </a:br>
            <a:endParaRPr lang="lv-LV"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74676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18C3FA-7AB8-41F4-BB90-B64BC1FB8E50}" type="slidenum">
              <a:rPr lang="en-GB" smtClean="0"/>
              <a:pPr/>
              <a:t>15</a:t>
            </a:fld>
            <a:endParaRPr lang="en-GB"/>
          </a:p>
        </p:txBody>
      </p:sp>
    </p:spTree>
    <p:extLst>
      <p:ext uri="{BB962C8B-B14F-4D97-AF65-F5344CB8AC3E}">
        <p14:creationId xmlns:p14="http://schemas.microsoft.com/office/powerpoint/2010/main" val="847306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35893" y="0"/>
            <a:ext cx="6095999" cy="690113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18308"/>
            <a:ext cx="6036275" cy="1965143"/>
          </a:xfrm>
          <a:prstGeom prst="rect">
            <a:avLst/>
          </a:prstGeom>
        </p:spPr>
      </p:pic>
      <p:sp>
        <p:nvSpPr>
          <p:cNvPr id="6" name="TextBox 5"/>
          <p:cNvSpPr txBox="1"/>
          <p:nvPr/>
        </p:nvSpPr>
        <p:spPr>
          <a:xfrm>
            <a:off x="545946" y="3590373"/>
            <a:ext cx="7352578" cy="1200329"/>
          </a:xfrm>
          <a:prstGeom prst="rect">
            <a:avLst/>
          </a:prstGeom>
          <a:noFill/>
        </p:spPr>
        <p:txBody>
          <a:bodyPr wrap="square" rtlCol="0">
            <a:spAutoFit/>
          </a:bodyPr>
          <a:lstStyle/>
          <a:p>
            <a:r>
              <a:rPr lang="lv-LV" sz="3600" b="1" dirty="0">
                <a:solidFill>
                  <a:srgbClr val="95A4D4"/>
                </a:solidFill>
                <a:latin typeface="Arial" pitchFamily="34" charset="0"/>
                <a:cs typeface="Arial" pitchFamily="34" charset="0"/>
              </a:rPr>
              <a:t>PROJECT CHANGES IN EMS</a:t>
            </a:r>
          </a:p>
          <a:p>
            <a:endParaRPr lang="lv-LV" sz="3600" b="1" dirty="0">
              <a:solidFill>
                <a:srgbClr val="95A4D4"/>
              </a:solidFill>
              <a:latin typeface="Arial" pitchFamily="34" charset="0"/>
              <a:cs typeface="Arial" pitchFamily="34" charset="0"/>
            </a:endParaRPr>
          </a:p>
        </p:txBody>
      </p:sp>
    </p:spTree>
    <p:extLst>
      <p:ext uri="{BB962C8B-B14F-4D97-AF65-F5344CB8AC3E}">
        <p14:creationId xmlns:p14="http://schemas.microsoft.com/office/powerpoint/2010/main" val="3257367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17</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OVERVIEW</a:t>
            </a:r>
          </a:p>
        </p:txBody>
      </p:sp>
      <p:sp>
        <p:nvSpPr>
          <p:cNvPr id="6" name="Rectangle 5"/>
          <p:cNvSpPr/>
          <p:nvPr/>
        </p:nvSpPr>
        <p:spPr>
          <a:xfrm>
            <a:off x="604888" y="1354669"/>
            <a:ext cx="10256573" cy="2677656"/>
          </a:xfrm>
          <a:prstGeom prst="rect">
            <a:avLst/>
          </a:prstGeom>
        </p:spPr>
        <p:txBody>
          <a:bodyPr wrap="square">
            <a:spAutoFit/>
          </a:bodyPr>
          <a:lstStyle/>
          <a:p>
            <a:endParaRPr lang="lv-LV" b="1" dirty="0">
              <a:latin typeface="Arial" panose="020B0604020202020204" pitchFamily="34" charset="0"/>
              <a:cs typeface="Arial" panose="020B0604020202020204" pitchFamily="34" charset="0"/>
            </a:endParaRPr>
          </a:p>
          <a:p>
            <a:endParaRPr lang="lv-LV" b="1" dirty="0">
              <a:latin typeface="Arial" panose="020B0604020202020204" pitchFamily="34" charset="0"/>
              <a:cs typeface="Arial" panose="020B0604020202020204" pitchFamily="34" charset="0"/>
            </a:endParaRPr>
          </a:p>
          <a:p>
            <a:endParaRPr lang="lv-LV" b="1" dirty="0">
              <a:latin typeface="Arial" panose="020B0604020202020204" pitchFamily="34" charset="0"/>
              <a:cs typeface="Arial" panose="020B0604020202020204" pitchFamily="34" charset="0"/>
            </a:endParaRPr>
          </a:p>
          <a:p>
            <a:endParaRPr lang="lv-LV" dirty="0">
              <a:latin typeface="Arial" panose="020B0604020202020204" pitchFamily="34" charset="0"/>
              <a:cs typeface="Arial" panose="020B0604020202020204" pitchFamily="34" charset="0"/>
            </a:endParaRPr>
          </a:p>
          <a:p>
            <a:r>
              <a:rPr lang="en-GB" sz="2400" b="1" dirty="0">
                <a:solidFill>
                  <a:srgbClr val="FF0000"/>
                </a:solidFill>
                <a:latin typeface="Arial" panose="020B0604020202020204" pitchFamily="34" charset="0"/>
                <a:cs typeface="Arial" panose="020B0604020202020204" pitchFamily="34" charset="0"/>
              </a:rPr>
              <a:t>The LP is responsible </a:t>
            </a:r>
            <a:r>
              <a:rPr lang="en-GB" sz="2400" dirty="0">
                <a:solidFill>
                  <a:schemeClr val="accent5">
                    <a:lumMod val="75000"/>
                  </a:schemeClr>
                </a:solidFill>
                <a:latin typeface="Arial" panose="020B0604020202020204" pitchFamily="34" charset="0"/>
                <a:cs typeface="Arial" panose="020B0604020202020204" pitchFamily="34" charset="0"/>
              </a:rPr>
              <a:t>for preparing the request</a:t>
            </a:r>
            <a:r>
              <a:rPr lang="en-GB" sz="2400" b="1" dirty="0">
                <a:solidFill>
                  <a:schemeClr val="accent5">
                    <a:lumMod val="75000"/>
                  </a:schemeClr>
                </a:solidFill>
                <a:latin typeface="Arial" panose="020B0604020202020204" pitchFamily="34" charset="0"/>
                <a:cs typeface="Arial" panose="020B0604020202020204" pitchFamily="34" charset="0"/>
              </a:rPr>
              <a:t> </a:t>
            </a:r>
            <a:r>
              <a:rPr lang="en-GB" sz="2400" dirty="0">
                <a:solidFill>
                  <a:schemeClr val="accent5">
                    <a:lumMod val="75000"/>
                  </a:schemeClr>
                </a:solidFill>
                <a:latin typeface="Arial" panose="020B0604020202020204" pitchFamily="34" charset="0"/>
                <a:cs typeface="Arial" panose="020B0604020202020204" pitchFamily="34" charset="0"/>
              </a:rPr>
              <a:t>for changes on behalf of all of the project partners and its submission via the </a:t>
            </a:r>
            <a:r>
              <a:rPr lang="en-GB" sz="2400" dirty="0" err="1">
                <a:solidFill>
                  <a:schemeClr val="accent5">
                    <a:lumMod val="75000"/>
                  </a:schemeClr>
                </a:solidFill>
                <a:latin typeface="Arial" panose="020B0604020202020204" pitchFamily="34" charset="0"/>
                <a:cs typeface="Arial" panose="020B0604020202020204" pitchFamily="34" charset="0"/>
              </a:rPr>
              <a:t>eMS</a:t>
            </a:r>
            <a:r>
              <a:rPr lang="en-GB" sz="2400" dirty="0">
                <a:solidFill>
                  <a:schemeClr val="accent5">
                    <a:lumMod val="75000"/>
                  </a:schemeClr>
                </a:solidFill>
                <a:latin typeface="Arial" panose="020B0604020202020204" pitchFamily="34" charset="0"/>
                <a:cs typeface="Arial" panose="020B0604020202020204" pitchFamily="34" charset="0"/>
              </a:rPr>
              <a:t> to the JS. The LP must involve all partners in the discussions in due time so that the needs of the whole partnership are reflected in the request</a:t>
            </a:r>
            <a:r>
              <a:rPr lang="lv-LV" sz="2400" dirty="0">
                <a:solidFill>
                  <a:schemeClr val="accent5">
                    <a:lumMod val="75000"/>
                  </a:schemeClr>
                </a:solidFill>
                <a:latin typeface="Arial" panose="020B0604020202020204" pitchFamily="34" charset="0"/>
                <a:cs typeface="Arial" panose="020B0604020202020204" pitchFamily="34" charset="0"/>
              </a:rPr>
              <a:t> </a:t>
            </a:r>
            <a:r>
              <a:rPr lang="lv-LV" sz="2400" dirty="0" err="1">
                <a:solidFill>
                  <a:schemeClr val="accent5">
                    <a:lumMod val="75000"/>
                  </a:schemeClr>
                </a:solidFill>
                <a:latin typeface="Arial" panose="020B0604020202020204" pitchFamily="34" charset="0"/>
                <a:cs typeface="Arial" panose="020B0604020202020204" pitchFamily="34" charset="0"/>
              </a:rPr>
              <a:t>for</a:t>
            </a:r>
            <a:r>
              <a:rPr lang="lv-LV" sz="2400" dirty="0">
                <a:solidFill>
                  <a:schemeClr val="accent5">
                    <a:lumMod val="75000"/>
                  </a:schemeClr>
                </a:solidFill>
                <a:latin typeface="Arial" panose="020B0604020202020204" pitchFamily="34" charset="0"/>
                <a:cs typeface="Arial" panose="020B0604020202020204" pitchFamily="34" charset="0"/>
              </a:rPr>
              <a:t> </a:t>
            </a:r>
            <a:r>
              <a:rPr lang="lv-LV" sz="2400" dirty="0" err="1">
                <a:solidFill>
                  <a:schemeClr val="accent5">
                    <a:lumMod val="75000"/>
                  </a:schemeClr>
                </a:solidFill>
                <a:latin typeface="Arial" panose="020B0604020202020204" pitchFamily="34" charset="0"/>
                <a:cs typeface="Arial" panose="020B0604020202020204" pitchFamily="34" charset="0"/>
              </a:rPr>
              <a:t>changes</a:t>
            </a:r>
            <a:r>
              <a:rPr lang="en-GB" sz="2400" dirty="0">
                <a:solidFill>
                  <a:schemeClr val="accent5">
                    <a:lumMod val="75000"/>
                  </a:schemeClr>
                </a:solidFill>
                <a:latin typeface="Arial" panose="020B0604020202020204" pitchFamily="34" charset="0"/>
                <a:cs typeface="Arial" panose="020B0604020202020204" pitchFamily="34" charset="0"/>
              </a:rPr>
              <a:t>.</a:t>
            </a:r>
            <a:endParaRPr lang="lv-LV" sz="2400" dirty="0">
              <a:solidFill>
                <a:schemeClr val="accent5">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585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18</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5923080" y="2899186"/>
            <a:ext cx="3396437" cy="3108763"/>
          </a:xfrm>
          <a:prstGeom prst="rect">
            <a:avLst/>
          </a:prstGeom>
          <a:noFill/>
          <a:ln>
            <a:noFill/>
          </a:ln>
        </p:spPr>
      </p:pic>
      <p:sp>
        <p:nvSpPr>
          <p:cNvPr id="2" name="Rectangle 1"/>
          <p:cNvSpPr/>
          <p:nvPr/>
        </p:nvSpPr>
        <p:spPr>
          <a:xfrm>
            <a:off x="1156139" y="1633911"/>
            <a:ext cx="8163378" cy="646331"/>
          </a:xfrm>
          <a:prstGeom prst="rect">
            <a:avLst/>
          </a:prstGeom>
        </p:spPr>
        <p:txBody>
          <a:bodyPr wrap="square">
            <a:spAutoFit/>
          </a:bodyPr>
          <a:lstStyle/>
          <a:p>
            <a:r>
              <a:rPr lang="lv-LV" dirty="0">
                <a:solidFill>
                  <a:srgbClr val="034EA2"/>
                </a:solidFill>
                <a:latin typeface="Arial" panose="020B0604020202020204" pitchFamily="34" charset="0"/>
                <a:ea typeface="Calibri" panose="020F0502020204030204" pitchFamily="34" charset="0"/>
              </a:rPr>
              <a:t>1) </a:t>
            </a:r>
            <a:r>
              <a:rPr lang="en-GB" dirty="0">
                <a:solidFill>
                  <a:srgbClr val="034EA2"/>
                </a:solidFill>
                <a:latin typeface="Arial" panose="020B0604020202020204" pitchFamily="34" charset="0"/>
                <a:ea typeface="Calibri" panose="020F0502020204030204" pitchFamily="34" charset="0"/>
              </a:rPr>
              <a:t>The LP shall press button “Request Modification” on the left side menu under section “Application and Contract”.</a:t>
            </a:r>
            <a:endParaRPr lang="lv-LV" dirty="0">
              <a:solidFill>
                <a:srgbClr val="034EA2"/>
              </a:solidFill>
            </a:endParaRPr>
          </a:p>
        </p:txBody>
      </p:sp>
    </p:spTree>
    <p:extLst>
      <p:ext uri="{BB962C8B-B14F-4D97-AF65-F5344CB8AC3E}">
        <p14:creationId xmlns:p14="http://schemas.microsoft.com/office/powerpoint/2010/main" val="2961579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19</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sp>
        <p:nvSpPr>
          <p:cNvPr id="3" name="Rectangle 2"/>
          <p:cNvSpPr/>
          <p:nvPr/>
        </p:nvSpPr>
        <p:spPr>
          <a:xfrm>
            <a:off x="734457" y="1500506"/>
            <a:ext cx="10967875" cy="1477328"/>
          </a:xfrm>
          <a:prstGeom prst="rect">
            <a:avLst/>
          </a:prstGeom>
        </p:spPr>
        <p:txBody>
          <a:bodyPr wrap="square">
            <a:spAutoFit/>
          </a:bodyPr>
          <a:lstStyle/>
          <a:p>
            <a:r>
              <a:rPr lang="lv-LV" dirty="0">
                <a:solidFill>
                  <a:srgbClr val="034EA2"/>
                </a:solidFill>
                <a:latin typeface="Arial" panose="020B0604020202020204" pitchFamily="34" charset="0"/>
                <a:ea typeface="Calibri" panose="020F0502020204030204" pitchFamily="34" charset="0"/>
              </a:rPr>
              <a:t>2) </a:t>
            </a:r>
            <a:r>
              <a:rPr lang="en-GB" dirty="0">
                <a:solidFill>
                  <a:srgbClr val="034EA2"/>
                </a:solidFill>
                <a:latin typeface="Arial" panose="020B0604020202020204" pitchFamily="34" charset="0"/>
                <a:ea typeface="Calibri" panose="020F0502020204030204" pitchFamily="34" charset="0"/>
              </a:rPr>
              <a:t>In the displayed form “Change request” LP shall specify categories of changes, provide description of changes (Fig.16) and attach documents in section “Attachment”, if necessary. </a:t>
            </a:r>
            <a:r>
              <a:rPr lang="en-GB" b="1" dirty="0">
                <a:solidFill>
                  <a:srgbClr val="FF0000"/>
                </a:solidFill>
                <a:latin typeface="Arial" panose="020B0604020202020204" pitchFamily="34" charset="0"/>
                <a:ea typeface="Calibri" panose="020F0502020204030204" pitchFamily="34" charset="0"/>
              </a:rPr>
              <a:t>Template of the Request for Changes</a:t>
            </a:r>
            <a:r>
              <a:rPr lang="en-GB" dirty="0">
                <a:solidFill>
                  <a:srgbClr val="034EA2"/>
                </a:solidFill>
                <a:latin typeface="Arial" panose="020B0604020202020204" pitchFamily="34" charset="0"/>
                <a:ea typeface="Calibri" panose="020F0502020204030204" pitchFamily="34" charset="0"/>
              </a:rPr>
              <a:t> is available on our website </a:t>
            </a:r>
            <a:r>
              <a:rPr lang="en-GB" u="sng" dirty="0">
                <a:solidFill>
                  <a:srgbClr val="034EA2"/>
                </a:solidFill>
                <a:latin typeface="Arial" panose="020B0604020202020204" pitchFamily="34" charset="0"/>
                <a:ea typeface="Calibri" panose="020F0502020204030204" pitchFamily="34" charset="0"/>
                <a:cs typeface="Times New Roman" panose="02020603050405020304" pitchFamily="18" charset="0"/>
                <a:hlinkClick r:id="rId3"/>
              </a:rPr>
              <a:t>www.latlit.eu</a:t>
            </a:r>
            <a:r>
              <a:rPr lang="en-GB" dirty="0">
                <a:solidFill>
                  <a:srgbClr val="034EA2"/>
                </a:solidFill>
                <a:latin typeface="Arial" panose="020B0604020202020204" pitchFamily="34" charset="0"/>
                <a:ea typeface="Calibri" panose="020F0502020204030204" pitchFamily="34" charset="0"/>
              </a:rPr>
              <a:t> in section “How to implement”.</a:t>
            </a:r>
            <a:r>
              <a:rPr lang="lv-LV" dirty="0">
                <a:solidFill>
                  <a:srgbClr val="034EA2"/>
                </a:solidFill>
                <a:latin typeface="Arial" panose="020B0604020202020204" pitchFamily="34" charset="0"/>
                <a:ea typeface="Calibri" panose="020F0502020204030204" pitchFamily="34" charset="0"/>
              </a:rPr>
              <a:t> </a:t>
            </a:r>
          </a:p>
          <a:p>
            <a:r>
              <a:rPr lang="en-GB" b="1" dirty="0">
                <a:solidFill>
                  <a:srgbClr val="FF0000"/>
                </a:solidFill>
                <a:latin typeface="Arial" panose="020B0604020202020204" pitchFamily="34" charset="0"/>
                <a:ea typeface="Calibri" panose="020F0502020204030204" pitchFamily="34" charset="0"/>
              </a:rPr>
              <a:t>First, fill in provided template and harmonise changes with JS. Only after JS approval, submit modification request.</a:t>
            </a:r>
          </a:p>
        </p:txBody>
      </p:sp>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1047833" y="2977834"/>
            <a:ext cx="8972757" cy="3706795"/>
          </a:xfrm>
          <a:prstGeom prst="rect">
            <a:avLst/>
          </a:prstGeom>
          <a:noFill/>
          <a:ln>
            <a:noFill/>
          </a:ln>
        </p:spPr>
      </p:pic>
    </p:spTree>
    <p:extLst>
      <p:ext uri="{BB962C8B-B14F-4D97-AF65-F5344CB8AC3E}">
        <p14:creationId xmlns:p14="http://schemas.microsoft.com/office/powerpoint/2010/main" val="3341091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0730" y="1744718"/>
            <a:ext cx="7819697" cy="3970318"/>
          </a:xfrm>
          <a:prstGeom prst="rect">
            <a:avLst/>
          </a:prstGeom>
        </p:spPr>
        <p:txBody>
          <a:bodyPr wrap="square">
            <a:spAutoFit/>
          </a:bodyPr>
          <a:lstStyle/>
          <a:p>
            <a:r>
              <a:rPr lang="en-GB" sz="2800" b="1" dirty="0">
                <a:solidFill>
                  <a:srgbClr val="034EA2"/>
                </a:solidFill>
                <a:latin typeface="Arial" panose="020B0604020202020204" pitchFamily="34" charset="0"/>
                <a:cs typeface="Arial" panose="020B0604020202020204" pitchFamily="34" charset="0"/>
              </a:rPr>
              <a:t>Content </a:t>
            </a:r>
          </a:p>
          <a:p>
            <a:endParaRPr lang="en-GB" sz="2800" dirty="0">
              <a:solidFill>
                <a:srgbClr val="034EA2"/>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r>
              <a:rPr lang="en-GB" sz="2800" dirty="0">
                <a:solidFill>
                  <a:srgbClr val="034EA2"/>
                </a:solidFill>
                <a:latin typeface="Arial" panose="020B0604020202020204" pitchFamily="34" charset="0"/>
                <a:cs typeface="Arial" panose="020B0604020202020204" pitchFamily="34" charset="0"/>
              </a:rPr>
              <a:t>Classification of changes</a:t>
            </a:r>
          </a:p>
          <a:p>
            <a:pPr marL="457200" indent="-457200">
              <a:buFont typeface="Wingdings" panose="05000000000000000000" pitchFamily="2" charset="2"/>
              <a:buChar char="q"/>
            </a:pPr>
            <a:endParaRPr lang="en-GB" sz="2800" dirty="0">
              <a:solidFill>
                <a:srgbClr val="034EA2"/>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r>
              <a:rPr lang="en-GB" sz="2800" dirty="0">
                <a:solidFill>
                  <a:srgbClr val="034EA2"/>
                </a:solidFill>
                <a:latin typeface="Arial" panose="020B0604020202020204" pitchFamily="34" charset="0"/>
                <a:cs typeface="Arial" panose="020B0604020202020204" pitchFamily="34" charset="0"/>
              </a:rPr>
              <a:t>Minor changes </a:t>
            </a:r>
          </a:p>
          <a:p>
            <a:pPr marL="457200" indent="-457200">
              <a:buFont typeface="Wingdings" panose="05000000000000000000" pitchFamily="2" charset="2"/>
              <a:buChar char="q"/>
            </a:pPr>
            <a:endParaRPr lang="en-GB" sz="2800" dirty="0">
              <a:solidFill>
                <a:srgbClr val="034EA2"/>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r>
              <a:rPr lang="en-GB" sz="2800" dirty="0">
                <a:solidFill>
                  <a:srgbClr val="034EA2"/>
                </a:solidFill>
                <a:latin typeface="Arial" panose="020B0604020202020204" pitchFamily="34" charset="0"/>
                <a:cs typeface="Arial" panose="020B0604020202020204" pitchFamily="34" charset="0"/>
              </a:rPr>
              <a:t>Major changes </a:t>
            </a:r>
          </a:p>
          <a:p>
            <a:pPr marL="457200" indent="-457200">
              <a:buFont typeface="Wingdings" panose="05000000000000000000" pitchFamily="2" charset="2"/>
              <a:buChar char="q"/>
            </a:pPr>
            <a:endParaRPr lang="en-GB" sz="2800" dirty="0">
              <a:solidFill>
                <a:srgbClr val="034EA2"/>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r>
              <a:rPr lang="en-GB" sz="2800" dirty="0">
                <a:solidFill>
                  <a:srgbClr val="034EA2"/>
                </a:solidFill>
                <a:latin typeface="Arial" panose="020B0604020202020204" pitchFamily="34" charset="0"/>
                <a:cs typeface="Arial" panose="020B0604020202020204" pitchFamily="34" charset="0"/>
              </a:rPr>
              <a:t>Procedure</a:t>
            </a:r>
          </a:p>
        </p:txBody>
      </p:sp>
    </p:spTree>
    <p:extLst>
      <p:ext uri="{BB962C8B-B14F-4D97-AF65-F5344CB8AC3E}">
        <p14:creationId xmlns:p14="http://schemas.microsoft.com/office/powerpoint/2010/main" val="3397890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20</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sp>
        <p:nvSpPr>
          <p:cNvPr id="2" name="Rectangle 1"/>
          <p:cNvSpPr/>
          <p:nvPr/>
        </p:nvSpPr>
        <p:spPr>
          <a:xfrm>
            <a:off x="327207" y="1411925"/>
            <a:ext cx="11375125" cy="2388346"/>
          </a:xfrm>
          <a:prstGeom prst="rect">
            <a:avLst/>
          </a:prstGeom>
        </p:spPr>
        <p:txBody>
          <a:bodyPr wrap="square">
            <a:spAutoFit/>
          </a:bodyPr>
          <a:lstStyle/>
          <a:p>
            <a:pPr marL="342900" lvl="0" indent="-342900" algn="just">
              <a:lnSpc>
                <a:spcPct val="115000"/>
              </a:lnSpc>
              <a:spcAft>
                <a:spcPts val="1000"/>
              </a:spcAft>
              <a:buFont typeface="+mj-lt"/>
              <a:buAutoNum type="arabicParenR" startAt="3"/>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The JS responsible Project manager will assess the request</a:t>
            </a:r>
            <a:r>
              <a:rPr lang="lv-LV" dirty="0">
                <a:solidFill>
                  <a:srgbClr val="034EA2"/>
                </a:solidFill>
                <a:latin typeface="Arial" panose="020B0604020202020204" pitchFamily="34" charset="0"/>
                <a:ea typeface="Calibri" panose="020F0502020204030204" pitchFamily="34" charset="0"/>
                <a:cs typeface="Arial" panose="020B0604020202020204" pitchFamily="34" charset="0"/>
              </a:rPr>
              <a:t> </a:t>
            </a:r>
            <a:r>
              <a:rPr lang="lv-LV" dirty="0" err="1">
                <a:solidFill>
                  <a:srgbClr val="034EA2"/>
                </a:solidFill>
                <a:latin typeface="Arial" panose="020B0604020202020204" pitchFamily="34" charset="0"/>
                <a:ea typeface="Calibri" panose="020F0502020204030204" pitchFamily="34" charset="0"/>
                <a:cs typeface="Arial" panose="020B0604020202020204" pitchFamily="34" charset="0"/>
              </a:rPr>
              <a:t>for</a:t>
            </a:r>
            <a:r>
              <a:rPr lang="lv-LV" dirty="0">
                <a:solidFill>
                  <a:srgbClr val="034EA2"/>
                </a:solidFill>
                <a:latin typeface="Arial" panose="020B0604020202020204" pitchFamily="34" charset="0"/>
                <a:ea typeface="Calibri" panose="020F0502020204030204" pitchFamily="34" charset="0"/>
                <a:cs typeface="Arial" panose="020B0604020202020204" pitchFamily="34" charset="0"/>
              </a:rPr>
              <a:t> </a:t>
            </a:r>
            <a:r>
              <a:rPr lang="lv-LV" dirty="0" err="1">
                <a:solidFill>
                  <a:srgbClr val="034EA2"/>
                </a:solidFill>
                <a:latin typeface="Arial" panose="020B0604020202020204" pitchFamily="34" charset="0"/>
                <a:ea typeface="Calibri" panose="020F0502020204030204" pitchFamily="34" charset="0"/>
                <a:cs typeface="Arial" panose="020B0604020202020204" pitchFamily="34" charset="0"/>
              </a:rPr>
              <a:t>changes</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 Clarifications can be asked from the LP and corrections of the request </a:t>
            </a:r>
            <a:r>
              <a:rPr lang="lv-LV" dirty="0" err="1">
                <a:solidFill>
                  <a:srgbClr val="034EA2"/>
                </a:solidFill>
                <a:latin typeface="Arial" panose="020B0604020202020204" pitchFamily="34" charset="0"/>
                <a:ea typeface="Calibri" panose="020F0502020204030204" pitchFamily="34" charset="0"/>
                <a:cs typeface="Arial" panose="020B0604020202020204" pitchFamily="34" charset="0"/>
              </a:rPr>
              <a:t>for</a:t>
            </a:r>
            <a:r>
              <a:rPr lang="lv-LV" dirty="0">
                <a:solidFill>
                  <a:srgbClr val="034EA2"/>
                </a:solidFill>
                <a:latin typeface="Arial" panose="020B0604020202020204" pitchFamily="34" charset="0"/>
                <a:ea typeface="Calibri" panose="020F0502020204030204" pitchFamily="34" charset="0"/>
                <a:cs typeface="Arial" panose="020B0604020202020204" pitchFamily="34" charset="0"/>
              </a:rPr>
              <a:t> </a:t>
            </a:r>
            <a:r>
              <a:rPr lang="lv-LV" dirty="0" err="1">
                <a:solidFill>
                  <a:srgbClr val="034EA2"/>
                </a:solidFill>
                <a:latin typeface="Arial" panose="020B0604020202020204" pitchFamily="34" charset="0"/>
                <a:ea typeface="Calibri" panose="020F0502020204030204" pitchFamily="34" charset="0"/>
                <a:cs typeface="Arial" panose="020B0604020202020204" pitchFamily="34" charset="0"/>
              </a:rPr>
              <a:t>changes</a:t>
            </a:r>
            <a:r>
              <a:rPr lang="lv-LV" dirty="0">
                <a:solidFill>
                  <a:srgbClr val="034EA2"/>
                </a:solidFill>
                <a:latin typeface="Arial" panose="020B0604020202020204" pitchFamily="34" charset="0"/>
                <a:ea typeface="Calibri" panose="020F0502020204030204" pitchFamily="34" charset="0"/>
                <a:cs typeface="Arial" panose="020B0604020202020204" pitchFamily="34" charset="0"/>
              </a:rPr>
              <a:t> </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can be requested. </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mj-lt"/>
              <a:buAutoNum type="arabicParenR" startAt="3"/>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When the request </a:t>
            </a:r>
            <a:r>
              <a:rPr lang="lv-LV" dirty="0" err="1">
                <a:solidFill>
                  <a:srgbClr val="034EA2"/>
                </a:solidFill>
                <a:latin typeface="Arial" panose="020B0604020202020204" pitchFamily="34" charset="0"/>
                <a:ea typeface="Calibri" panose="020F0502020204030204" pitchFamily="34" charset="0"/>
                <a:cs typeface="Arial" panose="020B0604020202020204" pitchFamily="34" charset="0"/>
              </a:rPr>
              <a:t>for</a:t>
            </a:r>
            <a:r>
              <a:rPr lang="lv-LV" dirty="0">
                <a:solidFill>
                  <a:srgbClr val="034EA2"/>
                </a:solidFill>
                <a:latin typeface="Arial" panose="020B0604020202020204" pitchFamily="34" charset="0"/>
                <a:ea typeface="Calibri" panose="020F0502020204030204" pitchFamily="34" charset="0"/>
                <a:cs typeface="Arial" panose="020B0604020202020204" pitchFamily="34" charset="0"/>
              </a:rPr>
              <a:t> </a:t>
            </a:r>
            <a:r>
              <a:rPr lang="lv-LV" dirty="0" err="1">
                <a:solidFill>
                  <a:srgbClr val="034EA2"/>
                </a:solidFill>
                <a:latin typeface="Arial" panose="020B0604020202020204" pitchFamily="34" charset="0"/>
                <a:ea typeface="Calibri" panose="020F0502020204030204" pitchFamily="34" charset="0"/>
                <a:cs typeface="Arial" panose="020B0604020202020204" pitchFamily="34" charset="0"/>
              </a:rPr>
              <a:t>changes</a:t>
            </a:r>
            <a:r>
              <a:rPr lang="lv-LV" dirty="0">
                <a:solidFill>
                  <a:srgbClr val="034EA2"/>
                </a:solidFill>
                <a:latin typeface="Arial" panose="020B0604020202020204" pitchFamily="34" charset="0"/>
                <a:ea typeface="Calibri" panose="020F0502020204030204" pitchFamily="34" charset="0"/>
                <a:cs typeface="Arial" panose="020B0604020202020204" pitchFamily="34" charset="0"/>
              </a:rPr>
              <a:t> </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is approved, the LP will receive message with decision and the application form will be open for modification for the LP.</a:t>
            </a:r>
          </a:p>
          <a:p>
            <a:pPr marL="342900" indent="-342900" algn="just">
              <a:lnSpc>
                <a:spcPct val="115000"/>
              </a:lnSpc>
              <a:spcAft>
                <a:spcPts val="1000"/>
              </a:spcAft>
              <a:buFont typeface="+mj-lt"/>
              <a:buAutoNum type="arabicParenR" startAt="3"/>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LP shall update application form according to approved changes stated in the decision. </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mj-lt"/>
              <a:buAutoNum type="arabicParenR" startAt="3"/>
            </a:pPr>
            <a:endParaRPr lang="lv-LV" dirty="0">
              <a:solidFill>
                <a:srgbClr val="034EA2"/>
              </a:solidFill>
              <a:latin typeface="Arial" panose="020B0604020202020204" pitchFamily="34" charset="0"/>
              <a:cs typeface="Arial" panose="020B0604020202020204" pitchFamily="34" charset="0"/>
            </a:endParaRPr>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997733" y="3343442"/>
            <a:ext cx="9693384" cy="2820585"/>
          </a:xfrm>
          <a:prstGeom prst="rect">
            <a:avLst/>
          </a:prstGeom>
          <a:noFill/>
          <a:ln>
            <a:noFill/>
          </a:ln>
        </p:spPr>
      </p:pic>
    </p:spTree>
    <p:extLst>
      <p:ext uri="{BB962C8B-B14F-4D97-AF65-F5344CB8AC3E}">
        <p14:creationId xmlns:p14="http://schemas.microsoft.com/office/powerpoint/2010/main" val="4129946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21</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sp>
        <p:nvSpPr>
          <p:cNvPr id="2" name="Rectangle 1"/>
          <p:cNvSpPr/>
          <p:nvPr/>
        </p:nvSpPr>
        <p:spPr>
          <a:xfrm>
            <a:off x="1203434" y="1784921"/>
            <a:ext cx="6096000" cy="923330"/>
          </a:xfrm>
          <a:prstGeom prst="rect">
            <a:avLst/>
          </a:prstGeom>
        </p:spPr>
        <p:txBody>
          <a:bodyPr>
            <a:spAutoFit/>
          </a:bodyPr>
          <a:lstStyle/>
          <a:p>
            <a:r>
              <a:rPr lang="en-GB" b="1" dirty="0">
                <a:solidFill>
                  <a:srgbClr val="FF0000"/>
                </a:solidFill>
                <a:latin typeface="Arial" panose="020B0604020202020204" pitchFamily="34" charset="0"/>
                <a:ea typeface="Calibri" panose="020F0502020204030204" pitchFamily="34" charset="0"/>
              </a:rPr>
              <a:t>!!!</a:t>
            </a:r>
            <a:r>
              <a:rPr lang="en-GB" dirty="0">
                <a:latin typeface="Arial" panose="020B0604020202020204" pitchFamily="34" charset="0"/>
                <a:ea typeface="Calibri" panose="020F0502020204030204" pitchFamily="34" charset="0"/>
              </a:rPr>
              <a:t> </a:t>
            </a:r>
            <a:r>
              <a:rPr lang="en-GB" b="1" dirty="0">
                <a:solidFill>
                  <a:srgbClr val="034EA2"/>
                </a:solidFill>
                <a:latin typeface="Arial" panose="020B0604020202020204" pitchFamily="34" charset="0"/>
                <a:ea typeface="Calibri" panose="020F0502020204030204" pitchFamily="34" charset="0"/>
                <a:cs typeface="Arial" panose="020B0604020202020204" pitchFamily="34" charset="0"/>
              </a:rPr>
              <a:t>When implementing changes in the project budget, please update partner contribution in section “Partner budget/Define contribution”</a:t>
            </a:r>
            <a:endParaRPr lang="lv-LV" b="1" dirty="0">
              <a:solidFill>
                <a:srgbClr val="034EA2"/>
              </a:solidFill>
              <a:latin typeface="Arial" panose="020B0604020202020204" pitchFamily="34" charset="0"/>
              <a:ea typeface="Calibri" panose="020F0502020204030204" pitchFamily="34" charset="0"/>
              <a:cs typeface="Arial" panose="020B0604020202020204" pitchFamily="34" charset="0"/>
            </a:endParaRPr>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1203434" y="3484179"/>
            <a:ext cx="10195035" cy="1705458"/>
          </a:xfrm>
          <a:prstGeom prst="rect">
            <a:avLst/>
          </a:prstGeom>
          <a:noFill/>
          <a:ln>
            <a:noFill/>
          </a:ln>
        </p:spPr>
      </p:pic>
    </p:spTree>
    <p:extLst>
      <p:ext uri="{BB962C8B-B14F-4D97-AF65-F5344CB8AC3E}">
        <p14:creationId xmlns:p14="http://schemas.microsoft.com/office/powerpoint/2010/main" val="3656500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22</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sp>
        <p:nvSpPr>
          <p:cNvPr id="2" name="Rectangle 1"/>
          <p:cNvSpPr/>
          <p:nvPr/>
        </p:nvSpPr>
        <p:spPr>
          <a:xfrm>
            <a:off x="4796991" y="1706094"/>
            <a:ext cx="5071242" cy="1200329"/>
          </a:xfrm>
          <a:prstGeom prst="rect">
            <a:avLst/>
          </a:prstGeom>
        </p:spPr>
        <p:txBody>
          <a:bodyPr wrap="square">
            <a:spAutoFit/>
          </a:bodyPr>
          <a:lstStyle/>
          <a:p>
            <a:pPr marL="342900" indent="-342900">
              <a:buFont typeface="+mj-lt"/>
              <a:buAutoNum type="arabicParenR" startAt="6"/>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When all necessary updates are made, the LP shall check modification by pressing button “Check modification” under section “Application and Contract”</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p:txBody>
      </p:sp>
      <p:pic>
        <p:nvPicPr>
          <p:cNvPr id="7" name="Picture 6"/>
          <p:cNvPicPr/>
          <p:nvPr/>
        </p:nvPicPr>
        <p:blipFill>
          <a:blip r:embed="rId3" cstate="print"/>
          <a:srcRect/>
          <a:stretch>
            <a:fillRect/>
          </a:stretch>
        </p:blipFill>
        <p:spPr bwMode="auto">
          <a:xfrm>
            <a:off x="1606815" y="1477049"/>
            <a:ext cx="2175642" cy="5234152"/>
          </a:xfrm>
          <a:prstGeom prst="rect">
            <a:avLst/>
          </a:prstGeom>
          <a:noFill/>
          <a:ln w="9525">
            <a:noFill/>
            <a:miter lim="800000"/>
            <a:headEnd/>
            <a:tailEnd/>
          </a:ln>
        </p:spPr>
      </p:pic>
    </p:spTree>
    <p:extLst>
      <p:ext uri="{BB962C8B-B14F-4D97-AF65-F5344CB8AC3E}">
        <p14:creationId xmlns:p14="http://schemas.microsoft.com/office/powerpoint/2010/main" val="1839223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23</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sp>
        <p:nvSpPr>
          <p:cNvPr id="2" name="Rectangle 1"/>
          <p:cNvSpPr/>
          <p:nvPr/>
        </p:nvSpPr>
        <p:spPr>
          <a:xfrm>
            <a:off x="4435366" y="1902061"/>
            <a:ext cx="6096000" cy="1477328"/>
          </a:xfrm>
          <a:prstGeom prst="rect">
            <a:avLst/>
          </a:prstGeom>
        </p:spPr>
        <p:txBody>
          <a:bodyPr>
            <a:spAutoFit/>
          </a:bodyPr>
          <a:lstStyle/>
          <a:p>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The system will ask for confirmation Yes/No. If check is successful, then notification will be displayed “Prepared to submit”. If check is successful, the updated application form can be submitted to the JS - press button “Submit modification” </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p:txBody>
      </p:sp>
      <p:pic>
        <p:nvPicPr>
          <p:cNvPr id="8" name="Picture 7"/>
          <p:cNvPicPr/>
          <p:nvPr/>
        </p:nvPicPr>
        <p:blipFill>
          <a:blip r:embed="rId3" cstate="print"/>
          <a:srcRect/>
          <a:stretch>
            <a:fillRect/>
          </a:stretch>
        </p:blipFill>
        <p:spPr bwMode="auto">
          <a:xfrm>
            <a:off x="1219662" y="1387366"/>
            <a:ext cx="2155545" cy="5155323"/>
          </a:xfrm>
          <a:prstGeom prst="rect">
            <a:avLst/>
          </a:prstGeom>
          <a:noFill/>
          <a:ln w="9525">
            <a:noFill/>
            <a:miter lim="800000"/>
            <a:headEnd/>
            <a:tailEnd/>
          </a:ln>
        </p:spPr>
      </p:pic>
      <p:sp>
        <p:nvSpPr>
          <p:cNvPr id="4" name="Rectangle 3"/>
          <p:cNvSpPr/>
          <p:nvPr/>
        </p:nvSpPr>
        <p:spPr>
          <a:xfrm>
            <a:off x="4435366" y="4391533"/>
            <a:ext cx="6096000" cy="1200329"/>
          </a:xfrm>
          <a:prstGeom prst="rect">
            <a:avLst/>
          </a:prstGeom>
        </p:spPr>
        <p:txBody>
          <a:bodyPr>
            <a:spAutoFit/>
          </a:bodyPr>
          <a:lstStyle/>
          <a:p>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When the modified application is submitted to the JS, the LP will get an automatic message to the </a:t>
            </a:r>
            <a:r>
              <a:rPr lang="en-GB" dirty="0" err="1">
                <a:solidFill>
                  <a:srgbClr val="034EA2"/>
                </a:solidFill>
                <a:latin typeface="Arial" panose="020B0604020202020204" pitchFamily="34" charset="0"/>
                <a:ea typeface="Calibri" panose="020F0502020204030204" pitchFamily="34" charset="0"/>
                <a:cs typeface="Arial" panose="020B0604020202020204" pitchFamily="34" charset="0"/>
              </a:rPr>
              <a:t>eMS</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 Mailbox that modification request was submitted to the JS. Project state will be changed to “</a:t>
            </a:r>
            <a:r>
              <a:rPr lang="en-GB" dirty="0" err="1">
                <a:solidFill>
                  <a:srgbClr val="034EA2"/>
                </a:solidFill>
                <a:latin typeface="Arial" panose="020B0604020202020204" pitchFamily="34" charset="0"/>
                <a:ea typeface="Calibri" panose="020F0502020204030204" pitchFamily="34" charset="0"/>
                <a:cs typeface="Arial" panose="020B0604020202020204" pitchFamily="34" charset="0"/>
              </a:rPr>
              <a:t>Cr_done</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109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24</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sp>
        <p:nvSpPr>
          <p:cNvPr id="3" name="Rectangle 2"/>
          <p:cNvSpPr/>
          <p:nvPr/>
        </p:nvSpPr>
        <p:spPr>
          <a:xfrm>
            <a:off x="588579" y="1469922"/>
            <a:ext cx="10999076" cy="2322174"/>
          </a:xfrm>
          <a:prstGeom prst="rect">
            <a:avLst/>
          </a:prstGeom>
        </p:spPr>
        <p:txBody>
          <a:bodyPr wrap="square">
            <a:spAutoFit/>
          </a:bodyPr>
          <a:lstStyle/>
          <a:p>
            <a:pPr marL="342900" lvl="0" indent="-342900" algn="just">
              <a:lnSpc>
                <a:spcPct val="115000"/>
              </a:lnSpc>
              <a:spcAft>
                <a:spcPts val="0"/>
              </a:spcAft>
              <a:buFont typeface="+mj-lt"/>
              <a:buAutoNum type="arabicParenR" startAt="7"/>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The JS responsible Project manager will check updated application form. If the modifications are done in acceptable and justified manner, according to what had been approved by the </a:t>
            </a:r>
            <a:r>
              <a:rPr lang="lv-LV" dirty="0">
                <a:solidFill>
                  <a:srgbClr val="034EA2"/>
                </a:solidFill>
                <a:latin typeface="Arial" panose="020B0604020202020204" pitchFamily="34" charset="0"/>
                <a:ea typeface="Calibri" panose="020F0502020204030204" pitchFamily="34" charset="0"/>
                <a:cs typeface="Arial" panose="020B0604020202020204" pitchFamily="34" charset="0"/>
              </a:rPr>
              <a:t>JS/</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MA or MC, the modified application form is approved. If something needs to be corrected or clarified the JS responsible Project manager will hand the modification back for the LP. </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mj-lt"/>
              <a:buAutoNum type="arabicParenR" startAt="7"/>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When the updated application form is approved a new version of the application form will be the valid one and the old version of the application form will be archived. The old and new version can be found and compared by clicking “Project history” at the left side menu</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p:txBody>
      </p:sp>
      <p:pic>
        <p:nvPicPr>
          <p:cNvPr id="9" name="Picture 8"/>
          <p:cNvPicPr/>
          <p:nvPr/>
        </p:nvPicPr>
        <p:blipFill>
          <a:blip r:embed="rId3">
            <a:extLst>
              <a:ext uri="{28A0092B-C50C-407E-A947-70E740481C1C}">
                <a14:useLocalDpi xmlns:a14="http://schemas.microsoft.com/office/drawing/2010/main" val="0"/>
              </a:ext>
            </a:extLst>
          </a:blip>
          <a:srcRect/>
          <a:stretch>
            <a:fillRect/>
          </a:stretch>
        </p:blipFill>
        <p:spPr bwMode="auto">
          <a:xfrm>
            <a:off x="3077738" y="3792096"/>
            <a:ext cx="6592316" cy="2553979"/>
          </a:xfrm>
          <a:prstGeom prst="rect">
            <a:avLst/>
          </a:prstGeom>
          <a:noFill/>
          <a:ln>
            <a:noFill/>
          </a:ln>
        </p:spPr>
      </p:pic>
    </p:spTree>
    <p:extLst>
      <p:ext uri="{BB962C8B-B14F-4D97-AF65-F5344CB8AC3E}">
        <p14:creationId xmlns:p14="http://schemas.microsoft.com/office/powerpoint/2010/main" val="3291601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25</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sp>
        <p:nvSpPr>
          <p:cNvPr id="3" name="Rectangle 2"/>
          <p:cNvSpPr/>
          <p:nvPr/>
        </p:nvSpPr>
        <p:spPr>
          <a:xfrm>
            <a:off x="892112" y="1807765"/>
            <a:ext cx="7526674" cy="2862322"/>
          </a:xfrm>
          <a:prstGeom prst="rect">
            <a:avLst/>
          </a:prstGeom>
        </p:spPr>
        <p:txBody>
          <a:bodyPr wrap="square">
            <a:spAutoFit/>
          </a:bodyPr>
          <a:lstStyle/>
          <a:p>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After the updated application form is approved the project state will be “Contracted”, the LP will a get a message that changes in the application form are approved. </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a:p>
            <a:endParaRPr lang="lv-LV" b="1" dirty="0">
              <a:latin typeface="Arial" panose="020B0604020202020204" pitchFamily="34" charset="0"/>
              <a:ea typeface="Calibri" panose="020F0502020204030204" pitchFamily="34" charset="0"/>
            </a:endParaRPr>
          </a:p>
          <a:p>
            <a:r>
              <a:rPr lang="en-GB" b="1" dirty="0">
                <a:solidFill>
                  <a:srgbClr val="034EA2"/>
                </a:solidFill>
                <a:latin typeface="Arial" panose="020B0604020202020204" pitchFamily="34" charset="0"/>
                <a:ea typeface="Calibri" panose="020F0502020204030204" pitchFamily="34" charset="0"/>
                <a:cs typeface="Arial" panose="020B0604020202020204" pitchFamily="34" charset="0"/>
              </a:rPr>
              <a:t>If project changes relate to content of Subsidy contract, </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amendments for the </a:t>
            </a:r>
            <a:r>
              <a:rPr lang="en-GB" b="1" dirty="0">
                <a:solidFill>
                  <a:srgbClr val="FF0000"/>
                </a:solidFill>
                <a:latin typeface="Arial" panose="020B0604020202020204" pitchFamily="34" charset="0"/>
                <a:ea typeface="Calibri" panose="020F0502020204030204" pitchFamily="34" charset="0"/>
              </a:rPr>
              <a:t>Subsidy contract will be prepared by the MA/JS </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and sent to LP for signing. </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a:p>
            <a:endParaRPr lang="lv-LV" dirty="0">
              <a:latin typeface="Arial" panose="020B0604020202020204" pitchFamily="34" charset="0"/>
              <a:ea typeface="Calibri" panose="020F0502020204030204" pitchFamily="34" charset="0"/>
            </a:endParaRPr>
          </a:p>
          <a:p>
            <a:r>
              <a:rPr lang="en-GB" b="1" dirty="0">
                <a:solidFill>
                  <a:srgbClr val="FF0000"/>
                </a:solidFill>
                <a:latin typeface="Arial" panose="020B0604020202020204" pitchFamily="34" charset="0"/>
                <a:ea typeface="Calibri" panose="020F0502020204030204" pitchFamily="34" charset="0"/>
              </a:rPr>
              <a:t>One copy</a:t>
            </a:r>
            <a:r>
              <a:rPr lang="en-GB" dirty="0">
                <a:latin typeface="Arial" panose="020B0604020202020204" pitchFamily="34" charset="0"/>
                <a:ea typeface="Calibri" panose="020F0502020204030204" pitchFamily="34" charset="0"/>
              </a:rPr>
              <a:t> </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of the Subsidy contract (with MA internal signatures) need to be </a:t>
            </a:r>
            <a:r>
              <a:rPr lang="en-GB" b="1" dirty="0">
                <a:solidFill>
                  <a:srgbClr val="FF0000"/>
                </a:solidFill>
                <a:latin typeface="Arial" panose="020B0604020202020204" pitchFamily="34" charset="0"/>
                <a:ea typeface="Calibri" panose="020F0502020204030204" pitchFamily="34" charset="0"/>
              </a:rPr>
              <a:t>returned back</a:t>
            </a:r>
            <a:r>
              <a:rPr lang="en-GB" dirty="0">
                <a:latin typeface="Arial" panose="020B0604020202020204" pitchFamily="34" charset="0"/>
                <a:ea typeface="Calibri" panose="020F0502020204030204" pitchFamily="34" charset="0"/>
              </a:rPr>
              <a:t>.</a:t>
            </a:r>
            <a:endParaRPr lang="lv-LV" dirty="0"/>
          </a:p>
        </p:txBody>
      </p:sp>
    </p:spTree>
    <p:extLst>
      <p:ext uri="{BB962C8B-B14F-4D97-AF65-F5344CB8AC3E}">
        <p14:creationId xmlns:p14="http://schemas.microsoft.com/office/powerpoint/2010/main" val="2489961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63460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2" name="Slide Number Placeholder 11"/>
          <p:cNvSpPr>
            <a:spLocks noGrp="1"/>
          </p:cNvSpPr>
          <p:nvPr>
            <p:ph type="sldNum" sz="quarter" idx="12"/>
          </p:nvPr>
        </p:nvSpPr>
        <p:spPr>
          <a:xfrm>
            <a:off x="9319517" y="6346076"/>
            <a:ext cx="2743200" cy="365125"/>
          </a:xfrm>
        </p:spPr>
        <p:txBody>
          <a:bodyPr/>
          <a:lstStyle/>
          <a:p>
            <a:fld id="{1218C3FA-7AB8-41F4-BB90-B64BC1FB8E50}" type="slidenum">
              <a:rPr lang="en-GB" smtClean="0">
                <a:solidFill>
                  <a:schemeClr val="bg1"/>
                </a:solidFill>
              </a:rPr>
              <a:pPr/>
              <a:t>26</a:t>
            </a:fld>
            <a:endParaRPr lang="en-GB" dirty="0">
              <a:solidFill>
                <a:schemeClr val="bg1"/>
              </a:solidFill>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sp>
        <p:nvSpPr>
          <p:cNvPr id="3" name="Rectangle 2"/>
          <p:cNvSpPr/>
          <p:nvPr/>
        </p:nvSpPr>
        <p:spPr>
          <a:xfrm>
            <a:off x="892112" y="1632837"/>
            <a:ext cx="9602386" cy="4247317"/>
          </a:xfrm>
          <a:prstGeom prst="rect">
            <a:avLst/>
          </a:prstGeom>
        </p:spPr>
        <p:txBody>
          <a:bodyPr wrap="square">
            <a:spAutoFit/>
          </a:bodyPr>
          <a:lstStyle/>
          <a:p>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a:p>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Useful tips:</a:t>
            </a:r>
          </a:p>
          <a:p>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When preparing a request for change – gather all necessary changes needed from all the partners.</a:t>
            </a:r>
          </a:p>
          <a:p>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It is possible to combine major/minor changes in one Request for Changes. But please </a:t>
            </a:r>
            <a:r>
              <a:rPr lang="en-GB" u="sng" dirty="0">
                <a:solidFill>
                  <a:srgbClr val="034EA2"/>
                </a:solidFill>
                <a:latin typeface="Arial" panose="020B0604020202020204" pitchFamily="34" charset="0"/>
                <a:ea typeface="Calibri" panose="020F0502020204030204" pitchFamily="34" charset="0"/>
                <a:cs typeface="Arial" panose="020B0604020202020204" pitchFamily="34" charset="0"/>
              </a:rPr>
              <a:t>separate</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 both type of changes</a:t>
            </a:r>
            <a:r>
              <a:rPr lang="lv-LV" dirty="0">
                <a:solidFill>
                  <a:srgbClr val="034EA2"/>
                </a:solidFill>
                <a:latin typeface="Arial" panose="020B0604020202020204" pitchFamily="34" charset="0"/>
                <a:ea typeface="Calibri" panose="020F0502020204030204" pitchFamily="34" charset="0"/>
                <a:cs typeface="Arial" panose="020B0604020202020204" pitchFamily="34" charset="0"/>
              </a:rPr>
              <a:t> </a:t>
            </a:r>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Check Guidance How to implement the project Part I – </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hlinkClick r:id="rId3"/>
              </a:rPr>
              <a:t>http://latlit.eu/how-to-implement/</a:t>
            </a:r>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Consult with JS</a:t>
            </a:r>
          </a:p>
          <a:p>
            <a:pPr marL="285750" indent="-285750">
              <a:buFont typeface="Wingdings" panose="05000000000000000000" pitchFamily="2" charset="2"/>
              <a:buChar char="Ø"/>
            </a:pPr>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endParaRPr lang="lv-LV" dirty="0">
              <a:latin typeface="Arial" panose="020B0604020202020204" pitchFamily="34" charset="0"/>
            </a:endParaRPr>
          </a:p>
          <a:p>
            <a:pPr marL="285750" indent="-285750">
              <a:buFont typeface="Wingdings" panose="05000000000000000000" pitchFamily="2" charset="2"/>
              <a:buChar char="Ø"/>
            </a:pPr>
            <a:endParaRPr lang="lv-LV" dirty="0"/>
          </a:p>
        </p:txBody>
      </p:sp>
    </p:spTree>
    <p:extLst>
      <p:ext uri="{BB962C8B-B14F-4D97-AF65-F5344CB8AC3E}">
        <p14:creationId xmlns:p14="http://schemas.microsoft.com/office/powerpoint/2010/main" val="2804696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020590" y="5425975"/>
            <a:ext cx="1681742" cy="338554"/>
          </a:xfrm>
          <a:prstGeom prst="rect">
            <a:avLst/>
          </a:prstGeom>
          <a:noFill/>
        </p:spPr>
        <p:txBody>
          <a:bodyPr wrap="none" rtlCol="0">
            <a:spAutoFit/>
          </a:bodyPr>
          <a:lstStyle/>
          <a:p>
            <a:r>
              <a:rPr lang="lv-LV" sz="1600" b="1" dirty="0">
                <a:solidFill>
                  <a:schemeClr val="bg1"/>
                </a:solidFill>
                <a:latin typeface="Arial Black" panose="020B0A04020102020204" pitchFamily="34" charset="0"/>
              </a:rPr>
              <a:t>www.latlit.eu</a:t>
            </a:r>
            <a:endParaRPr lang="en-GB" sz="1600" b="1" dirty="0">
              <a:solidFill>
                <a:schemeClr val="bg1"/>
              </a:solidFill>
              <a:latin typeface="Arial Black" panose="020B0A04020102020204" pitchFamily="34" charset="0"/>
            </a:endParaRPr>
          </a:p>
        </p:txBody>
      </p:sp>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PROCEDURE</a:t>
            </a:r>
          </a:p>
        </p:txBody>
      </p:sp>
      <p:sp>
        <p:nvSpPr>
          <p:cNvPr id="3" name="Rectangle 2"/>
          <p:cNvSpPr/>
          <p:nvPr/>
        </p:nvSpPr>
        <p:spPr>
          <a:xfrm>
            <a:off x="892112" y="1632837"/>
            <a:ext cx="9602386" cy="3970318"/>
          </a:xfrm>
          <a:prstGeom prst="rect">
            <a:avLst/>
          </a:prstGeom>
        </p:spPr>
        <p:txBody>
          <a:bodyPr wrap="square">
            <a:spAutoFit/>
          </a:bodyPr>
          <a:lstStyle/>
          <a:p>
            <a:r>
              <a:rPr lang="en-GB" b="1" dirty="0">
                <a:solidFill>
                  <a:srgbClr val="FF0000"/>
                </a:solidFill>
                <a:latin typeface="Arial" panose="020B0604020202020204" pitchFamily="34" charset="0"/>
                <a:ea typeface="Calibri" panose="020F0502020204030204" pitchFamily="34" charset="0"/>
                <a:cs typeface="Arial" panose="020B0604020202020204" pitchFamily="34" charset="0"/>
              </a:rPr>
              <a:t>!!!</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 Important note:</a:t>
            </a:r>
          </a:p>
          <a:p>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If modification request is submitted, </a:t>
            </a:r>
            <a:r>
              <a:rPr lang="en-GB" b="1" dirty="0">
                <a:solidFill>
                  <a:srgbClr val="FF0000"/>
                </a:solidFill>
                <a:latin typeface="Arial" panose="020B0604020202020204" pitchFamily="34" charset="0"/>
                <a:ea typeface="Calibri" panose="020F0502020204030204" pitchFamily="34" charset="0"/>
                <a:cs typeface="Arial" panose="020B0604020202020204" pitchFamily="34" charset="0"/>
              </a:rPr>
              <a:t>most functions </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in the </a:t>
            </a:r>
            <a:r>
              <a:rPr lang="en-GB" dirty="0" err="1">
                <a:solidFill>
                  <a:srgbClr val="034EA2"/>
                </a:solidFill>
                <a:latin typeface="Arial" panose="020B0604020202020204" pitchFamily="34" charset="0"/>
                <a:ea typeface="Calibri" panose="020F0502020204030204" pitchFamily="34" charset="0"/>
                <a:cs typeface="Arial" panose="020B0604020202020204" pitchFamily="34" charset="0"/>
              </a:rPr>
              <a:t>eMS</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 </a:t>
            </a:r>
            <a:r>
              <a:rPr lang="en-GB" b="1" dirty="0">
                <a:solidFill>
                  <a:srgbClr val="FF0000"/>
                </a:solidFill>
                <a:latin typeface="Arial" panose="020B0604020202020204" pitchFamily="34" charset="0"/>
                <a:ea typeface="Calibri" panose="020F0502020204030204" pitchFamily="34" charset="0"/>
                <a:cs typeface="Arial" panose="020B0604020202020204" pitchFamily="34" charset="0"/>
              </a:rPr>
              <a:t>are not active</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a:t>
            </a:r>
          </a:p>
          <a:p>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Partner, progress reports cannot be filled in and submitted to FC/JS</a:t>
            </a:r>
          </a:p>
          <a:p>
            <a:pPr marL="285750" indent="-285750">
              <a:buFont typeface="Wingdings" panose="05000000000000000000" pitchFamily="2" charset="2"/>
              <a:buChar char="Ø"/>
            </a:pPr>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Other modification requests cannot be submitted </a:t>
            </a: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endParaRPr lang="lv-LV"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Supplementary information is not active</a:t>
            </a:r>
          </a:p>
          <a:p>
            <a:pPr marL="285750" indent="-285750">
              <a:buFont typeface="Wingdings" panose="05000000000000000000" pitchFamily="2" charset="2"/>
              <a:buChar char="Ø"/>
            </a:pPr>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Other functions in </a:t>
            </a:r>
            <a:r>
              <a:rPr lang="en-GB" dirty="0" err="1">
                <a:solidFill>
                  <a:srgbClr val="034EA2"/>
                </a:solidFill>
                <a:latin typeface="Arial" panose="020B0604020202020204" pitchFamily="34" charset="0"/>
                <a:ea typeface="Calibri" panose="020F0502020204030204" pitchFamily="34" charset="0"/>
                <a:cs typeface="Arial" panose="020B0604020202020204" pitchFamily="34" charset="0"/>
              </a:rPr>
              <a:t>eMS</a:t>
            </a:r>
            <a:r>
              <a:rPr lang="en-GB" dirty="0">
                <a:solidFill>
                  <a:srgbClr val="034EA2"/>
                </a:solidFill>
                <a:latin typeface="Arial" panose="020B0604020202020204" pitchFamily="34" charset="0"/>
                <a:ea typeface="Calibri" panose="020F0502020204030204" pitchFamily="34" charset="0"/>
                <a:cs typeface="Arial" panose="020B0604020202020204" pitchFamily="34" charset="0"/>
              </a:rPr>
              <a:t> are not active.</a:t>
            </a:r>
          </a:p>
          <a:p>
            <a:pPr marL="285750" indent="-285750">
              <a:buFont typeface="Wingdings" panose="05000000000000000000" pitchFamily="2" charset="2"/>
              <a:buChar char="Ø"/>
            </a:pPr>
            <a:endParaRPr lang="en-GB" dirty="0">
              <a:solidFill>
                <a:srgbClr val="034EA2"/>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Ø"/>
            </a:pPr>
            <a:endParaRPr lang="lv-LV" dirty="0">
              <a:latin typeface="Arial" panose="020B0604020202020204" pitchFamily="34" charset="0"/>
            </a:endParaRPr>
          </a:p>
          <a:p>
            <a:pPr marL="285750" indent="-285750">
              <a:buFont typeface="Wingdings" panose="05000000000000000000" pitchFamily="2" charset="2"/>
              <a:buChar char="Ø"/>
            </a:pPr>
            <a:endParaRPr lang="lv-LV" dirty="0"/>
          </a:p>
        </p:txBody>
      </p:sp>
      <p:sp>
        <p:nvSpPr>
          <p:cNvPr id="2" name="Rectangle 1"/>
          <p:cNvSpPr/>
          <p:nvPr/>
        </p:nvSpPr>
        <p:spPr>
          <a:xfrm>
            <a:off x="892112" y="4877335"/>
            <a:ext cx="6394953" cy="109728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accent5">
                    <a:lumMod val="50000"/>
                  </a:schemeClr>
                </a:solidFill>
              </a:rPr>
              <a:t>Plan timeline for submission of changes in </a:t>
            </a:r>
            <a:r>
              <a:rPr lang="en-GB" sz="2000" b="1" dirty="0" err="1">
                <a:solidFill>
                  <a:schemeClr val="accent5">
                    <a:lumMod val="50000"/>
                  </a:schemeClr>
                </a:solidFill>
              </a:rPr>
              <a:t>eMS</a:t>
            </a:r>
            <a:r>
              <a:rPr lang="en-GB" sz="2000" b="1" dirty="0">
                <a:solidFill>
                  <a:schemeClr val="accent5">
                    <a:lumMod val="50000"/>
                  </a:schemeClr>
                </a:solidFill>
              </a:rPr>
              <a:t> carefully. Avoid submission of changes close to report preparation/submission </a:t>
            </a:r>
          </a:p>
        </p:txBody>
      </p:sp>
    </p:spTree>
    <p:extLst>
      <p:ext uri="{BB962C8B-B14F-4D97-AF65-F5344CB8AC3E}">
        <p14:creationId xmlns:p14="http://schemas.microsoft.com/office/powerpoint/2010/main" val="127412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991274" y="1473204"/>
            <a:ext cx="10026869" cy="2893100"/>
          </a:xfrm>
          <a:prstGeom prst="rect">
            <a:avLst/>
          </a:prstGeom>
        </p:spPr>
        <p:txBody>
          <a:bodyPr wrap="square">
            <a:spAutoFit/>
          </a:bodyPr>
          <a:lstStyle/>
          <a:p>
            <a:pPr>
              <a:lnSpc>
                <a:spcPct val="200000"/>
              </a:lnSpc>
            </a:pPr>
            <a:endParaRPr lang="lv-LV" sz="2800" b="1" dirty="0">
              <a:solidFill>
                <a:srgbClr val="034EA2"/>
              </a:solidFill>
              <a:latin typeface="Arial" panose="020B0604020202020204" pitchFamily="34" charset="0"/>
              <a:cs typeface="Arial" panose="020B0604020202020204" pitchFamily="34" charset="0"/>
            </a:endParaRPr>
          </a:p>
          <a:p>
            <a:pPr>
              <a:lnSpc>
                <a:spcPct val="150000"/>
              </a:lnSpc>
            </a:pPr>
            <a:endParaRPr lang="lv-LV" sz="2800" b="1" dirty="0">
              <a:solidFill>
                <a:srgbClr val="034EA2"/>
              </a:solidFill>
              <a:latin typeface="Arial" panose="020B0604020202020204" pitchFamily="34" charset="0"/>
              <a:cs typeface="Arial" panose="020B0604020202020204" pitchFamily="34" charset="0"/>
            </a:endParaRPr>
          </a:p>
          <a:p>
            <a:pPr>
              <a:lnSpc>
                <a:spcPct val="300000"/>
              </a:lnSpc>
            </a:pPr>
            <a:endParaRPr lang="en-US" sz="2800" b="1" dirty="0">
              <a:solidFill>
                <a:srgbClr val="034EA2"/>
              </a:solidFill>
              <a:latin typeface="Arial" panose="020B0604020202020204" pitchFamily="34" charset="0"/>
              <a:cs typeface="Arial" panose="020B0604020202020204" pitchFamily="34" charset="0"/>
            </a:endParaRPr>
          </a:p>
        </p:txBody>
      </p:sp>
      <p:sp>
        <p:nvSpPr>
          <p:cNvPr id="8" name="Rectangle 7"/>
          <p:cNvSpPr/>
          <p:nvPr/>
        </p:nvSpPr>
        <p:spPr>
          <a:xfrm>
            <a:off x="877101" y="1510147"/>
            <a:ext cx="10982389" cy="5724644"/>
          </a:xfrm>
          <a:prstGeom prst="rect">
            <a:avLst/>
          </a:prstGeom>
        </p:spPr>
        <p:txBody>
          <a:bodyPr wrap="square">
            <a:spAutoFit/>
          </a:bodyPr>
          <a:lstStyle/>
          <a:p>
            <a:pPr marL="265176" indent="-265176" algn="ctr">
              <a:lnSpc>
                <a:spcPct val="150000"/>
              </a:lnSpc>
              <a:spcBef>
                <a:spcPts val="600"/>
              </a:spcBef>
              <a:buClr>
                <a:srgbClr val="034EA2"/>
              </a:buClr>
              <a:buSzPts val="2000"/>
            </a:pPr>
            <a:endParaRPr lang="lv-LV" sz="3200" b="1" dirty="0">
              <a:latin typeface="Arial" pitchFamily="34" charset="0"/>
              <a:cs typeface="Arial" pitchFamily="34" charset="0"/>
            </a:endParaRPr>
          </a:p>
          <a:p>
            <a:pPr marL="265176" indent="-265176" algn="ctr">
              <a:lnSpc>
                <a:spcPct val="150000"/>
              </a:lnSpc>
              <a:spcBef>
                <a:spcPts val="600"/>
              </a:spcBef>
              <a:buClr>
                <a:srgbClr val="034EA2"/>
              </a:buClr>
              <a:buSzPts val="2000"/>
            </a:pPr>
            <a:r>
              <a:rPr lang="en-GB" sz="3200" b="1" dirty="0">
                <a:solidFill>
                  <a:srgbClr val="034EA2"/>
                </a:solidFill>
                <a:latin typeface="Arial" pitchFamily="34" charset="0"/>
                <a:cs typeface="Arial" pitchFamily="34" charset="0"/>
              </a:rPr>
              <a:t>Thank you for your attention!!!</a:t>
            </a:r>
          </a:p>
          <a:p>
            <a:pPr marL="265176" indent="-265176" algn="ctr">
              <a:lnSpc>
                <a:spcPct val="150000"/>
              </a:lnSpc>
              <a:spcBef>
                <a:spcPts val="600"/>
              </a:spcBef>
              <a:buClr>
                <a:srgbClr val="034EA2"/>
              </a:buClr>
              <a:buSzPts val="2000"/>
            </a:pPr>
            <a:r>
              <a:rPr lang="en-GB" sz="3200" b="1" dirty="0">
                <a:solidFill>
                  <a:srgbClr val="034EA2"/>
                </a:solidFill>
                <a:latin typeface="Arial" pitchFamily="34" charset="0"/>
                <a:cs typeface="Arial" pitchFamily="34" charset="0"/>
              </a:rPr>
              <a:t>Any questions?</a:t>
            </a:r>
          </a:p>
          <a:p>
            <a:pPr marL="265176" indent="-265176" algn="ctr">
              <a:lnSpc>
                <a:spcPct val="150000"/>
              </a:lnSpc>
              <a:spcBef>
                <a:spcPts val="600"/>
              </a:spcBef>
              <a:buClr>
                <a:srgbClr val="034EA2"/>
              </a:buClr>
              <a:buSzPts val="2000"/>
            </a:pPr>
            <a:endParaRPr lang="lv-LV" sz="3200" b="1" dirty="0">
              <a:latin typeface="Arial" pitchFamily="34" charset="0"/>
              <a:cs typeface="Arial" pitchFamily="34" charset="0"/>
            </a:endParaRPr>
          </a:p>
          <a:p>
            <a:pPr marL="265176" indent="-265176" algn="ctr">
              <a:lnSpc>
                <a:spcPct val="150000"/>
              </a:lnSpc>
              <a:spcBef>
                <a:spcPts val="600"/>
              </a:spcBef>
              <a:buClr>
                <a:srgbClr val="034EA2"/>
              </a:buClr>
              <a:buSzPts val="2000"/>
            </a:pPr>
            <a:endParaRPr lang="lv-LV" sz="3200" b="1" dirty="0">
              <a:latin typeface="Arial" pitchFamily="34" charset="0"/>
              <a:cs typeface="Arial" pitchFamily="34" charset="0"/>
            </a:endParaRPr>
          </a:p>
          <a:p>
            <a:pPr marL="265176" indent="-265176" algn="ctr">
              <a:lnSpc>
                <a:spcPct val="150000"/>
              </a:lnSpc>
              <a:spcBef>
                <a:spcPts val="600"/>
              </a:spcBef>
              <a:buClr>
                <a:srgbClr val="034EA2"/>
              </a:buClr>
              <a:buSzPts val="2000"/>
            </a:pPr>
            <a:endParaRPr lang="lv-LV" sz="3200" b="1" dirty="0">
              <a:latin typeface="Arial" pitchFamily="34" charset="0"/>
              <a:cs typeface="Arial" pitchFamily="34" charset="0"/>
            </a:endParaRPr>
          </a:p>
          <a:p>
            <a:pPr marL="265176" indent="-265176" algn="ctr">
              <a:lnSpc>
                <a:spcPct val="150000"/>
              </a:lnSpc>
              <a:spcBef>
                <a:spcPts val="600"/>
              </a:spcBef>
              <a:buClr>
                <a:srgbClr val="034EA2"/>
              </a:buClr>
              <a:buSzPts val="2000"/>
            </a:pPr>
            <a:endParaRPr lang="en-GB" sz="3200" b="1" dirty="0">
              <a:latin typeface="Arial" pitchFamily="34" charset="0"/>
              <a:cs typeface="Arial" pitchFamily="34" charset="0"/>
            </a:endParaRPr>
          </a:p>
        </p:txBody>
      </p:sp>
      <p:pic>
        <p:nvPicPr>
          <p:cNvPr id="9" name="Picture 2" descr="C:\Users\marinagnedova\AppData\Local\Microsoft\Windows\INetCache\IE\APSUY2RF\3questions[1].jpg"/>
          <p:cNvPicPr>
            <a:picLocks noChangeAspect="1" noChangeArrowheads="1"/>
          </p:cNvPicPr>
          <p:nvPr/>
        </p:nvPicPr>
        <p:blipFill>
          <a:blip r:embed="rId3" cstate="print"/>
          <a:srcRect/>
          <a:stretch>
            <a:fillRect/>
          </a:stretch>
        </p:blipFill>
        <p:spPr bwMode="auto">
          <a:xfrm>
            <a:off x="5508790" y="4010585"/>
            <a:ext cx="1611988" cy="1870262"/>
          </a:xfrm>
          <a:prstGeom prst="rect">
            <a:avLst/>
          </a:prstGeom>
          <a:noFill/>
        </p:spPr>
      </p:pic>
    </p:spTree>
    <p:extLst>
      <p:ext uri="{BB962C8B-B14F-4D97-AF65-F5344CB8AC3E}">
        <p14:creationId xmlns:p14="http://schemas.microsoft.com/office/powerpoint/2010/main" val="1443877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2084" y="1495020"/>
            <a:ext cx="4857825" cy="1015663"/>
          </a:xfrm>
          <a:prstGeom prst="rect">
            <a:avLst/>
          </a:prstGeom>
        </p:spPr>
        <p:txBody>
          <a:bodyPr wrap="square">
            <a:spAutoFit/>
          </a:bodyPr>
          <a:lstStyle/>
          <a:p>
            <a:pPr algn="ctr"/>
            <a:r>
              <a:rPr lang="en-US" sz="2000" b="1" dirty="0">
                <a:solidFill>
                  <a:srgbClr val="034EA2"/>
                </a:solidFill>
                <a:latin typeface="Arial" panose="020B0604020202020204" pitchFamily="34" charset="0"/>
                <a:cs typeface="Arial" panose="020B0604020202020204" pitchFamily="34" charset="0"/>
              </a:rPr>
              <a:t>Nothing goes as planned, but that is fine provided someone controls the situation</a:t>
            </a:r>
            <a:r>
              <a:rPr lang="lv-LV" sz="2000" b="1" dirty="0">
                <a:solidFill>
                  <a:srgbClr val="034EA2"/>
                </a:solidFill>
                <a:latin typeface="Arial" panose="020B0604020202020204" pitchFamily="34" charset="0"/>
                <a:cs typeface="Arial" panose="020B0604020202020204" pitchFamily="34" charset="0"/>
              </a:rPr>
              <a:t>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6337" y="2031152"/>
            <a:ext cx="5206800" cy="3060137"/>
          </a:xfrm>
          <a:prstGeom prst="rect">
            <a:avLst/>
          </a:prstGeom>
        </p:spPr>
      </p:pic>
      <p:sp>
        <p:nvSpPr>
          <p:cNvPr id="4" name="Rectangle 3"/>
          <p:cNvSpPr/>
          <p:nvPr/>
        </p:nvSpPr>
        <p:spPr>
          <a:xfrm>
            <a:off x="927666" y="2447907"/>
            <a:ext cx="4852243" cy="130577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034EA2"/>
                </a:solidFill>
                <a:latin typeface="Arial" panose="020B0604020202020204" pitchFamily="34" charset="0"/>
                <a:cs typeface="Arial" panose="020B0604020202020204" pitchFamily="34" charset="0"/>
              </a:rPr>
              <a:t>General rule –</a:t>
            </a:r>
            <a:r>
              <a:rPr lang="lv-LV" sz="2000" b="1" dirty="0">
                <a:solidFill>
                  <a:srgbClr val="034EA2"/>
                </a:solidFill>
                <a:latin typeface="Arial" panose="020B0604020202020204" pitchFamily="34" charset="0"/>
                <a:cs typeface="Arial" panose="020B0604020202020204" pitchFamily="34" charset="0"/>
              </a:rPr>
              <a:t> </a:t>
            </a:r>
            <a:r>
              <a:rPr lang="en-GB" sz="2000" b="1" dirty="0">
                <a:solidFill>
                  <a:srgbClr val="034EA2"/>
                </a:solidFill>
                <a:latin typeface="Arial" panose="020B0604020202020204" pitchFamily="34" charset="0"/>
                <a:cs typeface="Arial" panose="020B0604020202020204" pitchFamily="34" charset="0"/>
              </a:rPr>
              <a:t>activities shall be implemented according </a:t>
            </a:r>
            <a:r>
              <a:rPr lang="lv-LV" sz="2000" b="1" dirty="0">
                <a:solidFill>
                  <a:srgbClr val="034EA2"/>
                </a:solidFill>
                <a:latin typeface="Arial" panose="020B0604020202020204" pitchFamily="34" charset="0"/>
                <a:cs typeface="Arial" panose="020B0604020202020204" pitchFamily="34" charset="0"/>
              </a:rPr>
              <a:t>to </a:t>
            </a:r>
            <a:r>
              <a:rPr lang="en-GB" sz="2000" b="1" dirty="0">
                <a:solidFill>
                  <a:srgbClr val="034EA2"/>
                </a:solidFill>
                <a:latin typeface="Arial" panose="020B0604020202020204" pitchFamily="34" charset="0"/>
                <a:cs typeface="Arial" panose="020B0604020202020204" pitchFamily="34" charset="0"/>
              </a:rPr>
              <a:t>Application Form</a:t>
            </a:r>
          </a:p>
        </p:txBody>
      </p:sp>
      <p:sp>
        <p:nvSpPr>
          <p:cNvPr id="5" name="Down Arrow 4"/>
          <p:cNvSpPr/>
          <p:nvPr/>
        </p:nvSpPr>
        <p:spPr>
          <a:xfrm>
            <a:off x="2045296" y="3816460"/>
            <a:ext cx="2611399" cy="1431330"/>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034EA2"/>
                </a:solidFill>
                <a:latin typeface="Arial" panose="020B0604020202020204" pitchFamily="34" charset="0"/>
                <a:cs typeface="Arial" panose="020B0604020202020204" pitchFamily="34" charset="0"/>
              </a:rPr>
              <a:t>In case of deviation</a:t>
            </a:r>
          </a:p>
        </p:txBody>
      </p:sp>
      <p:sp>
        <p:nvSpPr>
          <p:cNvPr id="6" name="Rectangle 5"/>
          <p:cNvSpPr/>
          <p:nvPr/>
        </p:nvSpPr>
        <p:spPr>
          <a:xfrm>
            <a:off x="922082" y="5310566"/>
            <a:ext cx="4857826" cy="73567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034EA2"/>
                </a:solidFill>
                <a:latin typeface="Arial" panose="020B0604020202020204" pitchFamily="34" charset="0"/>
                <a:cs typeface="Arial" panose="020B0604020202020204" pitchFamily="34" charset="0"/>
              </a:rPr>
              <a:t>Apply change procedure</a:t>
            </a:r>
          </a:p>
        </p:txBody>
      </p:sp>
    </p:spTree>
    <p:extLst>
      <p:ext uri="{BB962C8B-B14F-4D97-AF65-F5344CB8AC3E}">
        <p14:creationId xmlns:p14="http://schemas.microsoft.com/office/powerpoint/2010/main" val="3015340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834592" y="2165131"/>
            <a:ext cx="8484925" cy="3600986"/>
          </a:xfrm>
          <a:prstGeom prst="rect">
            <a:avLst/>
          </a:prstGeom>
        </p:spPr>
        <p:txBody>
          <a:bodyPr wrap="square">
            <a:spAutoFit/>
          </a:bodyPr>
          <a:lstStyle/>
          <a:p>
            <a:pPr lvl="0">
              <a:spcBef>
                <a:spcPts val="600"/>
              </a:spcBef>
              <a:spcAft>
                <a:spcPts val="600"/>
              </a:spcAft>
            </a:pPr>
            <a:r>
              <a:rPr lang="en-GB" sz="2400" b="1" dirty="0">
                <a:solidFill>
                  <a:srgbClr val="034EA2"/>
                </a:solidFill>
                <a:latin typeface="Arial" pitchFamily="34" charset="0"/>
                <a:ea typeface="Open Sans" panose="020B0606030504020204" pitchFamily="34" charset="0"/>
                <a:cs typeface="Arial" pitchFamily="34" charset="0"/>
              </a:rPr>
              <a:t>By focus:</a:t>
            </a:r>
          </a:p>
          <a:p>
            <a:pPr marL="457200" lvl="0" indent="-457200">
              <a:spcBef>
                <a:spcPts val="600"/>
              </a:spcBef>
              <a:spcAft>
                <a:spcPts val="600"/>
              </a:spcAft>
              <a:buFont typeface="Arial" panose="020B0604020202020204" pitchFamily="34" charset="0"/>
              <a:buChar char="•"/>
            </a:pPr>
            <a:r>
              <a:rPr lang="en-GB" sz="2400" dirty="0">
                <a:solidFill>
                  <a:srgbClr val="034EA2"/>
                </a:solidFill>
                <a:latin typeface="Arial" pitchFamily="34" charset="0"/>
                <a:ea typeface="Open Sans" panose="020B0606030504020204" pitchFamily="34" charset="0"/>
                <a:cs typeface="Arial" pitchFamily="34" charset="0"/>
              </a:rPr>
              <a:t>Changes in the LP&amp;PP information</a:t>
            </a:r>
          </a:p>
          <a:p>
            <a:pPr marL="457200" lvl="0" indent="-457200">
              <a:spcBef>
                <a:spcPts val="600"/>
              </a:spcBef>
              <a:spcAft>
                <a:spcPts val="600"/>
              </a:spcAft>
              <a:buFont typeface="Arial" panose="020B0604020202020204" pitchFamily="34" charset="0"/>
              <a:buChar char="•"/>
            </a:pPr>
            <a:r>
              <a:rPr lang="en-GB" sz="2400" dirty="0">
                <a:solidFill>
                  <a:srgbClr val="034EA2"/>
                </a:solidFill>
                <a:latin typeface="Arial" pitchFamily="34" charset="0"/>
                <a:ea typeface="Open Sans" panose="020B0606030504020204" pitchFamily="34" charset="0"/>
                <a:cs typeface="Arial" pitchFamily="34" charset="0"/>
              </a:rPr>
              <a:t>Changes in the project partnership</a:t>
            </a:r>
          </a:p>
          <a:p>
            <a:pPr marL="457200" lvl="0" indent="-457200">
              <a:spcBef>
                <a:spcPts val="600"/>
              </a:spcBef>
              <a:spcAft>
                <a:spcPts val="600"/>
              </a:spcAft>
              <a:buFont typeface="Arial" panose="020B0604020202020204" pitchFamily="34" charset="0"/>
              <a:buChar char="•"/>
            </a:pPr>
            <a:r>
              <a:rPr lang="en-GB" sz="2400" dirty="0">
                <a:solidFill>
                  <a:srgbClr val="034EA2"/>
                </a:solidFill>
                <a:latin typeface="Arial" pitchFamily="34" charset="0"/>
                <a:ea typeface="Open Sans" panose="020B0606030504020204" pitchFamily="34" charset="0"/>
                <a:cs typeface="Arial" pitchFamily="34" charset="0"/>
              </a:rPr>
              <a:t>Changes in the work plan</a:t>
            </a:r>
          </a:p>
          <a:p>
            <a:pPr marL="457200" lvl="0" indent="-457200">
              <a:spcBef>
                <a:spcPts val="600"/>
              </a:spcBef>
              <a:spcAft>
                <a:spcPts val="600"/>
              </a:spcAft>
              <a:buFont typeface="Arial" panose="020B0604020202020204" pitchFamily="34" charset="0"/>
              <a:buChar char="•"/>
            </a:pPr>
            <a:r>
              <a:rPr lang="en-GB" sz="2400" dirty="0">
                <a:solidFill>
                  <a:srgbClr val="034EA2"/>
                </a:solidFill>
                <a:latin typeface="Arial" pitchFamily="34" charset="0"/>
                <a:ea typeface="Open Sans" panose="020B0606030504020204" pitchFamily="34" charset="0"/>
                <a:cs typeface="Arial" pitchFamily="34" charset="0"/>
              </a:rPr>
              <a:t>Changes in the budget</a:t>
            </a:r>
          </a:p>
          <a:p>
            <a:pPr marL="457200" lvl="0" indent="-457200">
              <a:spcBef>
                <a:spcPts val="600"/>
              </a:spcBef>
              <a:spcAft>
                <a:spcPts val="600"/>
              </a:spcAft>
              <a:buFont typeface="Arial" panose="020B0604020202020204" pitchFamily="34" charset="0"/>
              <a:buChar char="•"/>
            </a:pPr>
            <a:r>
              <a:rPr lang="en-GB" sz="2400" dirty="0">
                <a:solidFill>
                  <a:srgbClr val="034EA2"/>
                </a:solidFill>
                <a:latin typeface="Arial" pitchFamily="34" charset="0"/>
                <a:ea typeface="Open Sans" panose="020B0606030504020204" pitchFamily="34" charset="0"/>
                <a:cs typeface="Arial" pitchFamily="34" charset="0"/>
              </a:rPr>
              <a:t>Changes in the duration</a:t>
            </a:r>
            <a:endParaRPr lang="lv-LV" sz="2400" dirty="0">
              <a:solidFill>
                <a:srgbClr val="034EA2"/>
              </a:solidFill>
              <a:latin typeface="Arial" pitchFamily="34" charset="0"/>
              <a:ea typeface="Open Sans" panose="020B0606030504020204" pitchFamily="34" charset="0"/>
              <a:cs typeface="Arial" pitchFamily="34" charset="0"/>
            </a:endParaRPr>
          </a:p>
          <a:p>
            <a:pPr marL="457200" lvl="0" indent="-457200">
              <a:spcBef>
                <a:spcPts val="600"/>
              </a:spcBef>
              <a:spcAft>
                <a:spcPts val="600"/>
              </a:spcAft>
              <a:buFont typeface="Arial" panose="020B0604020202020204" pitchFamily="34" charset="0"/>
              <a:buChar char="•"/>
            </a:pPr>
            <a:r>
              <a:rPr lang="en-US" sz="2400" dirty="0">
                <a:solidFill>
                  <a:srgbClr val="034EA2"/>
                </a:solidFill>
                <a:latin typeface="Arial" pitchFamily="34" charset="0"/>
                <a:ea typeface="Open Sans" panose="020B0606030504020204" pitchFamily="34" charset="0"/>
                <a:cs typeface="Arial" pitchFamily="34" charset="0"/>
              </a:rPr>
              <a:t>Changes in the reporting</a:t>
            </a:r>
          </a:p>
        </p:txBody>
      </p:sp>
      <p:sp>
        <p:nvSpPr>
          <p:cNvPr id="7" name="Rectangle 6"/>
          <p:cNvSpPr/>
          <p:nvPr/>
        </p:nvSpPr>
        <p:spPr>
          <a:xfrm>
            <a:off x="3934857" y="5190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CLASSIFICATION</a:t>
            </a:r>
          </a:p>
        </p:txBody>
      </p:sp>
    </p:spTree>
    <p:extLst>
      <p:ext uri="{BB962C8B-B14F-4D97-AF65-F5344CB8AC3E}">
        <p14:creationId xmlns:p14="http://schemas.microsoft.com/office/powerpoint/2010/main" val="2813071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782457" y="366697"/>
            <a:ext cx="7919875" cy="523220"/>
          </a:xfrm>
          <a:prstGeom prst="rect">
            <a:avLst/>
          </a:prstGeom>
        </p:spPr>
        <p:txBody>
          <a:bodyPr wrap="square">
            <a:spAutoFit/>
          </a:bodyPr>
          <a:lstStyle/>
          <a:p>
            <a:pPr lvl="0" algn="r"/>
            <a:r>
              <a:rPr lang="lv-LV" sz="2800" b="1" dirty="0">
                <a:solidFill>
                  <a:srgbClr val="034EA2"/>
                </a:solidFill>
                <a:latin typeface="Arial" pitchFamily="34" charset="0"/>
                <a:ea typeface="Open Sans" panose="020B0606030504020204" pitchFamily="34" charset="0"/>
                <a:cs typeface="Arial" pitchFamily="34" charset="0"/>
              </a:rPr>
              <a:t>CLASSIFICATION</a:t>
            </a:r>
          </a:p>
        </p:txBody>
      </p:sp>
      <p:sp>
        <p:nvSpPr>
          <p:cNvPr id="6" name="Rectangle 5"/>
          <p:cNvSpPr/>
          <p:nvPr/>
        </p:nvSpPr>
        <p:spPr>
          <a:xfrm>
            <a:off x="889648" y="1717276"/>
            <a:ext cx="11173069" cy="2862322"/>
          </a:xfrm>
          <a:prstGeom prst="rect">
            <a:avLst/>
          </a:prstGeom>
        </p:spPr>
        <p:txBody>
          <a:bodyPr wrap="square">
            <a:spAutoFit/>
          </a:bodyPr>
          <a:lstStyle/>
          <a:p>
            <a:pPr lvl="0">
              <a:lnSpc>
                <a:spcPct val="250000"/>
              </a:lnSpc>
            </a:pPr>
            <a:r>
              <a:rPr lang="en-GB" sz="2400" b="1" dirty="0">
                <a:solidFill>
                  <a:srgbClr val="034EA2"/>
                </a:solidFill>
                <a:latin typeface="Arial" pitchFamily="34" charset="0"/>
                <a:ea typeface="Open Sans" panose="020B0606030504020204" pitchFamily="34" charset="0"/>
                <a:cs typeface="Arial" pitchFamily="34" charset="0"/>
              </a:rPr>
              <a:t>By type:</a:t>
            </a:r>
          </a:p>
          <a:p>
            <a:pPr marL="457200" lvl="0" indent="-457200">
              <a:lnSpc>
                <a:spcPct val="250000"/>
              </a:lnSpc>
              <a:buFont typeface="Arial" panose="020B0604020202020204" pitchFamily="34" charset="0"/>
              <a:buChar char="•"/>
            </a:pPr>
            <a:r>
              <a:rPr lang="en-GB" sz="2400" b="1" dirty="0">
                <a:solidFill>
                  <a:srgbClr val="034EA2"/>
                </a:solidFill>
                <a:latin typeface="Arial" pitchFamily="34" charset="0"/>
                <a:ea typeface="Open Sans" panose="020B0606030504020204" pitchFamily="34" charset="0"/>
                <a:cs typeface="Arial" pitchFamily="34" charset="0"/>
              </a:rPr>
              <a:t>Minor changes (some require approval of JS)</a:t>
            </a:r>
          </a:p>
          <a:p>
            <a:pPr marL="457200" lvl="0" indent="-457200">
              <a:lnSpc>
                <a:spcPct val="250000"/>
              </a:lnSpc>
              <a:buFont typeface="Arial" panose="020B0604020202020204" pitchFamily="34" charset="0"/>
              <a:buChar char="•"/>
            </a:pPr>
            <a:r>
              <a:rPr lang="en-GB" sz="2400" b="1" dirty="0">
                <a:solidFill>
                  <a:srgbClr val="034EA2"/>
                </a:solidFill>
                <a:latin typeface="Arial" pitchFamily="34" charset="0"/>
                <a:ea typeface="Open Sans" panose="020B0606030504020204" pitchFamily="34" charset="0"/>
                <a:cs typeface="Arial" pitchFamily="34" charset="0"/>
              </a:rPr>
              <a:t>Major changes (prior approval</a:t>
            </a:r>
            <a:r>
              <a:rPr lang="lv-LV" sz="2400" b="1" dirty="0">
                <a:solidFill>
                  <a:srgbClr val="034EA2"/>
                </a:solidFill>
                <a:latin typeface="Arial" pitchFamily="34" charset="0"/>
                <a:ea typeface="Open Sans" panose="020B0606030504020204" pitchFamily="34" charset="0"/>
                <a:cs typeface="Arial" pitchFamily="34" charset="0"/>
              </a:rPr>
              <a:t> </a:t>
            </a:r>
            <a:r>
              <a:rPr lang="en-GB" sz="2400" b="1" dirty="0">
                <a:solidFill>
                  <a:srgbClr val="034EA2"/>
                </a:solidFill>
                <a:latin typeface="Arial" pitchFamily="34" charset="0"/>
                <a:ea typeface="Open Sans" panose="020B0606030504020204" pitchFamily="34" charset="0"/>
                <a:cs typeface="Arial" pitchFamily="34" charset="0"/>
              </a:rPr>
              <a:t>of </a:t>
            </a:r>
            <a:r>
              <a:rPr lang="lv-LV" sz="2400" b="1" dirty="0">
                <a:solidFill>
                  <a:srgbClr val="034EA2"/>
                </a:solidFill>
                <a:latin typeface="Arial" pitchFamily="34" charset="0"/>
                <a:ea typeface="Open Sans" panose="020B0606030504020204" pitchFamily="34" charset="0"/>
                <a:cs typeface="Arial" pitchFamily="34" charset="0"/>
              </a:rPr>
              <a:t>MA/MC</a:t>
            </a:r>
            <a:r>
              <a:rPr lang="en-GB" sz="2400" b="1" dirty="0">
                <a:solidFill>
                  <a:srgbClr val="034EA2"/>
                </a:solidFill>
                <a:latin typeface="Arial" pitchFamily="34" charset="0"/>
                <a:ea typeface="Open Sans" panose="020B0606030504020204" pitchFamily="34" charset="0"/>
                <a:cs typeface="Arial" pitchFamily="34" charset="0"/>
              </a:rPr>
              <a:t>)</a:t>
            </a:r>
          </a:p>
        </p:txBody>
      </p:sp>
    </p:spTree>
    <p:extLst>
      <p:ext uri="{BB962C8B-B14F-4D97-AF65-F5344CB8AC3E}">
        <p14:creationId xmlns:p14="http://schemas.microsoft.com/office/powerpoint/2010/main" val="2195892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782457" y="366697"/>
            <a:ext cx="7919875" cy="523220"/>
          </a:xfrm>
          <a:prstGeom prst="rect">
            <a:avLst/>
          </a:prstGeom>
        </p:spPr>
        <p:txBody>
          <a:bodyPr wrap="square">
            <a:spAutoFit/>
          </a:bodyPr>
          <a:lstStyle/>
          <a:p>
            <a:pPr lvl="0" algn="r"/>
            <a:r>
              <a:rPr lang="en-GB" sz="2800" b="1" dirty="0">
                <a:solidFill>
                  <a:srgbClr val="034EA2"/>
                </a:solidFill>
                <a:latin typeface="Arial" pitchFamily="34" charset="0"/>
                <a:ea typeface="Open Sans" panose="020B0606030504020204" pitchFamily="34" charset="0"/>
                <a:cs typeface="Arial" pitchFamily="34" charset="0"/>
              </a:rPr>
              <a:t>MINOR CHANGES</a:t>
            </a:r>
          </a:p>
        </p:txBody>
      </p:sp>
      <p:sp>
        <p:nvSpPr>
          <p:cNvPr id="8" name="Rectangle 7"/>
          <p:cNvSpPr/>
          <p:nvPr/>
        </p:nvSpPr>
        <p:spPr>
          <a:xfrm>
            <a:off x="718571" y="1833948"/>
            <a:ext cx="10983762" cy="461665"/>
          </a:xfrm>
          <a:prstGeom prst="rect">
            <a:avLst/>
          </a:prstGeom>
        </p:spPr>
        <p:txBody>
          <a:bodyPr wrap="square">
            <a:spAutoFit/>
          </a:bodyPr>
          <a:lstStyle/>
          <a:p>
            <a:pPr algn="ctr"/>
            <a:r>
              <a:rPr lang="en-GB" sz="2400" b="1" dirty="0">
                <a:solidFill>
                  <a:srgbClr val="034EA2"/>
                </a:solidFill>
                <a:latin typeface="Arial" pitchFamily="34" charset="0"/>
                <a:ea typeface="Open Sans" panose="020B0606030504020204" pitchFamily="34" charset="0"/>
                <a:cs typeface="Arial" pitchFamily="34" charset="0"/>
              </a:rPr>
              <a:t>Changes in the LP&amp;PP information</a:t>
            </a:r>
            <a:endParaRPr lang="lv-LV" sz="2400" b="1" dirty="0">
              <a:solidFill>
                <a:srgbClr val="034EA2"/>
              </a:solidFill>
              <a:latin typeface="Arial" pitchFamily="34" charset="0"/>
              <a:ea typeface="Open Sans" panose="020B0606030504020204"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69290751"/>
              </p:ext>
            </p:extLst>
          </p:nvPr>
        </p:nvGraphicFramePr>
        <p:xfrm>
          <a:off x="718570" y="2566202"/>
          <a:ext cx="10983763" cy="2133600"/>
        </p:xfrm>
        <a:graphic>
          <a:graphicData uri="http://schemas.openxmlformats.org/drawingml/2006/table">
            <a:tbl>
              <a:tblPr firstRow="1" bandRow="1">
                <a:tableStyleId>{5C22544A-7EE6-4342-B048-85BDC9FD1C3A}</a:tableStyleId>
              </a:tblPr>
              <a:tblGrid>
                <a:gridCol w="2215215">
                  <a:extLst>
                    <a:ext uri="{9D8B030D-6E8A-4147-A177-3AD203B41FA5}">
                      <a16:colId xmlns:a16="http://schemas.microsoft.com/office/drawing/2014/main" xmlns="" val="20000"/>
                    </a:ext>
                  </a:extLst>
                </a:gridCol>
                <a:gridCol w="4280437">
                  <a:extLst>
                    <a:ext uri="{9D8B030D-6E8A-4147-A177-3AD203B41FA5}">
                      <a16:colId xmlns:a16="http://schemas.microsoft.com/office/drawing/2014/main" xmlns="" val="20001"/>
                    </a:ext>
                  </a:extLst>
                </a:gridCol>
                <a:gridCol w="4488111">
                  <a:extLst>
                    <a:ext uri="{9D8B030D-6E8A-4147-A177-3AD203B41FA5}">
                      <a16:colId xmlns:a16="http://schemas.microsoft.com/office/drawing/2014/main" xmlns="" val="20002"/>
                    </a:ext>
                  </a:extLst>
                </a:gridCol>
              </a:tblGrid>
              <a:tr h="822168">
                <a:tc>
                  <a:txBody>
                    <a:bodyPr/>
                    <a:lstStyle/>
                    <a:p>
                      <a:endParaRPr lang="en-GB" sz="2000" b="1" dirty="0">
                        <a:solidFill>
                          <a:schemeClr val="tx1"/>
                        </a:solidFill>
                        <a:latin typeface="Arial" panose="020B0604020202020204" pitchFamily="34" charset="0"/>
                        <a:cs typeface="Arial" panose="020B0604020202020204" pitchFamily="34" charset="0"/>
                      </a:endParaRPr>
                    </a:p>
                  </a:txBody>
                  <a:tcPr>
                    <a:solidFill>
                      <a:schemeClr val="bg1"/>
                    </a:solidFill>
                  </a:tcPr>
                </a:tc>
                <a:tc>
                  <a:txBody>
                    <a:bodyPr/>
                    <a:lstStyle/>
                    <a:p>
                      <a:pPr algn="ctr"/>
                      <a:r>
                        <a:rPr lang="lv-LV" sz="1800" b="1" dirty="0">
                          <a:solidFill>
                            <a:schemeClr val="accent5">
                              <a:lumMod val="75000"/>
                            </a:schemeClr>
                          </a:solidFill>
                          <a:latin typeface="Arial" panose="020B0604020202020204" pitchFamily="34" charset="0"/>
                          <a:cs typeface="Arial" panose="020B0604020202020204" pitchFamily="34" charset="0"/>
                        </a:rPr>
                        <a:t>PM </a:t>
                      </a:r>
                      <a:r>
                        <a:rPr lang="en-GB" sz="1800" b="1" dirty="0">
                          <a:solidFill>
                            <a:schemeClr val="accent5">
                              <a:lumMod val="75000"/>
                            </a:schemeClr>
                          </a:solidFill>
                          <a:latin typeface="Arial" panose="020B0604020202020204" pitchFamily="34" charset="0"/>
                          <a:cs typeface="Arial" panose="020B0604020202020204" pitchFamily="34" charset="0"/>
                        </a:rPr>
                        <a:t>Version No 2</a:t>
                      </a:r>
                    </a:p>
                    <a:p>
                      <a:pPr algn="ctr"/>
                      <a:r>
                        <a:rPr lang="en-GB" sz="1800" b="1" dirty="0">
                          <a:solidFill>
                            <a:schemeClr val="accent5">
                              <a:lumMod val="75000"/>
                            </a:schemeClr>
                          </a:solidFill>
                          <a:latin typeface="Arial" panose="020B0604020202020204" pitchFamily="34" charset="0"/>
                          <a:cs typeface="Arial" panose="020B0604020202020204" pitchFamily="34" charset="0"/>
                        </a:rPr>
                        <a:t>(approved on April 4, 2017)</a:t>
                      </a:r>
                    </a:p>
                    <a:p>
                      <a:endParaRPr lang="en-GB" sz="2000" b="0" dirty="0">
                        <a:solidFill>
                          <a:schemeClr val="tx1"/>
                        </a:solidFill>
                        <a:latin typeface="Arial" panose="020B0604020202020204" pitchFamily="34" charset="0"/>
                        <a:cs typeface="Arial" panose="020B0604020202020204" pitchFamily="34" charset="0"/>
                      </a:endParaRPr>
                    </a:p>
                  </a:txBody>
                  <a:tcPr>
                    <a:solidFill>
                      <a:schemeClr val="accent1">
                        <a:lumMod val="60000"/>
                        <a:lumOff val="40000"/>
                      </a:schemeClr>
                    </a:solidFill>
                  </a:tcPr>
                </a:tc>
                <a:tc>
                  <a:txBody>
                    <a:bodyPr/>
                    <a:lstStyle/>
                    <a:p>
                      <a:pPr algn="ctr"/>
                      <a:r>
                        <a:rPr lang="lv-LV" sz="1800" b="1" dirty="0">
                          <a:solidFill>
                            <a:srgbClr val="FF0000"/>
                          </a:solidFill>
                          <a:latin typeface="Arial" panose="020B0604020202020204" pitchFamily="34" charset="0"/>
                          <a:cs typeface="Arial" panose="020B0604020202020204" pitchFamily="34" charset="0"/>
                        </a:rPr>
                        <a:t>PM</a:t>
                      </a:r>
                      <a:r>
                        <a:rPr lang="en-GB" sz="1800" b="1" dirty="0">
                          <a:solidFill>
                            <a:srgbClr val="FF0000"/>
                          </a:solidFill>
                          <a:latin typeface="Arial" panose="020B0604020202020204" pitchFamily="34" charset="0"/>
                          <a:cs typeface="Arial" panose="020B0604020202020204" pitchFamily="34" charset="0"/>
                        </a:rPr>
                        <a:t> Version No 3</a:t>
                      </a:r>
                    </a:p>
                    <a:p>
                      <a:pPr algn="ctr"/>
                      <a:r>
                        <a:rPr lang="en-GB" sz="1800" b="1" dirty="0">
                          <a:solidFill>
                            <a:srgbClr val="FF0000"/>
                          </a:solidFill>
                          <a:latin typeface="Arial" panose="020B0604020202020204" pitchFamily="34" charset="0"/>
                          <a:cs typeface="Arial" panose="020B0604020202020204" pitchFamily="34" charset="0"/>
                        </a:rPr>
                        <a:t>(approved on August 7, 2017)</a:t>
                      </a:r>
                    </a:p>
                    <a:p>
                      <a:endParaRPr lang="en-GB" sz="2000" b="0" dirty="0">
                        <a:solidFill>
                          <a:schemeClr val="tx1"/>
                        </a:solidFill>
                        <a:latin typeface="Arial" panose="020B0604020202020204" pitchFamily="34" charset="0"/>
                        <a:cs typeface="Arial" panose="020B0604020202020204" pitchFamily="34" charset="0"/>
                      </a:endParaRPr>
                    </a:p>
                  </a:txBody>
                  <a:tcPr>
                    <a:solidFill>
                      <a:schemeClr val="accent1">
                        <a:lumMod val="60000"/>
                        <a:lumOff val="40000"/>
                      </a:schemeClr>
                    </a:solidFill>
                  </a:tcPr>
                </a:tc>
                <a:extLst>
                  <a:ext uri="{0D108BD9-81ED-4DB2-BD59-A6C34878D82A}">
                    <a16:rowId xmlns:a16="http://schemas.microsoft.com/office/drawing/2014/main" xmlns="" val="10002"/>
                  </a:ext>
                </a:extLst>
              </a:tr>
              <a:tr h="1034340">
                <a:tc>
                  <a:txBody>
                    <a:bodyPr/>
                    <a:lstStyle/>
                    <a:p>
                      <a:r>
                        <a:rPr lang="en-GB" sz="1800" b="0" dirty="0">
                          <a:solidFill>
                            <a:schemeClr val="tx1"/>
                          </a:solidFill>
                          <a:latin typeface="Arial" panose="020B0604020202020204" pitchFamily="34" charset="0"/>
                          <a:cs typeface="Arial" panose="020B0604020202020204" pitchFamily="34" charset="0"/>
                        </a:rPr>
                        <a:t>Contact data</a:t>
                      </a:r>
                    </a:p>
                  </a:txBody>
                  <a:tcPr>
                    <a:solidFill>
                      <a:schemeClr val="accent1">
                        <a:lumMod val="20000"/>
                        <a:lumOff val="80000"/>
                      </a:schemeClr>
                    </a:solidFill>
                  </a:tcPr>
                </a:tc>
                <a:tc>
                  <a:txBody>
                    <a:bodyPr/>
                    <a:lstStyle/>
                    <a:p>
                      <a:r>
                        <a:rPr lang="en-GB" sz="1800" b="0" dirty="0">
                          <a:solidFill>
                            <a:schemeClr val="tx1"/>
                          </a:solidFill>
                          <a:latin typeface="Arial" panose="020B0604020202020204" pitchFamily="34" charset="0"/>
                          <a:cs typeface="Arial" panose="020B0604020202020204" pitchFamily="34" charset="0"/>
                        </a:rPr>
                        <a:t>Update information immediately via eMS</a:t>
                      </a:r>
                    </a:p>
                  </a:txBody>
                  <a:tcPr>
                    <a:solidFill>
                      <a:schemeClr val="accent1">
                        <a:lumMod val="20000"/>
                        <a:lumOff val="80000"/>
                      </a:schemeClr>
                    </a:solidFill>
                  </a:tcPr>
                </a:tc>
                <a:tc>
                  <a:txBody>
                    <a:bodyPr/>
                    <a:lstStyle/>
                    <a:p>
                      <a:r>
                        <a:rPr lang="en-GB" sz="1800" b="0" dirty="0">
                          <a:solidFill>
                            <a:schemeClr val="tx1"/>
                          </a:solidFill>
                          <a:latin typeface="Arial" panose="020B0604020202020204" pitchFamily="34" charset="0"/>
                          <a:cs typeface="Arial" panose="020B0604020202020204" pitchFamily="34" charset="0"/>
                        </a:rPr>
                        <a:t>Update information immediately via </a:t>
                      </a:r>
                      <a:r>
                        <a:rPr lang="en-GB" sz="1800" b="0" noProof="0" dirty="0" err="1">
                          <a:solidFill>
                            <a:schemeClr val="tx1"/>
                          </a:solidFill>
                          <a:latin typeface="Arial" panose="020B0604020202020204" pitchFamily="34" charset="0"/>
                          <a:cs typeface="Arial" panose="020B0604020202020204" pitchFamily="34" charset="0"/>
                        </a:rPr>
                        <a:t>eMS</a:t>
                      </a:r>
                      <a:endParaRPr lang="en-GB" sz="1800" b="0" noProof="0" dirty="0">
                        <a:solidFill>
                          <a:schemeClr val="tx1"/>
                        </a:solidFill>
                        <a:latin typeface="Arial" panose="020B0604020202020204" pitchFamily="34" charset="0"/>
                        <a:cs typeface="Arial" panose="020B0604020202020204" pitchFamily="34" charset="0"/>
                      </a:endParaRPr>
                    </a:p>
                    <a:p>
                      <a:r>
                        <a:rPr lang="en-GB" sz="1800" b="0" noProof="0" dirty="0">
                          <a:solidFill>
                            <a:srgbClr val="FF0000"/>
                          </a:solidFill>
                          <a:latin typeface="Arial" panose="020B0604020202020204" pitchFamily="34" charset="0"/>
                          <a:cs typeface="Arial" panose="020B0604020202020204" pitchFamily="34" charset="0"/>
                        </a:rPr>
                        <a:t>and communicate changes via progress report</a:t>
                      </a:r>
                    </a:p>
                    <a:p>
                      <a:endParaRPr lang="en-GB" sz="1800" b="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3" name="Table 2">
            <a:extLst>
              <a:ext uri="{FF2B5EF4-FFF2-40B4-BE49-F238E27FC236}">
                <a16:creationId xmlns:a16="http://schemas.microsoft.com/office/drawing/2014/main" xmlns="" id="{BD56FED0-2EB6-4FE2-B0D6-9FC560B4B1BD}"/>
              </a:ext>
            </a:extLst>
          </p:cNvPr>
          <p:cNvGraphicFramePr>
            <a:graphicFrameLocks noGrp="1"/>
          </p:cNvGraphicFramePr>
          <p:nvPr>
            <p:extLst>
              <p:ext uri="{D42A27DB-BD31-4B8C-83A1-F6EECF244321}">
                <p14:modId xmlns:p14="http://schemas.microsoft.com/office/powerpoint/2010/main" val="3799121864"/>
              </p:ext>
            </p:extLst>
          </p:nvPr>
        </p:nvGraphicFramePr>
        <p:xfrm>
          <a:off x="718570" y="4699802"/>
          <a:ext cx="10983763" cy="914484"/>
        </p:xfrm>
        <a:graphic>
          <a:graphicData uri="http://schemas.openxmlformats.org/drawingml/2006/table">
            <a:tbl>
              <a:tblPr bandRow="1">
                <a:tableStyleId>{5C22544A-7EE6-4342-B048-85BDC9FD1C3A}</a:tableStyleId>
              </a:tblPr>
              <a:tblGrid>
                <a:gridCol w="2215215">
                  <a:extLst>
                    <a:ext uri="{9D8B030D-6E8A-4147-A177-3AD203B41FA5}">
                      <a16:colId xmlns:a16="http://schemas.microsoft.com/office/drawing/2014/main" xmlns="" val="3253398842"/>
                    </a:ext>
                  </a:extLst>
                </a:gridCol>
                <a:gridCol w="4280437">
                  <a:extLst>
                    <a:ext uri="{9D8B030D-6E8A-4147-A177-3AD203B41FA5}">
                      <a16:colId xmlns:a16="http://schemas.microsoft.com/office/drawing/2014/main" xmlns="" val="3369586718"/>
                    </a:ext>
                  </a:extLst>
                </a:gridCol>
                <a:gridCol w="4488111">
                  <a:extLst>
                    <a:ext uri="{9D8B030D-6E8A-4147-A177-3AD203B41FA5}">
                      <a16:colId xmlns:a16="http://schemas.microsoft.com/office/drawing/2014/main" xmlns="" val="2216629327"/>
                    </a:ext>
                  </a:extLst>
                </a:gridCol>
              </a:tblGrid>
              <a:tr h="914484">
                <a:tc>
                  <a:txBody>
                    <a:bodyPr/>
                    <a:lstStyle/>
                    <a:p>
                      <a:r>
                        <a:rPr lang="en-GB" sz="1800" b="0" dirty="0">
                          <a:latin typeface="Arial" panose="020B0604020202020204" pitchFamily="34" charset="0"/>
                          <a:cs typeface="Arial" panose="020B0604020202020204" pitchFamily="34" charset="0"/>
                        </a:rPr>
                        <a:t>Bank account</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solidFill>
                            <a:schemeClr val="tx1"/>
                          </a:solidFill>
                          <a:latin typeface="Arial" panose="020B0604020202020204" pitchFamily="34" charset="0"/>
                          <a:cs typeface="Arial" panose="020B0604020202020204" pitchFamily="34" charset="0"/>
                        </a:rPr>
                        <a:t>Update information immediately via eMS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solidFill>
                            <a:schemeClr val="tx1"/>
                          </a:solidFill>
                          <a:latin typeface="Arial" panose="020B0604020202020204" pitchFamily="34" charset="0"/>
                          <a:cs typeface="Arial" panose="020B0604020202020204" pitchFamily="34" charset="0"/>
                        </a:rPr>
                        <a:t>Update information immediately via </a:t>
                      </a:r>
                      <a:r>
                        <a:rPr lang="en-GB" sz="1800" b="0" dirty="0" err="1">
                          <a:solidFill>
                            <a:schemeClr val="tx1"/>
                          </a:solidFill>
                          <a:latin typeface="Arial" panose="020B0604020202020204" pitchFamily="34" charset="0"/>
                          <a:cs typeface="Arial" panose="020B0604020202020204" pitchFamily="34" charset="0"/>
                        </a:rPr>
                        <a:t>eMS</a:t>
                      </a:r>
                      <a:endParaRPr lang="en-GB" sz="1800" b="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xmlns="" val="2727382877"/>
                  </a:ext>
                </a:extLst>
              </a:tr>
            </a:tbl>
          </a:graphicData>
        </a:graphic>
      </p:graphicFrame>
    </p:spTree>
    <p:extLst>
      <p:ext uri="{BB962C8B-B14F-4D97-AF65-F5344CB8AC3E}">
        <p14:creationId xmlns:p14="http://schemas.microsoft.com/office/powerpoint/2010/main" val="4177065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782457" y="366697"/>
            <a:ext cx="7919875" cy="523220"/>
          </a:xfrm>
          <a:prstGeom prst="rect">
            <a:avLst/>
          </a:prstGeom>
        </p:spPr>
        <p:txBody>
          <a:bodyPr wrap="square">
            <a:spAutoFit/>
          </a:bodyPr>
          <a:lstStyle/>
          <a:p>
            <a:pPr lvl="0" algn="r"/>
            <a:r>
              <a:rPr lang="en-GB" sz="2800" b="1" dirty="0">
                <a:solidFill>
                  <a:srgbClr val="034EA2"/>
                </a:solidFill>
                <a:latin typeface="Arial" pitchFamily="34" charset="0"/>
                <a:ea typeface="Open Sans" panose="020B0606030504020204" pitchFamily="34" charset="0"/>
                <a:cs typeface="Arial" pitchFamily="34" charset="0"/>
              </a:rPr>
              <a:t>MINOR CHANGES</a:t>
            </a:r>
          </a:p>
        </p:txBody>
      </p:sp>
      <p:sp>
        <p:nvSpPr>
          <p:cNvPr id="7" name="Rectangle 6"/>
          <p:cNvSpPr/>
          <p:nvPr/>
        </p:nvSpPr>
        <p:spPr>
          <a:xfrm>
            <a:off x="721972" y="1647872"/>
            <a:ext cx="10980360" cy="461665"/>
          </a:xfrm>
          <a:prstGeom prst="rect">
            <a:avLst/>
          </a:prstGeom>
        </p:spPr>
        <p:txBody>
          <a:bodyPr wrap="square">
            <a:spAutoFit/>
          </a:bodyPr>
          <a:lstStyle/>
          <a:p>
            <a:pPr algn="ctr"/>
            <a:r>
              <a:rPr lang="en-GB" sz="2400" b="1" dirty="0">
                <a:solidFill>
                  <a:srgbClr val="034EA2"/>
                </a:solidFill>
                <a:latin typeface="Arial" pitchFamily="34" charset="0"/>
                <a:ea typeface="Open Sans" panose="020B0606030504020204" pitchFamily="34" charset="0"/>
                <a:cs typeface="Arial" pitchFamily="34" charset="0"/>
              </a:rPr>
              <a:t>Changes in the work plan</a:t>
            </a:r>
            <a:endParaRPr lang="en-GB" sz="2400" b="1" dirty="0">
              <a:latin typeface="Arial" pitchFamily="34" charset="0"/>
              <a:ea typeface="Open Sans" panose="020B0606030504020204"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399736316"/>
              </p:ext>
            </p:extLst>
          </p:nvPr>
        </p:nvGraphicFramePr>
        <p:xfrm>
          <a:off x="721972" y="2201412"/>
          <a:ext cx="10980360" cy="1554480"/>
        </p:xfrm>
        <a:graphic>
          <a:graphicData uri="http://schemas.openxmlformats.org/drawingml/2006/table">
            <a:tbl>
              <a:tblPr firstRow="1" bandRow="1">
                <a:tableStyleId>{5C22544A-7EE6-4342-B048-85BDC9FD1C3A}</a:tableStyleId>
              </a:tblPr>
              <a:tblGrid>
                <a:gridCol w="2825270">
                  <a:extLst>
                    <a:ext uri="{9D8B030D-6E8A-4147-A177-3AD203B41FA5}">
                      <a16:colId xmlns:a16="http://schemas.microsoft.com/office/drawing/2014/main" xmlns="" val="20000"/>
                    </a:ext>
                  </a:extLst>
                </a:gridCol>
                <a:gridCol w="3949937">
                  <a:extLst>
                    <a:ext uri="{9D8B030D-6E8A-4147-A177-3AD203B41FA5}">
                      <a16:colId xmlns:a16="http://schemas.microsoft.com/office/drawing/2014/main" xmlns="" val="20001"/>
                    </a:ext>
                  </a:extLst>
                </a:gridCol>
                <a:gridCol w="4205153">
                  <a:extLst>
                    <a:ext uri="{9D8B030D-6E8A-4147-A177-3AD203B41FA5}">
                      <a16:colId xmlns:a16="http://schemas.microsoft.com/office/drawing/2014/main" xmlns="" val="20002"/>
                    </a:ext>
                  </a:extLst>
                </a:gridCol>
              </a:tblGrid>
              <a:tr h="826582">
                <a:tc>
                  <a:txBody>
                    <a:bodyPr/>
                    <a:lstStyle/>
                    <a:p>
                      <a:pPr marL="0" indent="0">
                        <a:buFont typeface="Arial" panose="020B0604020202020204" pitchFamily="34" charset="0"/>
                        <a:buNone/>
                      </a:pPr>
                      <a:endParaRPr lang="en-GB" sz="1800" b="0" noProof="0" dirty="0">
                        <a:solidFill>
                          <a:schemeClr val="tx1"/>
                        </a:solidFill>
                        <a:latin typeface="Arial" pitchFamily="34" charset="0"/>
                        <a:ea typeface="Open Sans" panose="020B0606030504020204" pitchFamily="34" charset="0"/>
                        <a:cs typeface="Arial" pitchFamily="34" charset="0"/>
                      </a:endParaRPr>
                    </a:p>
                  </a:txBody>
                  <a:tcPr>
                    <a:solidFill>
                      <a:schemeClr val="accent1">
                        <a:lumMod val="60000"/>
                        <a:lumOff val="40000"/>
                      </a:schemeClr>
                    </a:solidFill>
                  </a:tcPr>
                </a:tc>
                <a:tc>
                  <a:txBody>
                    <a:bodyPr/>
                    <a:lstStyle/>
                    <a:p>
                      <a:pPr algn="ctr"/>
                      <a:r>
                        <a:rPr lang="lv-LV" sz="1800" b="1" dirty="0">
                          <a:solidFill>
                            <a:schemeClr val="accent5">
                              <a:lumMod val="75000"/>
                            </a:schemeClr>
                          </a:solidFill>
                          <a:latin typeface="Arial" panose="020B0604020202020204" pitchFamily="34" charset="0"/>
                          <a:cs typeface="Arial" panose="020B0604020202020204" pitchFamily="34" charset="0"/>
                        </a:rPr>
                        <a:t>PM</a:t>
                      </a:r>
                      <a:r>
                        <a:rPr lang="en-GB" sz="1800" b="1" dirty="0">
                          <a:solidFill>
                            <a:schemeClr val="accent5">
                              <a:lumMod val="75000"/>
                            </a:schemeClr>
                          </a:solidFill>
                          <a:latin typeface="Arial" panose="020B0604020202020204" pitchFamily="34" charset="0"/>
                          <a:cs typeface="Arial" panose="020B0604020202020204" pitchFamily="34" charset="0"/>
                        </a:rPr>
                        <a:t> Version No 2</a:t>
                      </a:r>
                    </a:p>
                    <a:p>
                      <a:pPr algn="ctr"/>
                      <a:r>
                        <a:rPr lang="en-GB" sz="1800" b="1" dirty="0">
                          <a:solidFill>
                            <a:schemeClr val="accent5">
                              <a:lumMod val="75000"/>
                            </a:schemeClr>
                          </a:solidFill>
                          <a:latin typeface="Arial" panose="020B0604020202020204" pitchFamily="34" charset="0"/>
                          <a:cs typeface="Arial" panose="020B0604020202020204" pitchFamily="34" charset="0"/>
                        </a:rPr>
                        <a:t>(approved on April 4, 2017)</a:t>
                      </a:r>
                    </a:p>
                    <a:p>
                      <a:endParaRPr lang="en-GB" sz="1800" b="0" noProof="0" dirty="0">
                        <a:solidFill>
                          <a:schemeClr val="tx1"/>
                        </a:solidFill>
                        <a:latin typeface="Arial" panose="020B0604020202020204" pitchFamily="34" charset="0"/>
                        <a:cs typeface="Arial" panose="020B0604020202020204" pitchFamily="34" charset="0"/>
                      </a:endParaRPr>
                    </a:p>
                  </a:txBody>
                  <a:tcPr>
                    <a:solidFill>
                      <a:schemeClr val="accent1">
                        <a:lumMod val="60000"/>
                        <a:lumOff val="40000"/>
                      </a:schemeClr>
                    </a:solidFill>
                  </a:tcPr>
                </a:tc>
                <a:tc>
                  <a:txBody>
                    <a:bodyPr/>
                    <a:lstStyle/>
                    <a:p>
                      <a:pPr algn="ctr"/>
                      <a:r>
                        <a:rPr lang="lv-LV" sz="1800" b="1" dirty="0">
                          <a:solidFill>
                            <a:srgbClr val="FF0000"/>
                          </a:solidFill>
                          <a:latin typeface="Arial" panose="020B0604020202020204" pitchFamily="34" charset="0"/>
                          <a:cs typeface="Arial" panose="020B0604020202020204" pitchFamily="34" charset="0"/>
                        </a:rPr>
                        <a:t>PM </a:t>
                      </a:r>
                      <a:r>
                        <a:rPr lang="en-GB" sz="1800" b="1" dirty="0">
                          <a:solidFill>
                            <a:srgbClr val="FF0000"/>
                          </a:solidFill>
                          <a:latin typeface="Arial" panose="020B0604020202020204" pitchFamily="34" charset="0"/>
                          <a:cs typeface="Arial" panose="020B0604020202020204" pitchFamily="34" charset="0"/>
                        </a:rPr>
                        <a:t>Version No 3</a:t>
                      </a:r>
                    </a:p>
                    <a:p>
                      <a:pPr algn="ctr"/>
                      <a:r>
                        <a:rPr lang="en-GB" sz="1800" b="1" dirty="0">
                          <a:solidFill>
                            <a:srgbClr val="FF0000"/>
                          </a:solidFill>
                          <a:latin typeface="Arial" panose="020B0604020202020204" pitchFamily="34" charset="0"/>
                          <a:cs typeface="Arial" panose="020B0604020202020204" pitchFamily="34" charset="0"/>
                        </a:rPr>
                        <a:t>(approved on August 7, 2017)</a:t>
                      </a:r>
                    </a:p>
                    <a:p>
                      <a:endParaRPr lang="en-GB" sz="1800" b="0" noProof="0" dirty="0">
                        <a:solidFill>
                          <a:schemeClr val="tx1"/>
                        </a:solidFill>
                        <a:latin typeface="Arial" panose="020B0604020202020204" pitchFamily="34" charset="0"/>
                        <a:cs typeface="Arial" panose="020B0604020202020204" pitchFamily="34" charset="0"/>
                      </a:endParaRPr>
                    </a:p>
                  </a:txBody>
                  <a:tcPr>
                    <a:solidFill>
                      <a:schemeClr val="accent1">
                        <a:lumMod val="60000"/>
                        <a:lumOff val="40000"/>
                      </a:schemeClr>
                    </a:solidFill>
                  </a:tcPr>
                </a:tc>
                <a:extLst>
                  <a:ext uri="{0D108BD9-81ED-4DB2-BD59-A6C34878D82A}">
                    <a16:rowId xmlns:a16="http://schemas.microsoft.com/office/drawing/2014/main" xmlns="" val="10002"/>
                  </a:ext>
                </a:extLst>
              </a:tr>
              <a:tr h="597974">
                <a:tc>
                  <a:txBody>
                    <a:bodyPr/>
                    <a:lstStyle/>
                    <a:p>
                      <a:pPr marL="0" indent="0">
                        <a:buFont typeface="Arial" panose="020B0604020202020204" pitchFamily="34" charset="0"/>
                        <a:buNone/>
                      </a:pPr>
                      <a:r>
                        <a:rPr lang="en-GB" sz="1800" b="0" noProof="0" dirty="0">
                          <a:solidFill>
                            <a:schemeClr val="tx1"/>
                          </a:solidFill>
                          <a:latin typeface="Arial" pitchFamily="34" charset="0"/>
                          <a:ea typeface="Open Sans" panose="020B0606030504020204" pitchFamily="34" charset="0"/>
                          <a:cs typeface="Arial" pitchFamily="34" charset="0"/>
                        </a:rPr>
                        <a:t>Rescheduling project activities</a:t>
                      </a:r>
                    </a:p>
                  </a:txBody>
                  <a:tcPr>
                    <a:solidFill>
                      <a:schemeClr val="accent1">
                        <a:lumMod val="20000"/>
                        <a:lumOff val="80000"/>
                      </a:schemeClr>
                    </a:solidFill>
                  </a:tcPr>
                </a:tc>
                <a:tc>
                  <a:txBody>
                    <a:bodyPr/>
                    <a:lstStyle/>
                    <a:p>
                      <a:r>
                        <a:rPr lang="en-GB" sz="1800" b="0" noProof="0" dirty="0">
                          <a:solidFill>
                            <a:schemeClr val="tx1"/>
                          </a:solidFill>
                          <a:latin typeface="Arial" panose="020B0604020202020204" pitchFamily="34" charset="0"/>
                          <a:cs typeface="Arial" panose="020B0604020202020204" pitchFamily="34" charset="0"/>
                        </a:rPr>
                        <a:t>Communicate</a:t>
                      </a:r>
                      <a:r>
                        <a:rPr lang="en-GB" sz="1800" b="0" baseline="0" noProof="0" dirty="0">
                          <a:solidFill>
                            <a:schemeClr val="tx1"/>
                          </a:solidFill>
                          <a:latin typeface="Arial" panose="020B0604020202020204" pitchFamily="34" charset="0"/>
                          <a:cs typeface="Arial" panose="020B0604020202020204" pitchFamily="34" charset="0"/>
                        </a:rPr>
                        <a:t> via progress reports*</a:t>
                      </a:r>
                      <a:endParaRPr lang="en-GB" sz="1800" b="0" noProof="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noProof="0" dirty="0">
                          <a:solidFill>
                            <a:schemeClr val="tx1"/>
                          </a:solidFill>
                          <a:latin typeface="Arial" panose="020B0604020202020204" pitchFamily="34" charset="0"/>
                          <a:cs typeface="Arial" panose="020B0604020202020204" pitchFamily="34" charset="0"/>
                        </a:rPr>
                        <a:t>Communicate</a:t>
                      </a:r>
                      <a:r>
                        <a:rPr lang="en-GB" sz="1800" b="0" baseline="0" noProof="0" dirty="0">
                          <a:solidFill>
                            <a:schemeClr val="tx1"/>
                          </a:solidFill>
                          <a:latin typeface="Arial" panose="020B0604020202020204" pitchFamily="34" charset="0"/>
                          <a:cs typeface="Arial" panose="020B0604020202020204" pitchFamily="34" charset="0"/>
                        </a:rPr>
                        <a:t> via progress reports</a:t>
                      </a:r>
                      <a:endParaRPr lang="en-GB" sz="1800" b="0" noProof="0" dirty="0">
                        <a:solidFill>
                          <a:schemeClr val="tx1"/>
                        </a:solidFill>
                        <a:latin typeface="Arial" panose="020B0604020202020204" pitchFamily="34" charset="0"/>
                        <a:cs typeface="Arial" panose="020B0604020202020204" pitchFamily="34" charset="0"/>
                      </a:endParaRPr>
                    </a:p>
                    <a:p>
                      <a:endParaRPr lang="en-GB" sz="1800" b="0" noProof="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sp>
        <p:nvSpPr>
          <p:cNvPr id="5" name="Rectangle 4"/>
          <p:cNvSpPr/>
          <p:nvPr/>
        </p:nvSpPr>
        <p:spPr>
          <a:xfrm>
            <a:off x="721972" y="5928872"/>
            <a:ext cx="4176889" cy="2574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1400" b="1" dirty="0">
                <a:solidFill>
                  <a:schemeClr val="accent5">
                    <a:lumMod val="50000"/>
                  </a:schemeClr>
                </a:solidFill>
              </a:rPr>
              <a:t>*</a:t>
            </a:r>
            <a:r>
              <a:rPr lang="en-US" sz="1400" b="1" dirty="0">
                <a:solidFill>
                  <a:schemeClr val="accent5">
                    <a:lumMod val="50000"/>
                  </a:schemeClr>
                </a:solidFill>
              </a:rPr>
              <a:t> </a:t>
            </a:r>
            <a:r>
              <a:rPr lang="en-GB" sz="1400" b="1" dirty="0">
                <a:solidFill>
                  <a:schemeClr val="accent5">
                    <a:lumMod val="50000"/>
                  </a:schemeClr>
                </a:solidFill>
              </a:rPr>
              <a:t>Prior consultation with JS </a:t>
            </a:r>
            <a:r>
              <a:rPr lang="lv-LV" sz="1400" b="1" dirty="0" err="1">
                <a:solidFill>
                  <a:schemeClr val="accent5">
                    <a:lumMod val="50000"/>
                  </a:schemeClr>
                </a:solidFill>
              </a:rPr>
              <a:t>was</a:t>
            </a:r>
            <a:r>
              <a:rPr lang="lv-LV" sz="1400" b="1" dirty="0">
                <a:solidFill>
                  <a:schemeClr val="accent5">
                    <a:lumMod val="50000"/>
                  </a:schemeClr>
                </a:solidFill>
              </a:rPr>
              <a:t> </a:t>
            </a:r>
            <a:r>
              <a:rPr lang="en-GB" sz="1400" b="1" dirty="0">
                <a:solidFill>
                  <a:schemeClr val="accent5">
                    <a:lumMod val="50000"/>
                  </a:schemeClr>
                </a:solidFill>
              </a:rPr>
              <a:t>required</a:t>
            </a:r>
          </a:p>
        </p:txBody>
      </p:sp>
      <p:graphicFrame>
        <p:nvGraphicFramePr>
          <p:cNvPr id="3" name="Table 2">
            <a:extLst>
              <a:ext uri="{FF2B5EF4-FFF2-40B4-BE49-F238E27FC236}">
                <a16:creationId xmlns:a16="http://schemas.microsoft.com/office/drawing/2014/main" xmlns="" id="{0372B87A-B629-4762-A46A-91F6E9CF9C88}"/>
              </a:ext>
            </a:extLst>
          </p:cNvPr>
          <p:cNvGraphicFramePr>
            <a:graphicFrameLocks noGrp="1"/>
          </p:cNvGraphicFramePr>
          <p:nvPr>
            <p:extLst>
              <p:ext uri="{D42A27DB-BD31-4B8C-83A1-F6EECF244321}">
                <p14:modId xmlns:p14="http://schemas.microsoft.com/office/powerpoint/2010/main" val="903882148"/>
              </p:ext>
            </p:extLst>
          </p:nvPr>
        </p:nvGraphicFramePr>
        <p:xfrm>
          <a:off x="721972" y="3790822"/>
          <a:ext cx="10980360" cy="914400"/>
        </p:xfrm>
        <a:graphic>
          <a:graphicData uri="http://schemas.openxmlformats.org/drawingml/2006/table">
            <a:tbl>
              <a:tblPr bandRow="1">
                <a:tableStyleId>{5C22544A-7EE6-4342-B048-85BDC9FD1C3A}</a:tableStyleId>
              </a:tblPr>
              <a:tblGrid>
                <a:gridCol w="2825270">
                  <a:extLst>
                    <a:ext uri="{9D8B030D-6E8A-4147-A177-3AD203B41FA5}">
                      <a16:colId xmlns:a16="http://schemas.microsoft.com/office/drawing/2014/main" xmlns="" val="1212354542"/>
                    </a:ext>
                  </a:extLst>
                </a:gridCol>
                <a:gridCol w="3949937">
                  <a:extLst>
                    <a:ext uri="{9D8B030D-6E8A-4147-A177-3AD203B41FA5}">
                      <a16:colId xmlns:a16="http://schemas.microsoft.com/office/drawing/2014/main" xmlns="" val="2972379180"/>
                    </a:ext>
                  </a:extLst>
                </a:gridCol>
                <a:gridCol w="4205153">
                  <a:extLst>
                    <a:ext uri="{9D8B030D-6E8A-4147-A177-3AD203B41FA5}">
                      <a16:colId xmlns:a16="http://schemas.microsoft.com/office/drawing/2014/main" xmlns="" val="3140785412"/>
                    </a:ext>
                  </a:extLst>
                </a:gridCol>
              </a:tblGrid>
              <a:tr h="2519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noProof="0" dirty="0">
                          <a:latin typeface="Arial" pitchFamily="34" charset="0"/>
                          <a:ea typeface="Open Sans" panose="020B0606030504020204" pitchFamily="34" charset="0"/>
                          <a:cs typeface="Arial" pitchFamily="34" charset="0"/>
                        </a:rPr>
                        <a:t>Minor adjustments in </a:t>
                      </a:r>
                      <a:r>
                        <a:rPr lang="lv-LV" sz="1800" b="0" noProof="0" dirty="0" err="1">
                          <a:latin typeface="Arial" pitchFamily="34" charset="0"/>
                          <a:ea typeface="Open Sans" panose="020B0606030504020204" pitchFamily="34" charset="0"/>
                          <a:cs typeface="Arial" pitchFamily="34" charset="0"/>
                        </a:rPr>
                        <a:t>number</a:t>
                      </a:r>
                      <a:r>
                        <a:rPr lang="lv-LV" sz="1800" b="0" baseline="0" noProof="0" dirty="0">
                          <a:latin typeface="Arial" pitchFamily="34" charset="0"/>
                          <a:ea typeface="Open Sans" panose="020B0606030504020204" pitchFamily="34" charset="0"/>
                          <a:cs typeface="Arial" pitchFamily="34" charset="0"/>
                        </a:rPr>
                        <a:t> </a:t>
                      </a:r>
                      <a:r>
                        <a:rPr lang="lv-LV" sz="1800" b="0" baseline="0" noProof="0" dirty="0" err="1">
                          <a:latin typeface="Arial" pitchFamily="34" charset="0"/>
                          <a:ea typeface="Open Sans" panose="020B0606030504020204" pitchFamily="34" charset="0"/>
                          <a:cs typeface="Arial" pitchFamily="34" charset="0"/>
                        </a:rPr>
                        <a:t>of</a:t>
                      </a:r>
                      <a:r>
                        <a:rPr lang="lv-LV" sz="1800" b="0" baseline="0" noProof="0" dirty="0">
                          <a:latin typeface="Arial" pitchFamily="34" charset="0"/>
                          <a:ea typeface="Open Sans" panose="020B0606030504020204" pitchFamily="34" charset="0"/>
                          <a:cs typeface="Arial" pitchFamily="34" charset="0"/>
                        </a:rPr>
                        <a:t> </a:t>
                      </a:r>
                      <a:r>
                        <a:rPr lang="en-GB" sz="1800" b="0" noProof="0" dirty="0">
                          <a:latin typeface="Arial" pitchFamily="34" charset="0"/>
                          <a:ea typeface="Open Sans" panose="020B0606030504020204" pitchFamily="34" charset="0"/>
                          <a:cs typeface="Arial" pitchFamily="34" charset="0"/>
                        </a:rPr>
                        <a:t>informative publications</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noProof="0" dirty="0">
                          <a:solidFill>
                            <a:schemeClr val="tx1"/>
                          </a:solidFill>
                          <a:latin typeface="Arial" panose="020B0604020202020204" pitchFamily="34" charset="0"/>
                          <a:cs typeface="Arial" panose="020B0604020202020204" pitchFamily="34" charset="0"/>
                        </a:rPr>
                        <a:t>Communicate</a:t>
                      </a:r>
                      <a:r>
                        <a:rPr lang="en-GB" sz="1800" b="0" baseline="0" noProof="0" dirty="0">
                          <a:solidFill>
                            <a:schemeClr val="tx1"/>
                          </a:solidFill>
                          <a:latin typeface="Arial" panose="020B0604020202020204" pitchFamily="34" charset="0"/>
                          <a:cs typeface="Arial" panose="020B0604020202020204" pitchFamily="34" charset="0"/>
                        </a:rPr>
                        <a:t> via progress reports*</a:t>
                      </a:r>
                      <a:endParaRPr lang="en-GB" sz="1800" b="0" noProof="0" dirty="0">
                        <a:solidFill>
                          <a:schemeClr val="tx1"/>
                        </a:solidFill>
                        <a:latin typeface="Arial" panose="020B0604020202020204" pitchFamily="34" charset="0"/>
                        <a:cs typeface="Arial" panose="020B0604020202020204" pitchFamily="34" charset="0"/>
                      </a:endParaRPr>
                    </a:p>
                    <a:p>
                      <a:endParaRPr lang="en-GB" sz="1800" b="0" noProof="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noProof="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b="0" noProof="0" dirty="0">
                          <a:solidFill>
                            <a:srgbClr val="FF0000"/>
                          </a:solidFill>
                          <a:latin typeface="Arial" panose="020B0604020202020204" pitchFamily="34" charset="0"/>
                          <a:cs typeface="Arial" panose="020B0604020202020204" pitchFamily="34" charset="0"/>
                        </a:rPr>
                        <a:t>Request minor</a:t>
                      </a:r>
                      <a:r>
                        <a:rPr lang="en-GB" sz="1800" b="0" baseline="0" noProof="0" dirty="0">
                          <a:solidFill>
                            <a:srgbClr val="FF0000"/>
                          </a:solidFill>
                          <a:latin typeface="Arial" panose="020B0604020202020204" pitchFamily="34" charset="0"/>
                          <a:cs typeface="Arial" panose="020B0604020202020204" pitchFamily="34" charset="0"/>
                        </a:rPr>
                        <a:t> change in </a:t>
                      </a:r>
                      <a:r>
                        <a:rPr lang="en-GB" sz="1800" b="0" baseline="0" noProof="0" dirty="0" err="1">
                          <a:solidFill>
                            <a:srgbClr val="FF0000"/>
                          </a:solidFill>
                          <a:latin typeface="Arial" panose="020B0604020202020204" pitchFamily="34" charset="0"/>
                          <a:cs typeface="Arial" panose="020B0604020202020204" pitchFamily="34" charset="0"/>
                        </a:rPr>
                        <a:t>eMS</a:t>
                      </a:r>
                      <a:endParaRPr lang="en-GB" sz="1800" b="0" noProof="0" dirty="0">
                        <a:solidFill>
                          <a:srgbClr val="FF0000"/>
                        </a:solidFill>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b="0" noProof="0" dirty="0">
                          <a:solidFill>
                            <a:srgbClr val="FF0000"/>
                          </a:solidFill>
                          <a:latin typeface="Arial" panose="020B0604020202020204" pitchFamily="34" charset="0"/>
                          <a:cs typeface="Arial" panose="020B0604020202020204" pitchFamily="34" charset="0"/>
                        </a:rPr>
                        <a:t>Approval of JS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b="0" noProof="0" dirty="0">
                          <a:solidFill>
                            <a:srgbClr val="FF0000"/>
                          </a:solidFill>
                          <a:latin typeface="Arial" panose="020B0604020202020204" pitchFamily="34" charset="0"/>
                          <a:cs typeface="Arial" panose="020B0604020202020204" pitchFamily="34" charset="0"/>
                        </a:rPr>
                        <a:t>Update in application form</a:t>
                      </a:r>
                      <a:endParaRPr lang="en-GB" sz="1800" b="0" noProof="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xmlns="" val="982994638"/>
                  </a:ext>
                </a:extLst>
              </a:tr>
            </a:tbl>
          </a:graphicData>
        </a:graphic>
      </p:graphicFrame>
      <p:graphicFrame>
        <p:nvGraphicFramePr>
          <p:cNvPr id="4" name="Table 3">
            <a:extLst>
              <a:ext uri="{FF2B5EF4-FFF2-40B4-BE49-F238E27FC236}">
                <a16:creationId xmlns:a16="http://schemas.microsoft.com/office/drawing/2014/main" xmlns="" id="{58B8D995-3DFC-4BDD-9887-9C2DDBB27015}"/>
              </a:ext>
            </a:extLst>
          </p:cNvPr>
          <p:cNvGraphicFramePr>
            <a:graphicFrameLocks noGrp="1"/>
          </p:cNvGraphicFramePr>
          <p:nvPr>
            <p:extLst>
              <p:ext uri="{D42A27DB-BD31-4B8C-83A1-F6EECF244321}">
                <p14:modId xmlns:p14="http://schemas.microsoft.com/office/powerpoint/2010/main" val="636725820"/>
              </p:ext>
            </p:extLst>
          </p:nvPr>
        </p:nvGraphicFramePr>
        <p:xfrm>
          <a:off x="721972" y="4740152"/>
          <a:ext cx="10980360" cy="1153790"/>
        </p:xfrm>
        <a:graphic>
          <a:graphicData uri="http://schemas.openxmlformats.org/drawingml/2006/table">
            <a:tbl>
              <a:tblPr bandRow="1">
                <a:tableStyleId>{5C22544A-7EE6-4342-B048-85BDC9FD1C3A}</a:tableStyleId>
              </a:tblPr>
              <a:tblGrid>
                <a:gridCol w="2825270">
                  <a:extLst>
                    <a:ext uri="{9D8B030D-6E8A-4147-A177-3AD203B41FA5}">
                      <a16:colId xmlns:a16="http://schemas.microsoft.com/office/drawing/2014/main" xmlns="" val="1758164046"/>
                    </a:ext>
                  </a:extLst>
                </a:gridCol>
                <a:gridCol w="3949937">
                  <a:extLst>
                    <a:ext uri="{9D8B030D-6E8A-4147-A177-3AD203B41FA5}">
                      <a16:colId xmlns:a16="http://schemas.microsoft.com/office/drawing/2014/main" xmlns="" val="1924504915"/>
                    </a:ext>
                  </a:extLst>
                </a:gridCol>
                <a:gridCol w="4205153">
                  <a:extLst>
                    <a:ext uri="{9D8B030D-6E8A-4147-A177-3AD203B41FA5}">
                      <a16:colId xmlns:a16="http://schemas.microsoft.com/office/drawing/2014/main" xmlns="" val="1500361446"/>
                    </a:ext>
                  </a:extLst>
                </a:gridCol>
              </a:tblGrid>
              <a:tr h="1153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noProof="0" dirty="0">
                          <a:solidFill>
                            <a:srgbClr val="FF0000"/>
                          </a:solidFill>
                          <a:latin typeface="Arial" pitchFamily="34" charset="0"/>
                          <a:ea typeface="Open Sans" panose="020B0606030504020204" pitchFamily="34" charset="0"/>
                          <a:cs typeface="Arial" pitchFamily="34" charset="0"/>
                        </a:rPr>
                        <a:t>Minor changes in project activities</a:t>
                      </a:r>
                      <a:r>
                        <a:rPr lang="lv-LV" sz="1800" b="0" noProof="0" dirty="0">
                          <a:solidFill>
                            <a:srgbClr val="FF0000"/>
                          </a:solidFill>
                          <a:latin typeface="Arial" pitchFamily="34" charset="0"/>
                          <a:ea typeface="Open Sans" panose="020B0606030504020204" pitchFamily="34" charset="0"/>
                          <a:cs typeface="Arial" pitchFamily="34" charset="0"/>
                        </a:rPr>
                        <a:t> </a:t>
                      </a:r>
                      <a:endParaRPr lang="en-GB" sz="1800" b="0" noProof="0" dirty="0">
                        <a:solidFill>
                          <a:srgbClr val="FF0000"/>
                        </a:solidFill>
                        <a:latin typeface="Arial" pitchFamily="34" charset="0"/>
                        <a:ea typeface="Open Sans" panose="020B0606030504020204"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noProof="0" dirty="0">
                        <a:latin typeface="Arial" pitchFamily="34" charset="0"/>
                        <a:ea typeface="Open Sans" panose="020B0606030504020204" pitchFamily="34" charset="0"/>
                        <a:cs typeface="Arial" pitchFamily="34" charset="0"/>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800" b="0" noProof="0" dirty="0">
                          <a:solidFill>
                            <a:schemeClr val="tx1"/>
                          </a:solidFill>
                          <a:latin typeface="Arial" panose="020B0604020202020204" pitchFamily="34" charset="0"/>
                          <a:cs typeface="Arial" panose="020B0604020202020204" pitchFamily="34" charset="0"/>
                        </a:rPr>
                        <a:t>n/a</a:t>
                      </a:r>
                      <a:endParaRPr lang="en-GB" sz="1800" b="0" noProof="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b="0" noProof="0" dirty="0">
                          <a:solidFill>
                            <a:srgbClr val="FF0000"/>
                          </a:solidFill>
                          <a:latin typeface="Arial" panose="020B0604020202020204" pitchFamily="34" charset="0"/>
                          <a:cs typeface="Arial" panose="020B0604020202020204" pitchFamily="34" charset="0"/>
                        </a:rPr>
                        <a:t>Request minor</a:t>
                      </a:r>
                      <a:r>
                        <a:rPr lang="en-GB" sz="1800" b="0" baseline="0" noProof="0" dirty="0">
                          <a:solidFill>
                            <a:srgbClr val="FF0000"/>
                          </a:solidFill>
                          <a:latin typeface="Arial" panose="020B0604020202020204" pitchFamily="34" charset="0"/>
                          <a:cs typeface="Arial" panose="020B0604020202020204" pitchFamily="34" charset="0"/>
                        </a:rPr>
                        <a:t> change in </a:t>
                      </a:r>
                      <a:r>
                        <a:rPr lang="en-GB" sz="1800" b="0" baseline="0" noProof="0" dirty="0" err="1">
                          <a:solidFill>
                            <a:srgbClr val="FF0000"/>
                          </a:solidFill>
                          <a:latin typeface="Arial" panose="020B0604020202020204" pitchFamily="34" charset="0"/>
                          <a:cs typeface="Arial" panose="020B0604020202020204" pitchFamily="34" charset="0"/>
                        </a:rPr>
                        <a:t>eMS</a:t>
                      </a:r>
                      <a:endParaRPr lang="en-GB" sz="1800" b="0" noProof="0" dirty="0">
                        <a:solidFill>
                          <a:srgbClr val="FF0000"/>
                        </a:solidFill>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b="0" noProof="0" dirty="0">
                          <a:solidFill>
                            <a:srgbClr val="FF0000"/>
                          </a:solidFill>
                          <a:latin typeface="Arial" panose="020B0604020202020204" pitchFamily="34" charset="0"/>
                          <a:cs typeface="Arial" panose="020B0604020202020204" pitchFamily="34" charset="0"/>
                        </a:rPr>
                        <a:t>Approval of JS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b="0" noProof="0" dirty="0">
                          <a:solidFill>
                            <a:srgbClr val="FF0000"/>
                          </a:solidFill>
                          <a:latin typeface="Arial" panose="020B0604020202020204" pitchFamily="34" charset="0"/>
                          <a:cs typeface="Arial" panose="020B0604020202020204" pitchFamily="34" charset="0"/>
                        </a:rPr>
                        <a:t>Update in application form</a:t>
                      </a:r>
                      <a:endParaRPr lang="en-GB" sz="1800" b="0" noProof="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xmlns="" val="2670421447"/>
                  </a:ext>
                </a:extLst>
              </a:tr>
            </a:tbl>
          </a:graphicData>
        </a:graphic>
      </p:graphicFrame>
    </p:spTree>
    <p:extLst>
      <p:ext uri="{BB962C8B-B14F-4D97-AF65-F5344CB8AC3E}">
        <p14:creationId xmlns:p14="http://schemas.microsoft.com/office/powerpoint/2010/main" val="98692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782457" y="366697"/>
            <a:ext cx="7919875" cy="523220"/>
          </a:xfrm>
          <a:prstGeom prst="rect">
            <a:avLst/>
          </a:prstGeom>
        </p:spPr>
        <p:txBody>
          <a:bodyPr wrap="square">
            <a:spAutoFit/>
          </a:bodyPr>
          <a:lstStyle/>
          <a:p>
            <a:pPr lvl="0" algn="r"/>
            <a:r>
              <a:rPr lang="en-GB" sz="2800" b="1" dirty="0">
                <a:solidFill>
                  <a:srgbClr val="034EA2"/>
                </a:solidFill>
                <a:latin typeface="Arial" pitchFamily="34" charset="0"/>
                <a:ea typeface="Open Sans" panose="020B0606030504020204" pitchFamily="34" charset="0"/>
                <a:cs typeface="Arial" pitchFamily="34" charset="0"/>
              </a:rPr>
              <a:t>MINOR CHANGES</a:t>
            </a:r>
          </a:p>
        </p:txBody>
      </p:sp>
      <p:sp>
        <p:nvSpPr>
          <p:cNvPr id="9" name="Rectangle 8"/>
          <p:cNvSpPr/>
          <p:nvPr/>
        </p:nvSpPr>
        <p:spPr>
          <a:xfrm>
            <a:off x="643467" y="1667039"/>
            <a:ext cx="11058865" cy="461665"/>
          </a:xfrm>
          <a:prstGeom prst="rect">
            <a:avLst/>
          </a:prstGeom>
        </p:spPr>
        <p:txBody>
          <a:bodyPr wrap="square">
            <a:spAutoFit/>
          </a:bodyPr>
          <a:lstStyle/>
          <a:p>
            <a:pPr algn="ctr"/>
            <a:r>
              <a:rPr lang="en-GB" sz="2400" b="1" dirty="0">
                <a:solidFill>
                  <a:srgbClr val="034EA2"/>
                </a:solidFill>
                <a:latin typeface="Arial" pitchFamily="34" charset="0"/>
                <a:ea typeface="Open Sans" panose="020B0606030504020204" pitchFamily="34" charset="0"/>
                <a:cs typeface="Arial" pitchFamily="34" charset="0"/>
              </a:rPr>
              <a:t>Changes in the budget</a:t>
            </a:r>
          </a:p>
        </p:txBody>
      </p:sp>
      <p:graphicFrame>
        <p:nvGraphicFramePr>
          <p:cNvPr id="8" name="Table 7"/>
          <p:cNvGraphicFramePr>
            <a:graphicFrameLocks noGrp="1"/>
          </p:cNvGraphicFramePr>
          <p:nvPr>
            <p:extLst>
              <p:ext uri="{D42A27DB-BD31-4B8C-83A1-F6EECF244321}">
                <p14:modId xmlns:p14="http://schemas.microsoft.com/office/powerpoint/2010/main" val="2737806382"/>
              </p:ext>
            </p:extLst>
          </p:nvPr>
        </p:nvGraphicFramePr>
        <p:xfrm>
          <a:off x="643467" y="2208106"/>
          <a:ext cx="11058865" cy="1285551"/>
        </p:xfrm>
        <a:graphic>
          <a:graphicData uri="http://schemas.openxmlformats.org/drawingml/2006/table">
            <a:tbl>
              <a:tblPr firstRow="1" bandRow="1">
                <a:tableStyleId>{5C22544A-7EE6-4342-B048-85BDC9FD1C3A}</a:tableStyleId>
              </a:tblPr>
              <a:tblGrid>
                <a:gridCol w="3522133">
                  <a:extLst>
                    <a:ext uri="{9D8B030D-6E8A-4147-A177-3AD203B41FA5}">
                      <a16:colId xmlns:a16="http://schemas.microsoft.com/office/drawing/2014/main" xmlns="" val="20000"/>
                    </a:ext>
                  </a:extLst>
                </a:gridCol>
                <a:gridCol w="3669787">
                  <a:extLst>
                    <a:ext uri="{9D8B030D-6E8A-4147-A177-3AD203B41FA5}">
                      <a16:colId xmlns:a16="http://schemas.microsoft.com/office/drawing/2014/main" xmlns="" val="20001"/>
                    </a:ext>
                  </a:extLst>
                </a:gridCol>
                <a:gridCol w="3866945">
                  <a:extLst>
                    <a:ext uri="{9D8B030D-6E8A-4147-A177-3AD203B41FA5}">
                      <a16:colId xmlns:a16="http://schemas.microsoft.com/office/drawing/2014/main" xmlns="" val="20002"/>
                    </a:ext>
                  </a:extLst>
                </a:gridCol>
              </a:tblGrid>
              <a:tr h="521616">
                <a:tc>
                  <a:txBody>
                    <a:bodyPr/>
                    <a:lstStyle/>
                    <a:p>
                      <a:pPr marL="0" indent="0">
                        <a:buFont typeface="Arial" panose="020B0604020202020204" pitchFamily="34" charset="0"/>
                        <a:buNone/>
                      </a:pPr>
                      <a:endParaRPr lang="en-GB" sz="1600" b="0" dirty="0">
                        <a:solidFill>
                          <a:schemeClr val="tx1"/>
                        </a:solidFill>
                        <a:latin typeface="Arial" pitchFamily="34" charset="0"/>
                        <a:ea typeface="Open Sans" panose="020B0606030504020204" pitchFamily="34" charset="0"/>
                        <a:cs typeface="Arial" pitchFamily="34" charset="0"/>
                      </a:endParaRPr>
                    </a:p>
                  </a:txBody>
                  <a:tcPr>
                    <a:solidFill>
                      <a:schemeClr val="accent1">
                        <a:lumMod val="60000"/>
                        <a:lumOff val="40000"/>
                      </a:schemeClr>
                    </a:solidFill>
                  </a:tcPr>
                </a:tc>
                <a:tc>
                  <a:txBody>
                    <a:bodyPr/>
                    <a:lstStyle/>
                    <a:p>
                      <a:pPr algn="ctr"/>
                      <a:r>
                        <a:rPr lang="lv-LV" sz="1600" b="1" dirty="0">
                          <a:solidFill>
                            <a:schemeClr val="accent5">
                              <a:lumMod val="75000"/>
                            </a:schemeClr>
                          </a:solidFill>
                          <a:latin typeface="Arial" panose="020B0604020202020204" pitchFamily="34" charset="0"/>
                          <a:cs typeface="Arial" panose="020B0604020202020204" pitchFamily="34" charset="0"/>
                        </a:rPr>
                        <a:t>PM </a:t>
                      </a:r>
                      <a:r>
                        <a:rPr lang="en-GB" sz="1600" b="1" dirty="0">
                          <a:solidFill>
                            <a:schemeClr val="accent5">
                              <a:lumMod val="75000"/>
                            </a:schemeClr>
                          </a:solidFill>
                          <a:latin typeface="Arial" panose="020B0604020202020204" pitchFamily="34" charset="0"/>
                          <a:cs typeface="Arial" panose="020B0604020202020204" pitchFamily="34" charset="0"/>
                        </a:rPr>
                        <a:t>Version No 2</a:t>
                      </a:r>
                    </a:p>
                    <a:p>
                      <a:pPr algn="ctr"/>
                      <a:r>
                        <a:rPr lang="en-GB" sz="1600" b="1" dirty="0">
                          <a:solidFill>
                            <a:schemeClr val="accent5">
                              <a:lumMod val="75000"/>
                            </a:schemeClr>
                          </a:solidFill>
                          <a:latin typeface="Arial" panose="020B0604020202020204" pitchFamily="34" charset="0"/>
                          <a:cs typeface="Arial" panose="020B0604020202020204" pitchFamily="34" charset="0"/>
                        </a:rPr>
                        <a:t>(approved on April 4, 2017)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noProof="0" dirty="0">
                        <a:solidFill>
                          <a:schemeClr val="tx1"/>
                        </a:solidFill>
                        <a:latin typeface="Arial" panose="020B0604020202020204" pitchFamily="34" charset="0"/>
                        <a:cs typeface="Arial" panose="020B0604020202020204" pitchFamily="34" charset="0"/>
                      </a:endParaRPr>
                    </a:p>
                  </a:txBody>
                  <a:tcPr>
                    <a:solidFill>
                      <a:schemeClr val="accent1">
                        <a:lumMod val="60000"/>
                        <a:lumOff val="40000"/>
                      </a:schemeClr>
                    </a:solidFill>
                  </a:tcPr>
                </a:tc>
                <a:tc>
                  <a:txBody>
                    <a:bodyPr/>
                    <a:lstStyle/>
                    <a:p>
                      <a:pPr algn="ctr"/>
                      <a:r>
                        <a:rPr lang="lv-LV" sz="1600" b="1" dirty="0">
                          <a:solidFill>
                            <a:srgbClr val="FF0000"/>
                          </a:solidFill>
                          <a:latin typeface="Arial" panose="020B0604020202020204" pitchFamily="34" charset="0"/>
                          <a:cs typeface="Arial" panose="020B0604020202020204" pitchFamily="34" charset="0"/>
                        </a:rPr>
                        <a:t>PM</a:t>
                      </a:r>
                      <a:r>
                        <a:rPr lang="en-GB" sz="1600" b="1" dirty="0">
                          <a:solidFill>
                            <a:srgbClr val="FF0000"/>
                          </a:solidFill>
                          <a:latin typeface="Arial" panose="020B0604020202020204" pitchFamily="34" charset="0"/>
                          <a:cs typeface="Arial" panose="020B0604020202020204" pitchFamily="34" charset="0"/>
                        </a:rPr>
                        <a:t> Version No 3</a:t>
                      </a:r>
                    </a:p>
                    <a:p>
                      <a:pPr algn="ctr"/>
                      <a:r>
                        <a:rPr lang="en-GB" sz="1600" b="1" dirty="0">
                          <a:solidFill>
                            <a:srgbClr val="FF0000"/>
                          </a:solidFill>
                          <a:latin typeface="Arial" panose="020B0604020202020204" pitchFamily="34" charset="0"/>
                          <a:cs typeface="Arial" panose="020B0604020202020204" pitchFamily="34" charset="0"/>
                        </a:rPr>
                        <a:t>(approved on August 7, 2017)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noProof="0" dirty="0">
                        <a:solidFill>
                          <a:schemeClr val="tx1"/>
                        </a:solidFill>
                        <a:latin typeface="Arial" panose="020B0604020202020204" pitchFamily="34" charset="0"/>
                        <a:cs typeface="Arial" panose="020B0604020202020204" pitchFamily="34" charset="0"/>
                      </a:endParaRPr>
                    </a:p>
                  </a:txBody>
                  <a:tcPr>
                    <a:solidFill>
                      <a:schemeClr val="accent1">
                        <a:lumMod val="60000"/>
                        <a:lumOff val="40000"/>
                      </a:schemeClr>
                    </a:solidFill>
                  </a:tcPr>
                </a:tc>
                <a:extLst>
                  <a:ext uri="{0D108BD9-81ED-4DB2-BD59-A6C34878D82A}">
                    <a16:rowId xmlns:a16="http://schemas.microsoft.com/office/drawing/2014/main" xmlns="" val="10002"/>
                  </a:ext>
                </a:extLst>
              </a:tr>
              <a:tr h="462591">
                <a:tc>
                  <a:txBody>
                    <a:bodyPr/>
                    <a:lstStyle/>
                    <a:p>
                      <a:pPr marL="0" indent="0">
                        <a:buFont typeface="Arial" panose="020B0604020202020204" pitchFamily="34" charset="0"/>
                        <a:buNone/>
                      </a:pPr>
                      <a:r>
                        <a:rPr lang="en-GB" sz="1600" b="0" dirty="0">
                          <a:solidFill>
                            <a:schemeClr val="tx1"/>
                          </a:solidFill>
                          <a:latin typeface="Arial" pitchFamily="34" charset="0"/>
                          <a:ea typeface="Open Sans" panose="020B0606030504020204" pitchFamily="34" charset="0"/>
                          <a:cs typeface="Arial" pitchFamily="34" charset="0"/>
                        </a:rPr>
                        <a:t>Changes in costs within one BL</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noProof="0" dirty="0">
                          <a:solidFill>
                            <a:schemeClr val="tx1"/>
                          </a:solidFill>
                          <a:latin typeface="Arial" panose="020B0604020202020204" pitchFamily="34" charset="0"/>
                          <a:cs typeface="Arial" panose="020B0604020202020204" pitchFamily="34" charset="0"/>
                        </a:rPr>
                        <a:t>Communicate</a:t>
                      </a:r>
                      <a:r>
                        <a:rPr lang="en-GB" sz="1600" b="0" baseline="0" noProof="0" dirty="0">
                          <a:solidFill>
                            <a:schemeClr val="tx1"/>
                          </a:solidFill>
                          <a:latin typeface="Arial" panose="020B0604020202020204" pitchFamily="34" charset="0"/>
                          <a:cs typeface="Arial" panose="020B0604020202020204" pitchFamily="34" charset="0"/>
                        </a:rPr>
                        <a:t> via progress reports*</a:t>
                      </a:r>
                      <a:endParaRPr lang="en-GB" sz="1600" b="0" noProof="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noProof="0" dirty="0">
                          <a:solidFill>
                            <a:schemeClr val="tx1"/>
                          </a:solidFill>
                          <a:latin typeface="Arial" panose="020B0604020202020204" pitchFamily="34" charset="0"/>
                          <a:cs typeface="Arial" panose="020B0604020202020204" pitchFamily="34" charset="0"/>
                        </a:rPr>
                        <a:t>Communicate</a:t>
                      </a:r>
                      <a:r>
                        <a:rPr lang="en-GB" sz="1600" b="0" baseline="0" noProof="0" dirty="0">
                          <a:solidFill>
                            <a:schemeClr val="tx1"/>
                          </a:solidFill>
                          <a:latin typeface="Arial" panose="020B0604020202020204" pitchFamily="34" charset="0"/>
                          <a:cs typeface="Arial" panose="020B0604020202020204" pitchFamily="34" charset="0"/>
                        </a:rPr>
                        <a:t> via progress reports</a:t>
                      </a:r>
                      <a:endParaRPr lang="en-GB" sz="1600" b="0" noProof="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sp>
        <p:nvSpPr>
          <p:cNvPr id="14" name="Rectangle 13"/>
          <p:cNvSpPr/>
          <p:nvPr/>
        </p:nvSpPr>
        <p:spPr>
          <a:xfrm>
            <a:off x="643466" y="5472926"/>
            <a:ext cx="3702755" cy="1563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a:solidFill>
                  <a:schemeClr val="accent5">
                    <a:lumMod val="50000"/>
                  </a:schemeClr>
                </a:solidFill>
              </a:rPr>
              <a:t>* Prior consultation with JS was required</a:t>
            </a:r>
          </a:p>
        </p:txBody>
      </p:sp>
      <p:graphicFrame>
        <p:nvGraphicFramePr>
          <p:cNvPr id="2" name="Table 1">
            <a:extLst>
              <a:ext uri="{FF2B5EF4-FFF2-40B4-BE49-F238E27FC236}">
                <a16:creationId xmlns:a16="http://schemas.microsoft.com/office/drawing/2014/main" xmlns="" id="{861456A4-776A-4BAE-A6BE-CE610A2C4F00}"/>
              </a:ext>
            </a:extLst>
          </p:cNvPr>
          <p:cNvGraphicFramePr>
            <a:graphicFrameLocks noGrp="1"/>
          </p:cNvGraphicFramePr>
          <p:nvPr>
            <p:extLst>
              <p:ext uri="{D42A27DB-BD31-4B8C-83A1-F6EECF244321}">
                <p14:modId xmlns:p14="http://schemas.microsoft.com/office/powerpoint/2010/main" val="754380442"/>
              </p:ext>
            </p:extLst>
          </p:nvPr>
        </p:nvGraphicFramePr>
        <p:xfrm>
          <a:off x="643467" y="3517063"/>
          <a:ext cx="11058865" cy="1066800"/>
        </p:xfrm>
        <a:graphic>
          <a:graphicData uri="http://schemas.openxmlformats.org/drawingml/2006/table">
            <a:tbl>
              <a:tblPr bandRow="1">
                <a:tableStyleId>{5C22544A-7EE6-4342-B048-85BDC9FD1C3A}</a:tableStyleId>
              </a:tblPr>
              <a:tblGrid>
                <a:gridCol w="3522133">
                  <a:extLst>
                    <a:ext uri="{9D8B030D-6E8A-4147-A177-3AD203B41FA5}">
                      <a16:colId xmlns:a16="http://schemas.microsoft.com/office/drawing/2014/main" xmlns="" val="1566528408"/>
                    </a:ext>
                  </a:extLst>
                </a:gridCol>
                <a:gridCol w="3669787">
                  <a:extLst>
                    <a:ext uri="{9D8B030D-6E8A-4147-A177-3AD203B41FA5}">
                      <a16:colId xmlns:a16="http://schemas.microsoft.com/office/drawing/2014/main" xmlns="" val="2641167605"/>
                    </a:ext>
                  </a:extLst>
                </a:gridCol>
                <a:gridCol w="3866945">
                  <a:extLst>
                    <a:ext uri="{9D8B030D-6E8A-4147-A177-3AD203B41FA5}">
                      <a16:colId xmlns:a16="http://schemas.microsoft.com/office/drawing/2014/main" xmlns="" val="4294398403"/>
                    </a:ext>
                  </a:extLst>
                </a:gridCol>
              </a:tblGrid>
              <a:tr h="87765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0" dirty="0">
                          <a:latin typeface="Arial" pitchFamily="34" charset="0"/>
                          <a:ea typeface="Open Sans" panose="020B0606030504020204" pitchFamily="34" charset="0"/>
                          <a:cs typeface="Arial" pitchFamily="34" charset="0"/>
                        </a:rPr>
                        <a:t>Changes in BL1 for Real </a:t>
                      </a:r>
                      <a:r>
                        <a:rPr lang="en-GB" sz="1600" b="0" noProof="0" dirty="0">
                          <a:latin typeface="Arial" pitchFamily="34" charset="0"/>
                          <a:ea typeface="Open Sans" panose="020B0606030504020204" pitchFamily="34" charset="0"/>
                          <a:cs typeface="Arial" pitchFamily="34" charset="0"/>
                        </a:rPr>
                        <a:t>Costs method (within one cost item)</a:t>
                      </a:r>
                      <a:r>
                        <a:rPr lang="lv-LV" sz="1600" b="0" noProof="0" dirty="0">
                          <a:latin typeface="Arial" pitchFamily="34" charset="0"/>
                          <a:ea typeface="Open Sans" panose="020B0606030504020204" pitchFamily="34" charset="0"/>
                          <a:cs typeface="Arial" pitchFamily="34" charset="0"/>
                        </a:rPr>
                        <a:t> </a:t>
                      </a:r>
                      <a:r>
                        <a:rPr lang="en-GB" sz="1600" b="0" noProof="0" dirty="0">
                          <a:latin typeface="Arial" pitchFamily="34" charset="0"/>
                          <a:ea typeface="Open Sans" panose="020B0606030504020204" pitchFamily="34" charset="0"/>
                          <a:cs typeface="Arial" pitchFamily="34" charset="0"/>
                        </a:rPr>
                        <a:t>(</a:t>
                      </a:r>
                      <a:r>
                        <a:rPr lang="en-GB" sz="1600" b="0" noProof="0" dirty="0">
                          <a:solidFill>
                            <a:srgbClr val="FF0000"/>
                          </a:solidFill>
                          <a:latin typeface="Arial" pitchFamily="34" charset="0"/>
                          <a:ea typeface="Open Sans" panose="020B0606030504020204" pitchFamily="34" charset="0"/>
                          <a:cs typeface="Arial" pitchFamily="34" charset="0"/>
                        </a:rPr>
                        <a:t>between planned items</a:t>
                      </a:r>
                      <a:r>
                        <a:rPr lang="lv-LV" sz="1600" b="0" noProof="0" dirty="0">
                          <a:solidFill>
                            <a:srgbClr val="FF0000"/>
                          </a:solidFill>
                          <a:latin typeface="Arial" pitchFamily="34" charset="0"/>
                          <a:ea typeface="Open Sans" panose="020B0606030504020204" pitchFamily="34" charset="0"/>
                          <a:cs typeface="Arial" pitchFamily="34" charset="0"/>
                        </a:rPr>
                        <a:t> – PM Version 3</a:t>
                      </a:r>
                      <a:r>
                        <a:rPr lang="en-GB" sz="1600" b="0" noProof="0" dirty="0">
                          <a:latin typeface="Arial" pitchFamily="34" charset="0"/>
                          <a:ea typeface="Open Sans" panose="020B0606030504020204" pitchFamily="34" charset="0"/>
                          <a:cs typeface="Arial" pitchFamily="34" charset="0"/>
                        </a:rPr>
                        <a:t>)</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noProof="0" dirty="0">
                          <a:solidFill>
                            <a:schemeClr val="tx1"/>
                          </a:solidFill>
                          <a:latin typeface="Arial" panose="020B0604020202020204" pitchFamily="34" charset="0"/>
                          <a:cs typeface="Arial" panose="020B0604020202020204" pitchFamily="34" charset="0"/>
                        </a:rPr>
                        <a:t>Communicate</a:t>
                      </a:r>
                      <a:r>
                        <a:rPr lang="en-GB" sz="1600" b="0" baseline="0" noProof="0" dirty="0">
                          <a:solidFill>
                            <a:schemeClr val="tx1"/>
                          </a:solidFill>
                          <a:latin typeface="Arial" panose="020B0604020202020204" pitchFamily="34" charset="0"/>
                          <a:cs typeface="Arial" panose="020B0604020202020204" pitchFamily="34" charset="0"/>
                        </a:rPr>
                        <a:t> via progress reports*</a:t>
                      </a:r>
                      <a:endParaRPr lang="en-GB" sz="1600" b="0" noProof="0" dirty="0">
                        <a:solidFill>
                          <a:schemeClr val="tx1"/>
                        </a:solidFill>
                        <a:latin typeface="Arial" panose="020B0604020202020204" pitchFamily="34" charset="0"/>
                        <a:cs typeface="Arial" panose="020B0604020202020204" pitchFamily="34" charset="0"/>
                      </a:endParaRPr>
                    </a:p>
                    <a:p>
                      <a:endParaRPr lang="en-GB" sz="1600" b="0" noProof="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noProof="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noProof="0" dirty="0">
                          <a:solidFill>
                            <a:schemeClr val="tx1"/>
                          </a:solidFill>
                          <a:latin typeface="Arial" panose="020B0604020202020204" pitchFamily="34" charset="0"/>
                          <a:cs typeface="Arial" panose="020B0604020202020204" pitchFamily="34" charset="0"/>
                        </a:rPr>
                        <a:t>Communicate</a:t>
                      </a:r>
                      <a:r>
                        <a:rPr lang="en-GB" sz="1600" b="0" baseline="0" noProof="0" dirty="0">
                          <a:solidFill>
                            <a:schemeClr val="tx1"/>
                          </a:solidFill>
                          <a:latin typeface="Arial" panose="020B0604020202020204" pitchFamily="34" charset="0"/>
                          <a:cs typeface="Arial" panose="020B0604020202020204" pitchFamily="34" charset="0"/>
                        </a:rPr>
                        <a:t> via progress reports</a:t>
                      </a:r>
                      <a:endParaRPr lang="en-GB" sz="1600" b="0" noProof="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xmlns="" val="595224183"/>
                  </a:ext>
                </a:extLst>
              </a:tr>
            </a:tbl>
          </a:graphicData>
        </a:graphic>
      </p:graphicFrame>
      <p:graphicFrame>
        <p:nvGraphicFramePr>
          <p:cNvPr id="3" name="Table 2">
            <a:extLst>
              <a:ext uri="{FF2B5EF4-FFF2-40B4-BE49-F238E27FC236}">
                <a16:creationId xmlns:a16="http://schemas.microsoft.com/office/drawing/2014/main" xmlns="" id="{FD349157-3BD5-45A8-9D4C-36643AFA983F}"/>
              </a:ext>
            </a:extLst>
          </p:cNvPr>
          <p:cNvGraphicFramePr>
            <a:graphicFrameLocks noGrp="1"/>
          </p:cNvGraphicFramePr>
          <p:nvPr>
            <p:extLst>
              <p:ext uri="{D42A27DB-BD31-4B8C-83A1-F6EECF244321}">
                <p14:modId xmlns:p14="http://schemas.microsoft.com/office/powerpoint/2010/main" val="227805486"/>
              </p:ext>
            </p:extLst>
          </p:nvPr>
        </p:nvGraphicFramePr>
        <p:xfrm>
          <a:off x="643466" y="4607269"/>
          <a:ext cx="11058865" cy="822960"/>
        </p:xfrm>
        <a:graphic>
          <a:graphicData uri="http://schemas.openxmlformats.org/drawingml/2006/table">
            <a:tbl>
              <a:tblPr bandRow="1">
                <a:tableStyleId>{5C22544A-7EE6-4342-B048-85BDC9FD1C3A}</a:tableStyleId>
              </a:tblPr>
              <a:tblGrid>
                <a:gridCol w="3522133">
                  <a:extLst>
                    <a:ext uri="{9D8B030D-6E8A-4147-A177-3AD203B41FA5}">
                      <a16:colId xmlns:a16="http://schemas.microsoft.com/office/drawing/2014/main" xmlns="" val="2861630266"/>
                    </a:ext>
                  </a:extLst>
                </a:gridCol>
                <a:gridCol w="3669787">
                  <a:extLst>
                    <a:ext uri="{9D8B030D-6E8A-4147-A177-3AD203B41FA5}">
                      <a16:colId xmlns:a16="http://schemas.microsoft.com/office/drawing/2014/main" xmlns="" val="1001750167"/>
                    </a:ext>
                  </a:extLst>
                </a:gridCol>
                <a:gridCol w="3866945">
                  <a:extLst>
                    <a:ext uri="{9D8B030D-6E8A-4147-A177-3AD203B41FA5}">
                      <a16:colId xmlns:a16="http://schemas.microsoft.com/office/drawing/2014/main" xmlns="" val="2730195562"/>
                    </a:ext>
                  </a:extLst>
                </a:gridCol>
              </a:tblGrid>
              <a:tr h="63070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0" noProof="0" dirty="0">
                          <a:solidFill>
                            <a:srgbClr val="FF0000"/>
                          </a:solidFill>
                          <a:latin typeface="Arial" pitchFamily="34" charset="0"/>
                          <a:ea typeface="Open Sans" panose="020B0606030504020204" pitchFamily="34" charset="0"/>
                          <a:cs typeface="Arial" pitchFamily="34" charset="0"/>
                        </a:rPr>
                        <a:t>Changes in BL1 for Real Costs method (number of employees, creating, merging sub-budget lines)</a:t>
                      </a:r>
                      <a:endParaRPr lang="en-GB" sz="1600" b="0" noProof="0" dirty="0">
                        <a:latin typeface="Arial" pitchFamily="34" charset="0"/>
                        <a:ea typeface="Open Sans" panose="020B0606030504020204" pitchFamily="34" charset="0"/>
                        <a:cs typeface="Arial" pitchFamily="34" charset="0"/>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0" noProof="0" dirty="0">
                          <a:solidFill>
                            <a:schemeClr val="tx1"/>
                          </a:solidFill>
                          <a:latin typeface="Arial" panose="020B0604020202020204" pitchFamily="34" charset="0"/>
                          <a:cs typeface="Arial" panose="020B0604020202020204" pitchFamily="34" charset="0"/>
                        </a:rPr>
                        <a:t>n/a</a:t>
                      </a:r>
                      <a:endParaRPr lang="en-GB" sz="1600" b="0" noProof="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600" b="0" noProof="0" dirty="0">
                          <a:solidFill>
                            <a:srgbClr val="FF0000"/>
                          </a:solidFill>
                          <a:latin typeface="Arial" panose="020B0604020202020204" pitchFamily="34" charset="0"/>
                          <a:cs typeface="Arial" panose="020B0604020202020204" pitchFamily="34" charset="0"/>
                        </a:rPr>
                        <a:t>Request minor</a:t>
                      </a:r>
                      <a:r>
                        <a:rPr lang="en-GB" sz="1600" b="0" baseline="0" noProof="0" dirty="0">
                          <a:solidFill>
                            <a:srgbClr val="FF0000"/>
                          </a:solidFill>
                          <a:latin typeface="Arial" panose="020B0604020202020204" pitchFamily="34" charset="0"/>
                          <a:cs typeface="Arial" panose="020B0604020202020204" pitchFamily="34" charset="0"/>
                        </a:rPr>
                        <a:t> change in </a:t>
                      </a:r>
                      <a:r>
                        <a:rPr lang="en-GB" sz="1600" b="0" baseline="0" noProof="0" dirty="0" err="1">
                          <a:solidFill>
                            <a:srgbClr val="FF0000"/>
                          </a:solidFill>
                          <a:latin typeface="Arial" panose="020B0604020202020204" pitchFamily="34" charset="0"/>
                          <a:cs typeface="Arial" panose="020B0604020202020204" pitchFamily="34" charset="0"/>
                        </a:rPr>
                        <a:t>eMS</a:t>
                      </a:r>
                      <a:endParaRPr lang="en-GB" sz="1600" b="0" noProof="0" dirty="0">
                        <a:solidFill>
                          <a:srgbClr val="FF0000"/>
                        </a:solidFill>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600" b="0" noProof="0" dirty="0">
                          <a:solidFill>
                            <a:srgbClr val="FF0000"/>
                          </a:solidFill>
                          <a:latin typeface="Arial" panose="020B0604020202020204" pitchFamily="34" charset="0"/>
                          <a:cs typeface="Arial" panose="020B0604020202020204" pitchFamily="34" charset="0"/>
                        </a:rPr>
                        <a:t>Approval of JS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600" b="0" noProof="0" dirty="0">
                          <a:solidFill>
                            <a:srgbClr val="FF0000"/>
                          </a:solidFill>
                          <a:latin typeface="Arial" panose="020B0604020202020204" pitchFamily="34" charset="0"/>
                          <a:cs typeface="Arial" panose="020B0604020202020204" pitchFamily="34" charset="0"/>
                        </a:rPr>
                        <a:t>Update in application form</a:t>
                      </a:r>
                      <a:endParaRPr lang="en-GB" sz="1600" b="0" noProof="0" dirty="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xmlns="" val="1794182612"/>
                  </a:ext>
                </a:extLst>
              </a:tr>
            </a:tbl>
          </a:graphicData>
        </a:graphic>
      </p:graphicFrame>
    </p:spTree>
    <p:extLst>
      <p:ext uri="{BB962C8B-B14F-4D97-AF65-F5344CB8AC3E}">
        <p14:creationId xmlns:p14="http://schemas.microsoft.com/office/powerpoint/2010/main" val="96630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lv-LV" sz="2800" b="1" dirty="0">
                <a:solidFill>
                  <a:srgbClr val="034EA2"/>
                </a:solidFill>
                <a:latin typeface="Arial" pitchFamily="34" charset="0"/>
                <a:ea typeface="Open Sans" panose="020B0606030504020204" pitchFamily="34" charset="0"/>
                <a:cs typeface="Arial" pitchFamily="34" charset="0"/>
              </a:rPr>
              <a:t>EXAMPLE OF CHANGES IN BUDGET</a:t>
            </a:r>
            <a:r>
              <a:rPr lang="en-GB" b="1" dirty="0">
                <a:solidFill>
                  <a:srgbClr val="034EA2"/>
                </a:solidFill>
                <a:latin typeface="Arial" pitchFamily="34" charset="0"/>
                <a:ea typeface="Open Sans" panose="020B0606030504020204" pitchFamily="34" charset="0"/>
                <a:cs typeface="Arial" pitchFamily="34" charset="0"/>
              </a:rPr>
              <a:t/>
            </a:r>
            <a:br>
              <a:rPr lang="en-GB" b="1" dirty="0">
                <a:solidFill>
                  <a:srgbClr val="034EA2"/>
                </a:solidFill>
                <a:latin typeface="Arial" pitchFamily="34" charset="0"/>
                <a:ea typeface="Open Sans" panose="020B0606030504020204" pitchFamily="34" charset="0"/>
                <a:cs typeface="Arial" pitchFamily="34" charset="0"/>
              </a:rPr>
            </a:br>
            <a:endParaRPr lang="lv-LV" dirty="0"/>
          </a:p>
        </p:txBody>
      </p:sp>
      <p:sp>
        <p:nvSpPr>
          <p:cNvPr id="4" name="Slide Number Placeholder 3"/>
          <p:cNvSpPr>
            <a:spLocks noGrp="1"/>
          </p:cNvSpPr>
          <p:nvPr>
            <p:ph type="sldNum" sz="quarter" idx="12"/>
          </p:nvPr>
        </p:nvSpPr>
        <p:spPr/>
        <p:txBody>
          <a:bodyPr/>
          <a:lstStyle/>
          <a:p>
            <a:fld id="{1218C3FA-7AB8-41F4-BB90-B64BC1FB8E50}" type="slidenum">
              <a:rPr lang="en-GB" smtClean="0"/>
              <a:pPr/>
              <a:t>9</a:t>
            </a:fld>
            <a:endParaRPr lang="en-GB"/>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429896338"/>
              </p:ext>
            </p:extLst>
          </p:nvPr>
        </p:nvGraphicFramePr>
        <p:xfrm>
          <a:off x="418323" y="1825625"/>
          <a:ext cx="10515600" cy="822960"/>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xmlns="" val="20000"/>
                    </a:ext>
                  </a:extLst>
                </a:gridCol>
                <a:gridCol w="4673600">
                  <a:extLst>
                    <a:ext uri="{9D8B030D-6E8A-4147-A177-3AD203B41FA5}">
                      <a16:colId xmlns:a16="http://schemas.microsoft.com/office/drawing/2014/main" xmlns="" val="20001"/>
                    </a:ext>
                  </a:extLst>
                </a:gridCol>
                <a:gridCol w="4673600">
                  <a:extLst>
                    <a:ext uri="{9D8B030D-6E8A-4147-A177-3AD203B41FA5}">
                      <a16:colId xmlns:a16="http://schemas.microsoft.com/office/drawing/2014/main" xmlns="" val="20002"/>
                    </a:ext>
                  </a:extLst>
                </a:gridCol>
              </a:tblGrid>
              <a:tr h="673400">
                <a:tc>
                  <a:txBody>
                    <a:bodyPr/>
                    <a:lstStyle/>
                    <a:p>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2400" dirty="0">
                          <a:solidFill>
                            <a:schemeClr val="tx1"/>
                          </a:solidFill>
                        </a:rPr>
                        <a:t>BL 4 1200</a:t>
                      </a:r>
                    </a:p>
                    <a:p>
                      <a:endParaRPr lang="lv-LV"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sz="2400" dirty="0">
                          <a:solidFill>
                            <a:schemeClr val="tx1"/>
                          </a:solidFill>
                        </a:rPr>
                        <a:t>BL5 1500 EUR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076092676"/>
              </p:ext>
            </p:extLst>
          </p:nvPr>
        </p:nvGraphicFramePr>
        <p:xfrm>
          <a:off x="418323" y="2751813"/>
          <a:ext cx="10515600" cy="640080"/>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xmlns="" val="20000"/>
                    </a:ext>
                  </a:extLst>
                </a:gridCol>
                <a:gridCol w="1168400">
                  <a:extLst>
                    <a:ext uri="{9D8B030D-6E8A-4147-A177-3AD203B41FA5}">
                      <a16:colId xmlns:a16="http://schemas.microsoft.com/office/drawing/2014/main" xmlns="" val="20001"/>
                    </a:ext>
                  </a:extLst>
                </a:gridCol>
                <a:gridCol w="1168400">
                  <a:extLst>
                    <a:ext uri="{9D8B030D-6E8A-4147-A177-3AD203B41FA5}">
                      <a16:colId xmlns:a16="http://schemas.microsoft.com/office/drawing/2014/main" xmlns="" val="20002"/>
                    </a:ext>
                  </a:extLst>
                </a:gridCol>
                <a:gridCol w="1168400">
                  <a:extLst>
                    <a:ext uri="{9D8B030D-6E8A-4147-A177-3AD203B41FA5}">
                      <a16:colId xmlns:a16="http://schemas.microsoft.com/office/drawing/2014/main" xmlns="" val="20003"/>
                    </a:ext>
                  </a:extLst>
                </a:gridCol>
                <a:gridCol w="1168400">
                  <a:extLst>
                    <a:ext uri="{9D8B030D-6E8A-4147-A177-3AD203B41FA5}">
                      <a16:colId xmlns:a16="http://schemas.microsoft.com/office/drawing/2014/main" xmlns="" val="20004"/>
                    </a:ext>
                  </a:extLst>
                </a:gridCol>
                <a:gridCol w="1168400">
                  <a:extLst>
                    <a:ext uri="{9D8B030D-6E8A-4147-A177-3AD203B41FA5}">
                      <a16:colId xmlns:a16="http://schemas.microsoft.com/office/drawing/2014/main" xmlns="" val="20005"/>
                    </a:ext>
                  </a:extLst>
                </a:gridCol>
                <a:gridCol w="1168400">
                  <a:extLst>
                    <a:ext uri="{9D8B030D-6E8A-4147-A177-3AD203B41FA5}">
                      <a16:colId xmlns:a16="http://schemas.microsoft.com/office/drawing/2014/main" xmlns="" val="20006"/>
                    </a:ext>
                  </a:extLst>
                </a:gridCol>
                <a:gridCol w="1168400">
                  <a:extLst>
                    <a:ext uri="{9D8B030D-6E8A-4147-A177-3AD203B41FA5}">
                      <a16:colId xmlns:a16="http://schemas.microsoft.com/office/drawing/2014/main" xmlns="" val="20007"/>
                    </a:ext>
                  </a:extLst>
                </a:gridCol>
                <a:gridCol w="1168400">
                  <a:extLst>
                    <a:ext uri="{9D8B030D-6E8A-4147-A177-3AD203B41FA5}">
                      <a16:colId xmlns:a16="http://schemas.microsoft.com/office/drawing/2014/main" xmlns="" val="20008"/>
                    </a:ext>
                  </a:extLst>
                </a:gridCol>
              </a:tblGrid>
              <a:tr h="558529">
                <a:tc>
                  <a:txBody>
                    <a:bodyPr/>
                    <a:lstStyle/>
                    <a:p>
                      <a:pPr algn="ctr"/>
                      <a:r>
                        <a:rPr lang="en-GB" noProof="0" dirty="0">
                          <a:solidFill>
                            <a:schemeClr val="tx1"/>
                          </a:solidFill>
                        </a:rPr>
                        <a:t>Planed in AF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LP € 400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PP2 € 400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PP3 € 400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noProof="0" dirty="0">
                          <a:solidFill>
                            <a:schemeClr val="tx1"/>
                          </a:solidFill>
                        </a:rPr>
                        <a:t>Total</a:t>
                      </a:r>
                    </a:p>
                    <a:p>
                      <a:pPr algn="ctr"/>
                      <a:r>
                        <a:rPr lang="lv-LV" dirty="0">
                          <a:solidFill>
                            <a:schemeClr val="tx1"/>
                          </a:solidFill>
                        </a:rPr>
                        <a:t>€ 1200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LP € 500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PP2 € 500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PP3 € 400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GB" noProof="0" dirty="0">
                          <a:solidFill>
                            <a:schemeClr val="tx1"/>
                          </a:solidFill>
                        </a:rPr>
                        <a:t>Total </a:t>
                      </a:r>
                    </a:p>
                    <a:p>
                      <a:pPr algn="ctr"/>
                      <a:r>
                        <a:rPr lang="lv-LV" dirty="0">
                          <a:solidFill>
                            <a:schemeClr val="tx1"/>
                          </a:solidFill>
                        </a:rPr>
                        <a:t>€ 1500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333186876"/>
              </p:ext>
            </p:extLst>
          </p:nvPr>
        </p:nvGraphicFramePr>
        <p:xfrm>
          <a:off x="418323" y="3466934"/>
          <a:ext cx="10515600" cy="365760"/>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xmlns="" val="20000"/>
                    </a:ext>
                  </a:extLst>
                </a:gridCol>
                <a:gridCol w="1168400">
                  <a:extLst>
                    <a:ext uri="{9D8B030D-6E8A-4147-A177-3AD203B41FA5}">
                      <a16:colId xmlns:a16="http://schemas.microsoft.com/office/drawing/2014/main" xmlns="" val="20001"/>
                    </a:ext>
                  </a:extLst>
                </a:gridCol>
                <a:gridCol w="1168400">
                  <a:extLst>
                    <a:ext uri="{9D8B030D-6E8A-4147-A177-3AD203B41FA5}">
                      <a16:colId xmlns:a16="http://schemas.microsoft.com/office/drawing/2014/main" xmlns="" val="20002"/>
                    </a:ext>
                  </a:extLst>
                </a:gridCol>
                <a:gridCol w="1168400">
                  <a:extLst>
                    <a:ext uri="{9D8B030D-6E8A-4147-A177-3AD203B41FA5}">
                      <a16:colId xmlns:a16="http://schemas.microsoft.com/office/drawing/2014/main" xmlns="" val="20003"/>
                    </a:ext>
                  </a:extLst>
                </a:gridCol>
                <a:gridCol w="1168400">
                  <a:extLst>
                    <a:ext uri="{9D8B030D-6E8A-4147-A177-3AD203B41FA5}">
                      <a16:colId xmlns:a16="http://schemas.microsoft.com/office/drawing/2014/main" xmlns="" val="20004"/>
                    </a:ext>
                  </a:extLst>
                </a:gridCol>
                <a:gridCol w="1168400">
                  <a:extLst>
                    <a:ext uri="{9D8B030D-6E8A-4147-A177-3AD203B41FA5}">
                      <a16:colId xmlns:a16="http://schemas.microsoft.com/office/drawing/2014/main" xmlns="" val="20005"/>
                    </a:ext>
                  </a:extLst>
                </a:gridCol>
                <a:gridCol w="1168400">
                  <a:extLst>
                    <a:ext uri="{9D8B030D-6E8A-4147-A177-3AD203B41FA5}">
                      <a16:colId xmlns:a16="http://schemas.microsoft.com/office/drawing/2014/main" xmlns="" val="20006"/>
                    </a:ext>
                  </a:extLst>
                </a:gridCol>
                <a:gridCol w="1168400">
                  <a:extLst>
                    <a:ext uri="{9D8B030D-6E8A-4147-A177-3AD203B41FA5}">
                      <a16:colId xmlns:a16="http://schemas.microsoft.com/office/drawing/2014/main" xmlns="" val="20007"/>
                    </a:ext>
                  </a:extLst>
                </a:gridCol>
                <a:gridCol w="1168400">
                  <a:extLst>
                    <a:ext uri="{9D8B030D-6E8A-4147-A177-3AD203B41FA5}">
                      <a16:colId xmlns:a16="http://schemas.microsoft.com/office/drawing/2014/main" xmlns="" val="20008"/>
                    </a:ext>
                  </a:extLst>
                </a:gridCol>
              </a:tblGrid>
              <a:tr h="0">
                <a:tc>
                  <a:txBody>
                    <a:bodyPr/>
                    <a:lstStyle/>
                    <a:p>
                      <a:r>
                        <a:rPr lang="en-GB" noProof="0" dirty="0">
                          <a:solidFill>
                            <a:schemeClr val="tx1"/>
                          </a:solidFill>
                        </a:rPr>
                        <a:t>Period</a:t>
                      </a:r>
                      <a:r>
                        <a:rPr lang="en-GB" baseline="0" noProof="0" dirty="0">
                          <a:solidFill>
                            <a:schemeClr val="tx1"/>
                          </a:solidFill>
                        </a:rPr>
                        <a:t> 1</a:t>
                      </a:r>
                      <a:endParaRPr lang="en-GB"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68203145"/>
              </p:ext>
            </p:extLst>
          </p:nvPr>
        </p:nvGraphicFramePr>
        <p:xfrm>
          <a:off x="418323" y="3913909"/>
          <a:ext cx="10515600" cy="370840"/>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xmlns="" val="20000"/>
                    </a:ext>
                  </a:extLst>
                </a:gridCol>
                <a:gridCol w="1168400">
                  <a:extLst>
                    <a:ext uri="{9D8B030D-6E8A-4147-A177-3AD203B41FA5}">
                      <a16:colId xmlns:a16="http://schemas.microsoft.com/office/drawing/2014/main" xmlns="" val="20001"/>
                    </a:ext>
                  </a:extLst>
                </a:gridCol>
                <a:gridCol w="1168400">
                  <a:extLst>
                    <a:ext uri="{9D8B030D-6E8A-4147-A177-3AD203B41FA5}">
                      <a16:colId xmlns:a16="http://schemas.microsoft.com/office/drawing/2014/main" xmlns="" val="20002"/>
                    </a:ext>
                  </a:extLst>
                </a:gridCol>
                <a:gridCol w="1168400">
                  <a:extLst>
                    <a:ext uri="{9D8B030D-6E8A-4147-A177-3AD203B41FA5}">
                      <a16:colId xmlns:a16="http://schemas.microsoft.com/office/drawing/2014/main" xmlns="" val="20003"/>
                    </a:ext>
                  </a:extLst>
                </a:gridCol>
                <a:gridCol w="1168400">
                  <a:extLst>
                    <a:ext uri="{9D8B030D-6E8A-4147-A177-3AD203B41FA5}">
                      <a16:colId xmlns:a16="http://schemas.microsoft.com/office/drawing/2014/main" xmlns="" val="20004"/>
                    </a:ext>
                  </a:extLst>
                </a:gridCol>
                <a:gridCol w="1168400">
                  <a:extLst>
                    <a:ext uri="{9D8B030D-6E8A-4147-A177-3AD203B41FA5}">
                      <a16:colId xmlns:a16="http://schemas.microsoft.com/office/drawing/2014/main" xmlns="" val="20005"/>
                    </a:ext>
                  </a:extLst>
                </a:gridCol>
                <a:gridCol w="1168400">
                  <a:extLst>
                    <a:ext uri="{9D8B030D-6E8A-4147-A177-3AD203B41FA5}">
                      <a16:colId xmlns:a16="http://schemas.microsoft.com/office/drawing/2014/main" xmlns="" val="20006"/>
                    </a:ext>
                  </a:extLst>
                </a:gridCol>
                <a:gridCol w="1168400">
                  <a:extLst>
                    <a:ext uri="{9D8B030D-6E8A-4147-A177-3AD203B41FA5}">
                      <a16:colId xmlns:a16="http://schemas.microsoft.com/office/drawing/2014/main" xmlns="" val="20007"/>
                    </a:ext>
                  </a:extLst>
                </a:gridCol>
                <a:gridCol w="1168400">
                  <a:extLst>
                    <a:ext uri="{9D8B030D-6E8A-4147-A177-3AD203B41FA5}">
                      <a16:colId xmlns:a16="http://schemas.microsoft.com/office/drawing/2014/main" xmlns="" val="2000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solidFill>
                            <a:schemeClr val="tx1"/>
                          </a:solidFill>
                        </a:rPr>
                        <a:t>Period</a:t>
                      </a:r>
                      <a:r>
                        <a:rPr lang="en-GB" baseline="0" noProof="0" dirty="0">
                          <a:solidFill>
                            <a:schemeClr val="tx1"/>
                          </a:solidFill>
                        </a:rPr>
                        <a:t> 2</a:t>
                      </a:r>
                      <a:endParaRPr lang="en-GB"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484974381"/>
              </p:ext>
            </p:extLst>
          </p:nvPr>
        </p:nvGraphicFramePr>
        <p:xfrm>
          <a:off x="418323" y="4378072"/>
          <a:ext cx="10515600" cy="370840"/>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xmlns="" val="20000"/>
                    </a:ext>
                  </a:extLst>
                </a:gridCol>
                <a:gridCol w="1168400">
                  <a:extLst>
                    <a:ext uri="{9D8B030D-6E8A-4147-A177-3AD203B41FA5}">
                      <a16:colId xmlns:a16="http://schemas.microsoft.com/office/drawing/2014/main" xmlns="" val="20001"/>
                    </a:ext>
                  </a:extLst>
                </a:gridCol>
                <a:gridCol w="1168400">
                  <a:extLst>
                    <a:ext uri="{9D8B030D-6E8A-4147-A177-3AD203B41FA5}">
                      <a16:colId xmlns:a16="http://schemas.microsoft.com/office/drawing/2014/main" xmlns="" val="20002"/>
                    </a:ext>
                  </a:extLst>
                </a:gridCol>
                <a:gridCol w="1168400">
                  <a:extLst>
                    <a:ext uri="{9D8B030D-6E8A-4147-A177-3AD203B41FA5}">
                      <a16:colId xmlns:a16="http://schemas.microsoft.com/office/drawing/2014/main" xmlns="" val="20003"/>
                    </a:ext>
                  </a:extLst>
                </a:gridCol>
                <a:gridCol w="1168400">
                  <a:extLst>
                    <a:ext uri="{9D8B030D-6E8A-4147-A177-3AD203B41FA5}">
                      <a16:colId xmlns:a16="http://schemas.microsoft.com/office/drawing/2014/main" xmlns="" val="20004"/>
                    </a:ext>
                  </a:extLst>
                </a:gridCol>
                <a:gridCol w="1168400">
                  <a:extLst>
                    <a:ext uri="{9D8B030D-6E8A-4147-A177-3AD203B41FA5}">
                      <a16:colId xmlns:a16="http://schemas.microsoft.com/office/drawing/2014/main" xmlns="" val="20005"/>
                    </a:ext>
                  </a:extLst>
                </a:gridCol>
                <a:gridCol w="1168400">
                  <a:extLst>
                    <a:ext uri="{9D8B030D-6E8A-4147-A177-3AD203B41FA5}">
                      <a16:colId xmlns:a16="http://schemas.microsoft.com/office/drawing/2014/main" xmlns="" val="20006"/>
                    </a:ext>
                  </a:extLst>
                </a:gridCol>
                <a:gridCol w="1168400">
                  <a:extLst>
                    <a:ext uri="{9D8B030D-6E8A-4147-A177-3AD203B41FA5}">
                      <a16:colId xmlns:a16="http://schemas.microsoft.com/office/drawing/2014/main" xmlns="" val="20007"/>
                    </a:ext>
                  </a:extLst>
                </a:gridCol>
                <a:gridCol w="1168400">
                  <a:extLst>
                    <a:ext uri="{9D8B030D-6E8A-4147-A177-3AD203B41FA5}">
                      <a16:colId xmlns:a16="http://schemas.microsoft.com/office/drawing/2014/main" xmlns="" val="20008"/>
                    </a:ext>
                  </a:extLst>
                </a:gridCol>
              </a:tblGrid>
              <a:tr h="370840">
                <a:tc>
                  <a:txBody>
                    <a:bodyPr/>
                    <a:lstStyle/>
                    <a:p>
                      <a:r>
                        <a:rPr lang="en-GB" noProof="0" dirty="0">
                          <a:solidFill>
                            <a:schemeClr val="tx1"/>
                          </a:solidFill>
                        </a:rPr>
                        <a:t>Period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176749901"/>
              </p:ext>
            </p:extLst>
          </p:nvPr>
        </p:nvGraphicFramePr>
        <p:xfrm>
          <a:off x="418323" y="4842235"/>
          <a:ext cx="10515600" cy="370840"/>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xmlns="" val="20000"/>
                    </a:ext>
                  </a:extLst>
                </a:gridCol>
                <a:gridCol w="1168400">
                  <a:extLst>
                    <a:ext uri="{9D8B030D-6E8A-4147-A177-3AD203B41FA5}">
                      <a16:colId xmlns:a16="http://schemas.microsoft.com/office/drawing/2014/main" xmlns="" val="20001"/>
                    </a:ext>
                  </a:extLst>
                </a:gridCol>
                <a:gridCol w="1168400">
                  <a:extLst>
                    <a:ext uri="{9D8B030D-6E8A-4147-A177-3AD203B41FA5}">
                      <a16:colId xmlns:a16="http://schemas.microsoft.com/office/drawing/2014/main" xmlns="" val="20002"/>
                    </a:ext>
                  </a:extLst>
                </a:gridCol>
                <a:gridCol w="1168400">
                  <a:extLst>
                    <a:ext uri="{9D8B030D-6E8A-4147-A177-3AD203B41FA5}">
                      <a16:colId xmlns:a16="http://schemas.microsoft.com/office/drawing/2014/main" xmlns="" val="20003"/>
                    </a:ext>
                  </a:extLst>
                </a:gridCol>
                <a:gridCol w="1168400">
                  <a:extLst>
                    <a:ext uri="{9D8B030D-6E8A-4147-A177-3AD203B41FA5}">
                      <a16:colId xmlns:a16="http://schemas.microsoft.com/office/drawing/2014/main" xmlns="" val="20004"/>
                    </a:ext>
                  </a:extLst>
                </a:gridCol>
                <a:gridCol w="1168400">
                  <a:extLst>
                    <a:ext uri="{9D8B030D-6E8A-4147-A177-3AD203B41FA5}">
                      <a16:colId xmlns:a16="http://schemas.microsoft.com/office/drawing/2014/main" xmlns="" val="20005"/>
                    </a:ext>
                  </a:extLst>
                </a:gridCol>
                <a:gridCol w="1168400">
                  <a:extLst>
                    <a:ext uri="{9D8B030D-6E8A-4147-A177-3AD203B41FA5}">
                      <a16:colId xmlns:a16="http://schemas.microsoft.com/office/drawing/2014/main" xmlns="" val="20006"/>
                    </a:ext>
                  </a:extLst>
                </a:gridCol>
                <a:gridCol w="1168400">
                  <a:extLst>
                    <a:ext uri="{9D8B030D-6E8A-4147-A177-3AD203B41FA5}">
                      <a16:colId xmlns:a16="http://schemas.microsoft.com/office/drawing/2014/main" xmlns="" val="20007"/>
                    </a:ext>
                  </a:extLst>
                </a:gridCol>
                <a:gridCol w="1168400">
                  <a:extLst>
                    <a:ext uri="{9D8B030D-6E8A-4147-A177-3AD203B41FA5}">
                      <a16:colId xmlns:a16="http://schemas.microsoft.com/office/drawing/2014/main" xmlns="" val="2000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solidFill>
                            <a:schemeClr val="tx1"/>
                          </a:solidFill>
                        </a:rPr>
                        <a:t>Period</a:t>
                      </a:r>
                      <a:r>
                        <a:rPr lang="en-GB" baseline="0" noProof="0" dirty="0">
                          <a:solidFill>
                            <a:schemeClr val="tx1"/>
                          </a:solidFill>
                        </a:rPr>
                        <a:t> 4</a:t>
                      </a:r>
                      <a:endParaRPr lang="en-GB"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chemeClr val="tx1"/>
                          </a:solidFill>
                        </a:rPr>
                        <a:t>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dirty="0">
                          <a:solidFill>
                            <a:srgbClr val="FF0000"/>
                          </a:solidFill>
                        </a:rPr>
                        <a:t>1600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690076658"/>
              </p:ext>
            </p:extLst>
          </p:nvPr>
        </p:nvGraphicFramePr>
        <p:xfrm>
          <a:off x="418323" y="5287428"/>
          <a:ext cx="10515600" cy="370840"/>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xmlns="" val="20000"/>
                    </a:ext>
                  </a:extLst>
                </a:gridCol>
                <a:gridCol w="1168400">
                  <a:extLst>
                    <a:ext uri="{9D8B030D-6E8A-4147-A177-3AD203B41FA5}">
                      <a16:colId xmlns:a16="http://schemas.microsoft.com/office/drawing/2014/main" xmlns="" val="20001"/>
                    </a:ext>
                  </a:extLst>
                </a:gridCol>
                <a:gridCol w="1168400">
                  <a:extLst>
                    <a:ext uri="{9D8B030D-6E8A-4147-A177-3AD203B41FA5}">
                      <a16:colId xmlns:a16="http://schemas.microsoft.com/office/drawing/2014/main" xmlns="" val="20002"/>
                    </a:ext>
                  </a:extLst>
                </a:gridCol>
                <a:gridCol w="1168400">
                  <a:extLst>
                    <a:ext uri="{9D8B030D-6E8A-4147-A177-3AD203B41FA5}">
                      <a16:colId xmlns:a16="http://schemas.microsoft.com/office/drawing/2014/main" xmlns="" val="20003"/>
                    </a:ext>
                  </a:extLst>
                </a:gridCol>
                <a:gridCol w="1168400">
                  <a:extLst>
                    <a:ext uri="{9D8B030D-6E8A-4147-A177-3AD203B41FA5}">
                      <a16:colId xmlns:a16="http://schemas.microsoft.com/office/drawing/2014/main" xmlns="" val="20004"/>
                    </a:ext>
                  </a:extLst>
                </a:gridCol>
                <a:gridCol w="1168400">
                  <a:extLst>
                    <a:ext uri="{9D8B030D-6E8A-4147-A177-3AD203B41FA5}">
                      <a16:colId xmlns:a16="http://schemas.microsoft.com/office/drawing/2014/main" xmlns="" val="20005"/>
                    </a:ext>
                  </a:extLst>
                </a:gridCol>
                <a:gridCol w="1168400">
                  <a:extLst>
                    <a:ext uri="{9D8B030D-6E8A-4147-A177-3AD203B41FA5}">
                      <a16:colId xmlns:a16="http://schemas.microsoft.com/office/drawing/2014/main" xmlns="" val="20006"/>
                    </a:ext>
                  </a:extLst>
                </a:gridCol>
                <a:gridCol w="1168400">
                  <a:extLst>
                    <a:ext uri="{9D8B030D-6E8A-4147-A177-3AD203B41FA5}">
                      <a16:colId xmlns:a16="http://schemas.microsoft.com/office/drawing/2014/main" xmlns="" val="20007"/>
                    </a:ext>
                  </a:extLst>
                </a:gridCol>
                <a:gridCol w="1168400">
                  <a:extLst>
                    <a:ext uri="{9D8B030D-6E8A-4147-A177-3AD203B41FA5}">
                      <a16:colId xmlns:a16="http://schemas.microsoft.com/office/drawing/2014/main" xmlns="" val="20008"/>
                    </a:ext>
                  </a:extLst>
                </a:gridCol>
              </a:tblGrid>
              <a:tr h="370840">
                <a:tc>
                  <a:txBody>
                    <a:bodyPr/>
                    <a:lstStyle/>
                    <a:p>
                      <a:r>
                        <a:rPr lang="en-GB" b="1" noProof="0" dirty="0">
                          <a:solidFill>
                            <a:schemeClr val="tx1"/>
                          </a:solidFill>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b="1"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b="1"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b="1" dirty="0">
                          <a:solidFill>
                            <a:schemeClr val="tx1"/>
                          </a:solidFill>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b="1" dirty="0">
                          <a:solidFill>
                            <a:schemeClr val="tx1"/>
                          </a:solidFill>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b="1"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b="1"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lv-LV"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lv-LV" b="1" dirty="0">
                          <a:solidFill>
                            <a:schemeClr val="tx1"/>
                          </a:solidFill>
                        </a:rPr>
                        <a:t>1600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sp>
        <p:nvSpPr>
          <p:cNvPr id="3" name="Flowchart: Alternate Process 2"/>
          <p:cNvSpPr/>
          <p:nvPr/>
        </p:nvSpPr>
        <p:spPr>
          <a:xfrm>
            <a:off x="11027230" y="4589346"/>
            <a:ext cx="1067972" cy="9144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Major changes</a:t>
            </a:r>
          </a:p>
        </p:txBody>
      </p:sp>
      <p:cxnSp>
        <p:nvCxnSpPr>
          <p:cNvPr id="6" name="Straight Arrow Connector 5"/>
          <p:cNvCxnSpPr>
            <a:cxnSpLocks/>
            <a:endCxn id="3" idx="1"/>
          </p:cNvCxnSpPr>
          <p:nvPr/>
        </p:nvCxnSpPr>
        <p:spPr>
          <a:xfrm>
            <a:off x="10646229" y="5046546"/>
            <a:ext cx="38100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03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6027</TotalTime>
  <Words>1529</Words>
  <Application>Microsoft Office PowerPoint</Application>
  <PresentationFormat>Widescreen</PresentationFormat>
  <Paragraphs>281</Paragraphs>
  <Slides>28</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Arial Black</vt:lpstr>
      <vt:lpstr>Calibri</vt:lpstr>
      <vt:lpstr>Calibri Light</vt:lpstr>
      <vt:lpstr>Montserrat</vt:lpstr>
      <vt:lpstr>Open Sans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OF CHANGES IN BUDGET </vt:lpstr>
      <vt:lpstr>MAJOR CHANGES </vt:lpstr>
      <vt:lpstr>PowerPoint Presentation</vt:lpstr>
      <vt:lpstr>PowerPoint Presentation</vt:lpstr>
      <vt:lpstr>PowerPoint Presentation</vt:lpstr>
      <vt:lpstr>PowerPoint Presentation</vt:lpstr>
      <vt:lpstr>PROCEDURE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Dainis Barkans</dc:creator>
  <cp:lastModifiedBy>Anda Apse</cp:lastModifiedBy>
  <cp:revision>613</cp:revision>
  <cp:lastPrinted>2017-08-21T13:22:17Z</cp:lastPrinted>
  <dcterms:created xsi:type="dcterms:W3CDTF">2015-11-13T10:20:07Z</dcterms:created>
  <dcterms:modified xsi:type="dcterms:W3CDTF">2017-08-25T07:45:08Z</dcterms:modified>
</cp:coreProperties>
</file>