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58" r:id="rId5"/>
    <p:sldId id="259" r:id="rId6"/>
    <p:sldId id="260" r:id="rId7"/>
    <p:sldId id="261" r:id="rId8"/>
    <p:sldId id="262" r:id="rId9"/>
    <p:sldId id="263" r:id="rId10"/>
    <p:sldId id="264" r:id="rId11"/>
    <p:sldId id="265" r:id="rId12"/>
    <p:sldId id="266" r:id="rId13"/>
    <p:sldId id="273" r:id="rId14"/>
    <p:sldId id="267"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38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90000D-94EF-4C7F-858C-643912DB358C}"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A1991-4C18-4048-8DE1-F76557E91E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0000D-94EF-4C7F-858C-643912DB358C}"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A1991-4C18-4048-8DE1-F76557E91E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0000D-94EF-4C7F-858C-643912DB358C}"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A1991-4C18-4048-8DE1-F76557E91E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0000D-94EF-4C7F-858C-643912DB358C}"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A1991-4C18-4048-8DE1-F76557E91E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90000D-94EF-4C7F-858C-643912DB358C}"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A1991-4C18-4048-8DE1-F76557E91E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90000D-94EF-4C7F-858C-643912DB358C}"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1A1991-4C18-4048-8DE1-F76557E91E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90000D-94EF-4C7F-858C-643912DB358C}" type="datetimeFigureOut">
              <a:rPr lang="en-US" smtClean="0"/>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1A1991-4C18-4048-8DE1-F76557E91E7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90000D-94EF-4C7F-858C-643912DB358C}" type="datetimeFigureOut">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1A1991-4C18-4048-8DE1-F76557E91E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0000D-94EF-4C7F-858C-643912DB358C}" type="datetimeFigureOut">
              <a:rPr lang="en-US" smtClean="0"/>
              <a:t>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1A1991-4C18-4048-8DE1-F76557E91E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0000D-94EF-4C7F-858C-643912DB358C}"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1A1991-4C18-4048-8DE1-F76557E91E7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0000D-94EF-4C7F-858C-643912DB358C}"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1A1991-4C18-4048-8DE1-F76557E91E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90000D-94EF-4C7F-858C-643912DB358C}" type="datetimeFigureOut">
              <a:rPr lang="en-US" smtClean="0"/>
              <a:t>12/3/2017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1A1991-4C18-4048-8DE1-F76557E91E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andrey@dilers.lv" TargetMode="External"/><Relationship Id="rId2" Type="http://schemas.openxmlformats.org/officeDocument/2006/relationships/hyperlink" Target="http://www.esmaja.lv/" TargetMode="External"/><Relationship Id="rId1" Type="http://schemas.openxmlformats.org/officeDocument/2006/relationships/slideLayout" Target="../slideLayouts/slideLayout2.xml"/><Relationship Id="rId4" Type="http://schemas.openxmlformats.org/officeDocument/2006/relationships/hyperlink" Target="http://www.dilers.l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dilers.lv/services/utilis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Ansis </a:t>
            </a:r>
            <a:r>
              <a:rPr lang="lv-LV" dirty="0" err="1" smtClean="0"/>
              <a:t>Bogustovs</a:t>
            </a:r>
            <a:r>
              <a:rPr lang="lv-LV" dirty="0" smtClean="0"/>
              <a:t> CV</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marL="0" indent="0">
              <a:buNone/>
            </a:pPr>
            <a:r>
              <a:rPr lang="lv-LV" dirty="0" smtClean="0"/>
              <a:t>Šobrīd darbojos: TV24 : Globuss/ TOP5</a:t>
            </a:r>
          </a:p>
          <a:p>
            <a:pPr marL="0" indent="0">
              <a:buNone/>
            </a:pPr>
            <a:r>
              <a:rPr lang="lv-LV" dirty="0" err="1" smtClean="0"/>
              <a:t>LVradio</a:t>
            </a:r>
            <a:r>
              <a:rPr lang="lv-LV" dirty="0" smtClean="0"/>
              <a:t> «21.gs latvietis»</a:t>
            </a:r>
          </a:p>
          <a:p>
            <a:pPr marL="0" indent="0">
              <a:buNone/>
            </a:pPr>
            <a:r>
              <a:rPr lang="lv-LV" dirty="0" smtClean="0"/>
              <a:t>Pasniedzējs </a:t>
            </a:r>
            <a:r>
              <a:rPr lang="lv-LV" smtClean="0"/>
              <a:t>augstskola «Turība»</a:t>
            </a:r>
            <a:endParaRPr lang="lv-LV" dirty="0" smtClean="0"/>
          </a:p>
          <a:p>
            <a:pPr marL="0" indent="0">
              <a:buNone/>
            </a:pPr>
            <a:r>
              <a:rPr lang="lv-LV" dirty="0" smtClean="0"/>
              <a:t>SIA LV.EU pasākumu moderators/producents</a:t>
            </a:r>
          </a:p>
          <a:p>
            <a:pPr marL="0" indent="0">
              <a:buNone/>
            </a:pPr>
            <a:r>
              <a:rPr lang="lv-LV" dirty="0" smtClean="0"/>
              <a:t>Audiovizuālie darbi/ apmācības </a:t>
            </a:r>
          </a:p>
          <a:p>
            <a:pPr marL="0" indent="0">
              <a:buNone/>
            </a:pPr>
            <a:endParaRPr lang="lv-LV" dirty="0"/>
          </a:p>
          <a:p>
            <a:pPr marL="0" indent="0">
              <a:buNone/>
            </a:pPr>
            <a:r>
              <a:rPr lang="lv-LV" dirty="0" err="1" smtClean="0"/>
              <a:t>Stradājis</a:t>
            </a:r>
            <a:r>
              <a:rPr lang="lv-LV" dirty="0" smtClean="0"/>
              <a:t>: LTV «Viss Notiek», «</a:t>
            </a:r>
            <a:r>
              <a:rPr lang="lv-LV" dirty="0" err="1" smtClean="0"/>
              <a:t>Eirobusiņš</a:t>
            </a:r>
            <a:r>
              <a:rPr lang="lv-LV" dirty="0" smtClean="0"/>
              <a:t>» 2004- 2012</a:t>
            </a:r>
          </a:p>
          <a:p>
            <a:pPr marL="0" indent="0">
              <a:buNone/>
            </a:pPr>
            <a:r>
              <a:rPr lang="lv-LV" dirty="0" smtClean="0"/>
              <a:t>LTV ziņu dienestā 2000- 2005 Brisele, 1997-2000 </a:t>
            </a:r>
            <a:r>
              <a:rPr lang="lv-LV" dirty="0" err="1" smtClean="0"/>
              <a:t>Riga</a:t>
            </a:r>
            <a:r>
              <a:rPr lang="lv-LV" dirty="0" smtClean="0"/>
              <a:t>/Baltija 1996-1997 Maskava</a:t>
            </a:r>
          </a:p>
          <a:p>
            <a:pPr marL="0" indent="0">
              <a:buNone/>
            </a:pPr>
            <a:r>
              <a:rPr lang="lv-LV" dirty="0" smtClean="0"/>
              <a:t>1994-1996 Rita Ziņas</a:t>
            </a:r>
          </a:p>
          <a:p>
            <a:pPr marL="0" indent="0">
              <a:buNone/>
            </a:pPr>
            <a:endParaRPr lang="en-US" dirty="0"/>
          </a:p>
        </p:txBody>
      </p:sp>
    </p:spTree>
    <p:extLst>
      <p:ext uri="{BB962C8B-B14F-4D97-AF65-F5344CB8AC3E}">
        <p14:creationId xmlns:p14="http://schemas.microsoft.com/office/powerpoint/2010/main" val="1606699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1600" dirty="0" smtClean="0"/>
              <a:t/>
            </a:r>
            <a:br>
              <a:rPr lang="lv-LV" sz="1600" dirty="0" smtClean="0"/>
            </a:br>
            <a:r>
              <a:rPr lang="lv-LV" sz="1600" dirty="0"/>
              <a:t/>
            </a:r>
            <a:br>
              <a:rPr lang="lv-LV" sz="1600" dirty="0"/>
            </a:br>
            <a:r>
              <a:rPr lang="lv-LV" sz="2200" b="1" dirty="0" smtClean="0"/>
              <a:t>Ko es rakstītu par... </a:t>
            </a:r>
            <a:r>
              <a:rPr lang="lv-LV" sz="2200" dirty="0" smtClean="0"/>
              <a:t/>
            </a:r>
            <a:br>
              <a:rPr lang="lv-LV" sz="2200" dirty="0" smtClean="0"/>
            </a:br>
            <a:r>
              <a:rPr lang="lv-LV" sz="2200" dirty="0" smtClean="0"/>
              <a:t>“Projektu  3.5.1.2.3.apakšaktivitātes </a:t>
            </a:r>
            <a:r>
              <a:rPr lang="lv-LV" sz="2200" dirty="0"/>
              <a:t>"Dalītas atkritumu apsaimniekošanas sistēmas attīstība" </a:t>
            </a:r>
            <a:r>
              <a:rPr lang="lv-LV" sz="2200" dirty="0" smtClean="0"/>
              <a:t>?</a:t>
            </a:r>
            <a:r>
              <a:rPr lang="lv-LV" dirty="0" smtClean="0"/>
              <a:t/>
            </a:r>
            <a:br>
              <a:rPr lang="lv-LV" dirty="0" smtClean="0"/>
            </a:br>
            <a:endParaRPr lang="en-US" dirty="0"/>
          </a:p>
        </p:txBody>
      </p:sp>
      <p:sp>
        <p:nvSpPr>
          <p:cNvPr id="3" name="Content Placeholder 2"/>
          <p:cNvSpPr>
            <a:spLocks noGrp="1"/>
          </p:cNvSpPr>
          <p:nvPr>
            <p:ph idx="1"/>
          </p:nvPr>
        </p:nvSpPr>
        <p:spPr/>
        <p:txBody>
          <a:bodyPr/>
          <a:lstStyle/>
          <a:p>
            <a:r>
              <a:rPr lang="lv-LV" dirty="0" smtClean="0"/>
              <a:t>Ja patērētājs sāk šķirot un nodot, TV, baterijas, </a:t>
            </a:r>
            <a:r>
              <a:rPr lang="lv-LV" dirty="0" err="1" smtClean="0"/>
              <a:t>mixerus</a:t>
            </a:r>
            <a:r>
              <a:rPr lang="lv-LV" dirty="0" smtClean="0"/>
              <a:t> </a:t>
            </a:r>
            <a:r>
              <a:rPr lang="lv-LV" dirty="0" err="1" smtClean="0"/>
              <a:t>uc</a:t>
            </a:r>
            <a:r>
              <a:rPr lang="lv-LV" dirty="0" smtClean="0"/>
              <a:t>. sadzīves preces </a:t>
            </a:r>
            <a:r>
              <a:rPr lang="lv-LV" dirty="0" err="1" smtClean="0"/>
              <a:t>sia</a:t>
            </a:r>
            <a:r>
              <a:rPr lang="lv-LV" dirty="0" smtClean="0"/>
              <a:t> </a:t>
            </a:r>
            <a:r>
              <a:rPr lang="lv-LV" dirty="0" err="1" smtClean="0"/>
              <a:t>Dilers</a:t>
            </a:r>
            <a:r>
              <a:rPr lang="lv-LV" dirty="0" smtClean="0"/>
              <a:t>, tad visa nauda paliek LV uzņēmumā</a:t>
            </a:r>
          </a:p>
          <a:p>
            <a:r>
              <a:rPr lang="lv-LV" dirty="0" smtClean="0"/>
              <a:t>Tas dos jaunas darba vietas, PVN paliek Latvijā.</a:t>
            </a:r>
          </a:p>
          <a:p>
            <a:r>
              <a:rPr lang="lv-LV" dirty="0" smtClean="0"/>
              <a:t>Izejmateriāli citādi aizceļo uz Ķīnu, Indiju </a:t>
            </a:r>
            <a:r>
              <a:rPr lang="lv-LV" dirty="0" err="1" smtClean="0"/>
              <a:t>utt</a:t>
            </a:r>
            <a:endParaRPr lang="lv-LV" dirty="0" smtClean="0"/>
          </a:p>
          <a:p>
            <a:r>
              <a:rPr lang="lv-LV" dirty="0" smtClean="0"/>
              <a:t>Kur nodot? ( cik maksā par kg)</a:t>
            </a:r>
          </a:p>
          <a:p>
            <a:r>
              <a:rPr lang="lv-LV" dirty="0" smtClean="0"/>
              <a:t>Bezmaksas telefons, savācējiem mājās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Ko rakstīja </a:t>
            </a:r>
            <a:r>
              <a:rPr lang="lv-LV" dirty="0" err="1" smtClean="0"/>
              <a:t>sia</a:t>
            </a:r>
            <a:r>
              <a:rPr lang="lv-LV" dirty="0" smtClean="0"/>
              <a:t> </a:t>
            </a:r>
            <a:r>
              <a:rPr lang="lv-LV" dirty="0" err="1" smtClean="0"/>
              <a:t>Dilers</a:t>
            </a:r>
            <a:r>
              <a:rPr lang="lv-LV" dirty="0" smtClean="0"/>
              <a:t>!?</a:t>
            </a:r>
            <a:endParaRPr lang="en-US" dirty="0"/>
          </a:p>
        </p:txBody>
      </p:sp>
      <p:sp>
        <p:nvSpPr>
          <p:cNvPr id="3" name="Content Placeholder 2"/>
          <p:cNvSpPr>
            <a:spLocks noGrp="1"/>
          </p:cNvSpPr>
          <p:nvPr>
            <p:ph idx="1"/>
          </p:nvPr>
        </p:nvSpPr>
        <p:spPr/>
        <p:txBody>
          <a:bodyPr/>
          <a:lstStyle/>
          <a:p>
            <a:r>
              <a:rPr lang="lv-LV" dirty="0" smtClean="0"/>
              <a:t>SIA "Dīlers" 2010. gada 29. decembrī noslēdza līgumu ar sadarbības iestādi V/A "Centrālā finanšu un līgumu aģentūra" par projekta „Sadzīves bīstamo atkritumu savākšanas punkta izveide Salaspils novadā” īstenošanu. </a:t>
            </a:r>
            <a:endParaRPr lang="en-US" dirty="0" smtClean="0"/>
          </a:p>
          <a:p>
            <a:r>
              <a:rPr lang="lv-LV" dirty="0" err="1" smtClean="0"/>
              <a:t>Bla</a:t>
            </a:r>
            <a:r>
              <a:rPr lang="lv-LV" dirty="0" smtClean="0"/>
              <a:t>, </a:t>
            </a:r>
            <a:r>
              <a:rPr lang="lv-LV" dirty="0" err="1" smtClean="0"/>
              <a:t>bla</a:t>
            </a:r>
            <a:r>
              <a:rPr lang="lv-LV" dirty="0" smtClean="0"/>
              <a:t>, </a:t>
            </a:r>
            <a:r>
              <a:rPr lang="lv-LV" dirty="0" err="1" smtClean="0"/>
              <a:t>bla</a:t>
            </a:r>
            <a:r>
              <a:rPr lang="lv-LV"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Ko Jūs rakstītu!?</a:t>
            </a:r>
            <a:endParaRPr lang="en-US" dirty="0"/>
          </a:p>
        </p:txBody>
      </p:sp>
      <p:sp>
        <p:nvSpPr>
          <p:cNvPr id="3" name="Content Placeholder 2"/>
          <p:cNvSpPr>
            <a:spLocks noGrp="1"/>
          </p:cNvSpPr>
          <p:nvPr>
            <p:ph idx="1"/>
          </p:nvPr>
        </p:nvSpPr>
        <p:spPr/>
        <p:txBody>
          <a:bodyPr/>
          <a:lstStyle/>
          <a:p>
            <a:endParaRPr lang="lv-LV" dirty="0"/>
          </a:p>
          <a:p>
            <a:endParaRPr lang="lv-LV" dirty="0" smtClean="0"/>
          </a:p>
          <a:p>
            <a:endParaRPr lang="lv-LV" dirty="0"/>
          </a:p>
          <a:p>
            <a:endParaRPr lang="lv-LV" dirty="0" smtClean="0"/>
          </a:p>
          <a:p>
            <a:endParaRPr lang="lv-LV" dirty="0"/>
          </a:p>
          <a:p>
            <a:endParaRPr lang="lv-LV" dirty="0" smtClean="0"/>
          </a:p>
          <a:p>
            <a:endParaRPr lang="lv-LV"/>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News</a:t>
            </a:r>
            <a:r>
              <a:rPr lang="lv-LV" dirty="0"/>
              <a:t> </a:t>
            </a:r>
            <a:r>
              <a:rPr lang="lv-LV" dirty="0" smtClean="0"/>
              <a:t>OR PRESS RELEASE</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07509" y="1798637"/>
            <a:ext cx="4528982" cy="4525963"/>
          </a:xfrm>
        </p:spPr>
      </p:pic>
    </p:spTree>
    <p:extLst>
      <p:ext uri="{BB962C8B-B14F-4D97-AF65-F5344CB8AC3E}">
        <p14:creationId xmlns:p14="http://schemas.microsoft.com/office/powerpoint/2010/main" val="1408204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914399"/>
          </a:xfrm>
        </p:spPr>
        <p:txBody>
          <a:bodyPr/>
          <a:lstStyle/>
          <a:p>
            <a:r>
              <a:rPr lang="lv-LV" dirty="0" smtClean="0"/>
              <a:t>Jautājumi</a:t>
            </a:r>
            <a:endParaRPr lang="en-US" dirty="0"/>
          </a:p>
        </p:txBody>
      </p:sp>
      <p:sp>
        <p:nvSpPr>
          <p:cNvPr id="3" name="Subtitle 2"/>
          <p:cNvSpPr>
            <a:spLocks noGrp="1"/>
          </p:cNvSpPr>
          <p:nvPr>
            <p:ph type="subTitle" idx="1"/>
          </p:nvPr>
        </p:nvSpPr>
        <p:spPr>
          <a:xfrm>
            <a:off x="304800" y="1371600"/>
            <a:ext cx="8382000" cy="5105400"/>
          </a:xfrm>
        </p:spPr>
        <p:txBody>
          <a:bodyPr>
            <a:normAutofit fontScale="70000" lnSpcReduction="20000"/>
          </a:bodyPr>
          <a:lstStyle/>
          <a:p>
            <a:r>
              <a:rPr lang="lv-LV" dirty="0">
                <a:solidFill>
                  <a:schemeClr val="tx1"/>
                </a:solidFill>
              </a:rPr>
              <a:t>Kas žurnālistu uzrunā </a:t>
            </a:r>
            <a:r>
              <a:rPr lang="lv-LV" dirty="0" smtClean="0">
                <a:solidFill>
                  <a:schemeClr val="tx1"/>
                </a:solidFill>
              </a:rPr>
              <a:t>vairāk- </a:t>
            </a:r>
            <a:r>
              <a:rPr lang="lv-LV" dirty="0">
                <a:solidFill>
                  <a:schemeClr val="tx1"/>
                </a:solidFill>
              </a:rPr>
              <a:t>vairākas secīgas relīzes ar īsu paziņojumu vai arī viena, taču izvērsta?</a:t>
            </a:r>
            <a:endParaRPr lang="en-US" dirty="0">
              <a:solidFill>
                <a:schemeClr val="tx1"/>
              </a:solidFill>
            </a:endParaRPr>
          </a:p>
          <a:p>
            <a:endParaRPr lang="lv-LV" dirty="0" smtClean="0">
              <a:solidFill>
                <a:schemeClr val="tx1"/>
              </a:solidFill>
            </a:endParaRPr>
          </a:p>
          <a:p>
            <a:r>
              <a:rPr lang="lv-LV" dirty="0" smtClean="0">
                <a:solidFill>
                  <a:schemeClr val="tx1"/>
                </a:solidFill>
              </a:rPr>
              <a:t>Kādā </a:t>
            </a:r>
            <a:r>
              <a:rPr lang="lv-LV" dirty="0">
                <a:solidFill>
                  <a:schemeClr val="tx1"/>
                </a:solidFill>
              </a:rPr>
              <a:t>veidā iesniedz preses relīzi?</a:t>
            </a:r>
            <a:endParaRPr lang="en-US" dirty="0">
              <a:solidFill>
                <a:schemeClr val="tx1"/>
              </a:solidFill>
            </a:endParaRPr>
          </a:p>
          <a:p>
            <a:endParaRPr lang="lv-LV" dirty="0" smtClean="0">
              <a:solidFill>
                <a:schemeClr val="tx1"/>
              </a:solidFill>
            </a:endParaRPr>
          </a:p>
          <a:p>
            <a:r>
              <a:rPr lang="lv-LV" dirty="0" smtClean="0">
                <a:solidFill>
                  <a:schemeClr val="tx1"/>
                </a:solidFill>
              </a:rPr>
              <a:t>Kā </a:t>
            </a:r>
            <a:r>
              <a:rPr lang="lv-LV" dirty="0">
                <a:solidFill>
                  <a:schemeClr val="tx1"/>
                </a:solidFill>
              </a:rPr>
              <a:t>panākt lai preses relīzi nopublicē pēc iespējas vairāk masu mediju?</a:t>
            </a:r>
            <a:endParaRPr lang="en-US" dirty="0">
              <a:solidFill>
                <a:schemeClr val="tx1"/>
              </a:solidFill>
            </a:endParaRPr>
          </a:p>
          <a:p>
            <a:endParaRPr lang="lv-LV" dirty="0" smtClean="0">
              <a:solidFill>
                <a:schemeClr val="tx1"/>
              </a:solidFill>
            </a:endParaRPr>
          </a:p>
          <a:p>
            <a:r>
              <a:rPr lang="lv-LV" dirty="0" smtClean="0">
                <a:solidFill>
                  <a:schemeClr val="tx1"/>
                </a:solidFill>
              </a:rPr>
              <a:t>Vai </a:t>
            </a:r>
            <a:r>
              <a:rPr lang="lv-LV" dirty="0">
                <a:solidFill>
                  <a:schemeClr val="tx1"/>
                </a:solidFill>
              </a:rPr>
              <a:t>tiešām vienmēr žurnālisti firmu preses </a:t>
            </a:r>
            <a:r>
              <a:rPr lang="lv-LV" dirty="0" err="1">
                <a:solidFill>
                  <a:schemeClr val="tx1"/>
                </a:solidFill>
              </a:rPr>
              <a:t>relizes</a:t>
            </a:r>
            <a:r>
              <a:rPr lang="lv-LV" dirty="0">
                <a:solidFill>
                  <a:schemeClr val="tx1"/>
                </a:solidFill>
              </a:rPr>
              <a:t> novirza uz reklāmas nodaļu?</a:t>
            </a:r>
            <a:endParaRPr lang="en-US" dirty="0">
              <a:solidFill>
                <a:schemeClr val="tx1"/>
              </a:solidFill>
            </a:endParaRPr>
          </a:p>
          <a:p>
            <a:endParaRPr lang="lv-LV" dirty="0" smtClean="0">
              <a:solidFill>
                <a:schemeClr val="tx1"/>
              </a:solidFill>
            </a:endParaRPr>
          </a:p>
          <a:p>
            <a:r>
              <a:rPr lang="lv-LV" dirty="0" smtClean="0">
                <a:solidFill>
                  <a:schemeClr val="tx1"/>
                </a:solidFill>
              </a:rPr>
              <a:t>Kā </a:t>
            </a:r>
            <a:r>
              <a:rPr lang="lv-LV" dirty="0">
                <a:solidFill>
                  <a:schemeClr val="tx1"/>
                </a:solidFill>
              </a:rPr>
              <a:t>komunicēt ar žurnālistu?</a:t>
            </a:r>
            <a:endParaRPr lang="en-US" dirty="0">
              <a:solidFill>
                <a:schemeClr val="tx1"/>
              </a:solidFill>
            </a:endParaRPr>
          </a:p>
          <a:p>
            <a:r>
              <a:rPr lang="lv-LV" dirty="0">
                <a:solidFill>
                  <a:schemeClr val="tx1"/>
                </a:solidFill>
              </a:rPr>
              <a:t>Kā komunicēt un ar ko, lai maksas žurnālā varētu uzrakstīt publikāciju par brīvu?</a:t>
            </a:r>
            <a:endParaRPr lang="en-US" dirty="0">
              <a:solidFill>
                <a:schemeClr val="tx1"/>
              </a:solidFill>
            </a:endParaRPr>
          </a:p>
          <a:p>
            <a:endParaRPr lang="lv-LV" dirty="0" smtClean="0">
              <a:solidFill>
                <a:schemeClr val="tx1"/>
              </a:solidFill>
            </a:endParaRPr>
          </a:p>
          <a:p>
            <a:r>
              <a:rPr lang="lv-LV" dirty="0" smtClean="0">
                <a:solidFill>
                  <a:schemeClr val="tx1"/>
                </a:solidFill>
              </a:rPr>
              <a:t>Virsrakstam </a:t>
            </a:r>
            <a:r>
              <a:rPr lang="lv-LV" dirty="0">
                <a:solidFill>
                  <a:schemeClr val="tx1"/>
                </a:solidFill>
              </a:rPr>
              <a:t>jābūt pozitīvam vai negatīvam, neskatoties uz situāciju?</a:t>
            </a:r>
            <a:endParaRPr lang="en-US" dirty="0">
              <a:solidFill>
                <a:schemeClr val="tx1"/>
              </a:solidFill>
            </a:endParaRPr>
          </a:p>
          <a:p>
            <a:endParaRPr lang="lv-LV" dirty="0" smtClean="0">
              <a:solidFill>
                <a:schemeClr val="tx1"/>
              </a:solidFill>
            </a:endParaRPr>
          </a:p>
        </p:txBody>
      </p:sp>
    </p:spTree>
    <p:extLst>
      <p:ext uri="{BB962C8B-B14F-4D97-AF65-F5344CB8AC3E}">
        <p14:creationId xmlns:p14="http://schemas.microsoft.com/office/powerpoint/2010/main" val="38615377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t>Jautajumi</a:t>
            </a:r>
            <a:endParaRPr lang="en-US" dirty="0"/>
          </a:p>
        </p:txBody>
      </p:sp>
      <p:sp>
        <p:nvSpPr>
          <p:cNvPr id="3" name="Content Placeholder 2"/>
          <p:cNvSpPr>
            <a:spLocks noGrp="1"/>
          </p:cNvSpPr>
          <p:nvPr>
            <p:ph idx="1"/>
          </p:nvPr>
        </p:nvSpPr>
        <p:spPr/>
        <p:txBody>
          <a:bodyPr>
            <a:normAutofit fontScale="55000" lnSpcReduction="20000"/>
          </a:bodyPr>
          <a:lstStyle/>
          <a:p>
            <a:endParaRPr lang="lv-LV" dirty="0" smtClean="0"/>
          </a:p>
          <a:p>
            <a:r>
              <a:rPr lang="lv-LV" dirty="0" smtClean="0"/>
              <a:t>Cik </a:t>
            </a:r>
            <a:r>
              <a:rPr lang="lv-LV" dirty="0"/>
              <a:t>reāli ir, ka maza, šauras nišas uzņēmuma ziņa, kas uzņēmuma </a:t>
            </a:r>
            <a:r>
              <a:rPr lang="lv-LV" dirty="0" err="1"/>
              <a:t>prāt</a:t>
            </a:r>
            <a:r>
              <a:rPr lang="lv-LV" dirty="0"/>
              <a:t> ir nozīmīga, nonāk ziņu slejās? Par ko tai būtu jābūt, lai piesaistītu mediju uzmanību?</a:t>
            </a:r>
            <a:endParaRPr lang="en-US" dirty="0"/>
          </a:p>
          <a:p>
            <a:endParaRPr lang="lv-LV" dirty="0" smtClean="0"/>
          </a:p>
          <a:p>
            <a:r>
              <a:rPr lang="lv-LV" dirty="0" smtClean="0"/>
              <a:t>Kas </a:t>
            </a:r>
            <a:r>
              <a:rPr lang="lv-LV" dirty="0"/>
              <a:t>jāiekļauj e-pasta "</a:t>
            </a:r>
            <a:r>
              <a:rPr lang="lv-LV" dirty="0" err="1"/>
              <a:t>subject</a:t>
            </a:r>
            <a:r>
              <a:rPr lang="lv-LV" dirty="0"/>
              <a:t>" nosaukumā, lai ziņa būtu atraktīva un </a:t>
            </a:r>
            <a:r>
              <a:rPr lang="lv-LV" dirty="0" err="1"/>
              <a:t>vielaikus</a:t>
            </a:r>
            <a:r>
              <a:rPr lang="lv-LV" dirty="0"/>
              <a:t> arī par tēmu?</a:t>
            </a:r>
            <a:endParaRPr lang="en-US" dirty="0"/>
          </a:p>
          <a:p>
            <a:endParaRPr lang="lv-LV" dirty="0" smtClean="0"/>
          </a:p>
          <a:p>
            <a:r>
              <a:rPr lang="lv-LV" dirty="0" smtClean="0"/>
              <a:t>Kādam </a:t>
            </a:r>
            <a:r>
              <a:rPr lang="lv-LV" dirty="0"/>
              <a:t>būtu jābūt nosaukumam, lai žurnālists gribētu turpināt lasīt relīzi?</a:t>
            </a:r>
            <a:endParaRPr lang="en-US" dirty="0"/>
          </a:p>
          <a:p>
            <a:endParaRPr lang="lv-LV" dirty="0" smtClean="0"/>
          </a:p>
          <a:p>
            <a:r>
              <a:rPr lang="lv-LV" dirty="0" smtClean="0"/>
              <a:t>Kādas </a:t>
            </a:r>
            <a:r>
              <a:rPr lang="lv-LV" dirty="0"/>
              <a:t>alternatīvas šobrīd ir spēcīgākas par preses relīzi?</a:t>
            </a:r>
            <a:endParaRPr lang="en-US" dirty="0"/>
          </a:p>
          <a:p>
            <a:endParaRPr lang="lv-LV" dirty="0" smtClean="0"/>
          </a:p>
          <a:p>
            <a:r>
              <a:rPr lang="lv-LV" dirty="0" smtClean="0"/>
              <a:t>Kā </a:t>
            </a:r>
            <a:r>
              <a:rPr lang="lv-LV" dirty="0"/>
              <a:t>ar preses relīzi, kas būtu interesanta biznesa sektoram, "</a:t>
            </a:r>
            <a:r>
              <a:rPr lang="lv-LV" dirty="0" err="1"/>
              <a:t>izsisties"cauri</a:t>
            </a:r>
            <a:r>
              <a:rPr lang="lv-LV" dirty="0"/>
              <a:t> žurnālistu filtram, kas publicē vienveidīgas ziņas, un neredz to, kas viņu lasītājiem tiešām būtu aktuāli?</a:t>
            </a:r>
            <a:endParaRPr lang="en-US" dirty="0"/>
          </a:p>
          <a:p>
            <a:endParaRPr lang="lv-LV" dirty="0" smtClean="0"/>
          </a:p>
          <a:p>
            <a:r>
              <a:rPr lang="lv-LV" dirty="0" smtClean="0"/>
              <a:t>Kā </a:t>
            </a:r>
            <a:r>
              <a:rPr lang="lv-LV" dirty="0"/>
              <a:t>pareizi </a:t>
            </a:r>
            <a:r>
              <a:rPr lang="lv-LV" dirty="0" err="1"/>
              <a:t>sagatvot</a:t>
            </a:r>
            <a:r>
              <a:rPr lang="lv-LV" dirty="0"/>
              <a:t> relīzi, lai tā būtu vizuāli un saturiski pievilcīga medijiem?</a:t>
            </a:r>
            <a:endParaRPr lang="en-US" dirty="0"/>
          </a:p>
          <a:p>
            <a:endParaRPr lang="lv-LV" dirty="0" smtClean="0"/>
          </a:p>
        </p:txBody>
      </p:sp>
    </p:spTree>
    <p:extLst>
      <p:ext uri="{BB962C8B-B14F-4D97-AF65-F5344CB8AC3E}">
        <p14:creationId xmlns:p14="http://schemas.microsoft.com/office/powerpoint/2010/main" val="7823167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lv-LV" dirty="0"/>
              <a:t>Kādi ir žurnālistu KPI t.i. galvenie darbības kritēriji viņu darba novērtējumā?</a:t>
            </a:r>
            <a:endParaRPr lang="en-US" dirty="0"/>
          </a:p>
          <a:p>
            <a:endParaRPr lang="lv-LV" dirty="0"/>
          </a:p>
          <a:p>
            <a:r>
              <a:rPr lang="lv-LV" dirty="0"/>
              <a:t>Žurnālista godīga attieksme pret informācijas saņēmējiem, ir godīga vai savtīga...?</a:t>
            </a:r>
            <a:endParaRPr lang="en-US" dirty="0"/>
          </a:p>
          <a:p>
            <a:endParaRPr lang="lv-LV" dirty="0"/>
          </a:p>
          <a:p>
            <a:r>
              <a:rPr lang="lv-LV" dirty="0"/>
              <a:t>Kā </a:t>
            </a:r>
            <a:r>
              <a:rPr lang="lv-LV" dirty="0" err="1"/>
              <a:t>iekārdnāt</a:t>
            </a:r>
            <a:r>
              <a:rPr lang="lv-LV" dirty="0"/>
              <a:t> žurnālistu piezvanīt relīzes sūtītājam, lai uzzinātu vairāk?</a:t>
            </a:r>
            <a:endParaRPr lang="en-US" dirty="0"/>
          </a:p>
          <a:p>
            <a:endParaRPr lang="lv-LV" dirty="0"/>
          </a:p>
          <a:p>
            <a:r>
              <a:rPr lang="lv-LV" dirty="0"/>
              <a:t>Par preses relīžu izsūtīšanu - kā labāk nosaukt </a:t>
            </a:r>
            <a:r>
              <a:rPr lang="lv-LV" dirty="0" err="1"/>
              <a:t>epasta</a:t>
            </a:r>
            <a:r>
              <a:rPr lang="lv-LV" dirty="0"/>
              <a:t> </a:t>
            </a:r>
            <a:r>
              <a:rPr lang="lv-LV" dirty="0" err="1"/>
              <a:t>subject</a:t>
            </a:r>
            <a:r>
              <a:rPr lang="lv-LV" dirty="0"/>
              <a:t>? Sūtīt labāk listei vai individuāli?</a:t>
            </a:r>
            <a:endParaRPr lang="en-US" dirty="0"/>
          </a:p>
          <a:p>
            <a:endParaRPr lang="en-US" dirty="0"/>
          </a:p>
          <a:p>
            <a:endParaRPr lang="en-US" dirty="0"/>
          </a:p>
        </p:txBody>
      </p:sp>
    </p:spTree>
    <p:extLst>
      <p:ext uri="{BB962C8B-B14F-4D97-AF65-F5344CB8AC3E}">
        <p14:creationId xmlns:p14="http://schemas.microsoft.com/office/powerpoint/2010/main" val="3801721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Jautājumi</a:t>
            </a:r>
            <a:endParaRPr lang="en-US" dirty="0"/>
          </a:p>
        </p:txBody>
      </p:sp>
      <p:sp>
        <p:nvSpPr>
          <p:cNvPr id="3" name="Content Placeholder 2"/>
          <p:cNvSpPr>
            <a:spLocks noGrp="1"/>
          </p:cNvSpPr>
          <p:nvPr>
            <p:ph idx="1"/>
          </p:nvPr>
        </p:nvSpPr>
        <p:spPr/>
        <p:txBody>
          <a:bodyPr>
            <a:normAutofit fontScale="85000" lnSpcReduction="20000"/>
          </a:bodyPr>
          <a:lstStyle/>
          <a:p>
            <a:r>
              <a:rPr lang="lv-LV" dirty="0"/>
              <a:t>Kādi ir žurnālistu KPI t.i. galvenie darbības kritēriji viņu darba novērtējumā?</a:t>
            </a:r>
            <a:endParaRPr lang="en-US" dirty="0"/>
          </a:p>
          <a:p>
            <a:endParaRPr lang="lv-LV" dirty="0"/>
          </a:p>
          <a:p>
            <a:r>
              <a:rPr lang="lv-LV" dirty="0"/>
              <a:t>Žurnālista godīga attieksme pret informācijas saņēmējiem, ir godīga vai savtīga...?</a:t>
            </a:r>
            <a:endParaRPr lang="en-US" dirty="0"/>
          </a:p>
          <a:p>
            <a:endParaRPr lang="lv-LV" dirty="0"/>
          </a:p>
          <a:p>
            <a:r>
              <a:rPr lang="lv-LV" dirty="0"/>
              <a:t>Kā </a:t>
            </a:r>
            <a:r>
              <a:rPr lang="lv-LV" dirty="0" err="1"/>
              <a:t>iekārdnāt</a:t>
            </a:r>
            <a:r>
              <a:rPr lang="lv-LV" dirty="0"/>
              <a:t> žurnālistu piezvanīt relīzes sūtītājam, lai uzzinātu vairāk?</a:t>
            </a:r>
            <a:endParaRPr lang="en-US" dirty="0"/>
          </a:p>
          <a:p>
            <a:endParaRPr lang="lv-LV" dirty="0"/>
          </a:p>
          <a:p>
            <a:r>
              <a:rPr lang="lv-LV" dirty="0"/>
              <a:t>Par preses relīžu izsūtīšanu - kā labāk nosaukt </a:t>
            </a:r>
            <a:r>
              <a:rPr lang="lv-LV" dirty="0" err="1"/>
              <a:t>epasta</a:t>
            </a:r>
            <a:r>
              <a:rPr lang="lv-LV" dirty="0"/>
              <a:t> </a:t>
            </a:r>
            <a:r>
              <a:rPr lang="lv-LV" dirty="0" err="1"/>
              <a:t>subject</a:t>
            </a:r>
            <a:r>
              <a:rPr lang="lv-LV" dirty="0"/>
              <a:t>? Sūtīt labāk listei vai individuāli?</a:t>
            </a:r>
            <a:endParaRPr lang="en-US" dirty="0"/>
          </a:p>
          <a:p>
            <a:endParaRPr lang="en-US" dirty="0"/>
          </a:p>
          <a:p>
            <a:endParaRPr lang="en-US" dirty="0"/>
          </a:p>
        </p:txBody>
      </p:sp>
    </p:spTree>
    <p:extLst>
      <p:ext uri="{BB962C8B-B14F-4D97-AF65-F5344CB8AC3E}">
        <p14:creationId xmlns:p14="http://schemas.microsoft.com/office/powerpoint/2010/main" val="279810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Jautājumi</a:t>
            </a:r>
            <a:endParaRPr lang="en-US" dirty="0"/>
          </a:p>
        </p:txBody>
      </p:sp>
      <p:sp>
        <p:nvSpPr>
          <p:cNvPr id="3" name="Content Placeholder 2"/>
          <p:cNvSpPr>
            <a:spLocks noGrp="1"/>
          </p:cNvSpPr>
          <p:nvPr>
            <p:ph idx="1"/>
          </p:nvPr>
        </p:nvSpPr>
        <p:spPr/>
        <p:txBody>
          <a:bodyPr>
            <a:normAutofit fontScale="47500" lnSpcReduction="20000"/>
          </a:bodyPr>
          <a:lstStyle/>
          <a:p>
            <a:r>
              <a:rPr lang="lv-LV" dirty="0"/>
              <a:t>Vai ziņa sociālajos tīklos nav efektīvāks veids, kā sniegt informāciju, ja </a:t>
            </a:r>
            <a:r>
              <a:rPr lang="lv-LV" dirty="0" err="1"/>
              <a:t>salīdzinam</a:t>
            </a:r>
            <a:r>
              <a:rPr lang="lv-LV" dirty="0"/>
              <a:t> ar garu preses relīzi?</a:t>
            </a:r>
            <a:endParaRPr lang="en-US" dirty="0"/>
          </a:p>
          <a:p>
            <a:endParaRPr lang="lv-LV" dirty="0"/>
          </a:p>
          <a:p>
            <a:r>
              <a:rPr lang="lv-LV" dirty="0"/>
              <a:t>Vai preses relīzes vēl ir aktuālas?</a:t>
            </a:r>
            <a:endParaRPr lang="en-US" dirty="0"/>
          </a:p>
          <a:p>
            <a:endParaRPr lang="lv-LV" dirty="0"/>
          </a:p>
          <a:p>
            <a:r>
              <a:rPr lang="lv-LV" dirty="0"/>
              <a:t>Kas ir „tukša” preses relīze, jeb kā „ieinteresēt” žurnālistu</a:t>
            </a:r>
            <a:endParaRPr lang="en-US" dirty="0"/>
          </a:p>
          <a:p>
            <a:endParaRPr lang="lv-LV" dirty="0"/>
          </a:p>
          <a:p>
            <a:r>
              <a:rPr lang="lv-LV" dirty="0"/>
              <a:t>Kāpēc mediju pārstāvjus arvien </a:t>
            </a:r>
            <a:r>
              <a:rPr lang="lv-LV" dirty="0" err="1"/>
              <a:t>vairk</a:t>
            </a:r>
            <a:r>
              <a:rPr lang="lv-LV" dirty="0"/>
              <a:t> interesē tieši ''dzeltenās'' ziņas?</a:t>
            </a:r>
            <a:endParaRPr lang="en-US" dirty="0"/>
          </a:p>
          <a:p>
            <a:endParaRPr lang="lv-LV" dirty="0"/>
          </a:p>
          <a:p>
            <a:r>
              <a:rPr lang="lv-LV" dirty="0"/>
              <a:t>Kad un kā žurnālisti izmanto informācijas aģentūru, piem., LETA sagatavoto informāciju?</a:t>
            </a:r>
            <a:endParaRPr lang="en-US" dirty="0"/>
          </a:p>
          <a:p>
            <a:endParaRPr lang="lv-LV" dirty="0"/>
          </a:p>
          <a:p>
            <a:r>
              <a:rPr lang="lv-LV" dirty="0"/>
              <a:t>Kā veidot pareizas attiecības ar žurnālistu?</a:t>
            </a:r>
            <a:endParaRPr lang="en-US" dirty="0"/>
          </a:p>
          <a:p>
            <a:endParaRPr lang="lv-LV" dirty="0"/>
          </a:p>
          <a:p>
            <a:r>
              <a:rPr lang="lv-LV" dirty="0"/>
              <a:t>Latvijas mediju tirgus apskats, tendences. Kas ir Tehnoloģiju tēmas dienaskārtībā?</a:t>
            </a:r>
            <a:endParaRPr lang="en-US" dirty="0"/>
          </a:p>
          <a:p>
            <a:endParaRPr lang="lv-LV" dirty="0"/>
          </a:p>
          <a:p>
            <a:r>
              <a:rPr lang="lv-LV" dirty="0"/>
              <a:t>Vai žurnālists spēj ietekmēt medija saturu vai tomēr 90% nosaka redaktori?</a:t>
            </a:r>
            <a:endParaRPr lang="en-US" dirty="0"/>
          </a:p>
          <a:p>
            <a:r>
              <a:rPr lang="lv-LV" dirty="0"/>
              <a:t> </a:t>
            </a:r>
            <a:endParaRPr lang="en-US" dirty="0"/>
          </a:p>
          <a:p>
            <a:endParaRPr lang="en-US" dirty="0"/>
          </a:p>
          <a:p>
            <a:endParaRPr lang="en-US" dirty="0"/>
          </a:p>
        </p:txBody>
      </p:sp>
    </p:spTree>
    <p:extLst>
      <p:ext uri="{BB962C8B-B14F-4D97-AF65-F5344CB8AC3E}">
        <p14:creationId xmlns:p14="http://schemas.microsoft.com/office/powerpoint/2010/main" val="2434507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lv-LV" b="1" i="1" dirty="0" smtClean="0">
                <a:solidFill>
                  <a:srgbClr val="0070C0"/>
                </a:solidFill>
              </a:rPr>
              <a:t>Kā padarīt ziņu cilvēcīgu un interesantu!?</a:t>
            </a:r>
            <a:endParaRPr lang="en-US" b="1" i="1" dirty="0">
              <a:solidFill>
                <a:srgbClr val="0070C0"/>
              </a:solidFill>
            </a:endParaRPr>
          </a:p>
        </p:txBody>
      </p:sp>
      <p:sp>
        <p:nvSpPr>
          <p:cNvPr id="3" name="Subtitle 2"/>
          <p:cNvSpPr>
            <a:spLocks noGrp="1"/>
          </p:cNvSpPr>
          <p:nvPr>
            <p:ph type="subTitle" idx="1"/>
          </p:nvPr>
        </p:nvSpPr>
        <p:spPr/>
        <p:txBody>
          <a:bodyPr/>
          <a:lstStyle/>
          <a:p>
            <a:endParaRPr lang="en-US" dirty="0"/>
          </a:p>
        </p:txBody>
      </p:sp>
      <p:pic>
        <p:nvPicPr>
          <p:cNvPr id="4" name="Picture 3" descr="FunnyEY.jpg"/>
          <p:cNvPicPr>
            <a:picLocks noChangeAspect="1"/>
          </p:cNvPicPr>
          <p:nvPr/>
        </p:nvPicPr>
        <p:blipFill>
          <a:blip r:embed="rId2" cstate="print"/>
          <a:stretch>
            <a:fillRect/>
          </a:stretch>
        </p:blipFill>
        <p:spPr>
          <a:xfrm>
            <a:off x="1371600" y="2667000"/>
            <a:ext cx="6324600" cy="28956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Kādu dienu, Piektdienas vakarā</a:t>
            </a:r>
            <a:br>
              <a:rPr lang="lv-LV" dirty="0" smtClean="0"/>
            </a:br>
            <a:r>
              <a:rPr lang="lv-LV" dirty="0" smtClean="0"/>
              <a:t> savā e-pastā saņemu...</a:t>
            </a:r>
            <a:endParaRPr lang="en-US" dirty="0"/>
          </a:p>
        </p:txBody>
      </p:sp>
      <p:sp>
        <p:nvSpPr>
          <p:cNvPr id="3" name="Content Placeholder 2"/>
          <p:cNvSpPr>
            <a:spLocks noGrp="1"/>
          </p:cNvSpPr>
          <p:nvPr>
            <p:ph idx="1"/>
          </p:nvPr>
        </p:nvSpPr>
        <p:spPr/>
        <p:txBody>
          <a:bodyPr>
            <a:normAutofit fontScale="55000" lnSpcReduction="20000"/>
          </a:bodyPr>
          <a:lstStyle/>
          <a:p>
            <a:r>
              <a:rPr lang="lv-LV" dirty="0" smtClean="0"/>
              <a:t>Labdien!</a:t>
            </a:r>
          </a:p>
          <a:p>
            <a:r>
              <a:rPr lang="lv-LV" dirty="0" smtClean="0"/>
              <a:t> </a:t>
            </a:r>
          </a:p>
          <a:p>
            <a:r>
              <a:rPr lang="lv-LV" dirty="0" smtClean="0"/>
              <a:t>Nosūtu preses </a:t>
            </a:r>
            <a:r>
              <a:rPr lang="lv-LV" dirty="0" err="1" smtClean="0"/>
              <a:t>relīzi</a:t>
            </a:r>
            <a:r>
              <a:rPr lang="lv-LV" dirty="0" smtClean="0"/>
              <a:t> publicēšanai </a:t>
            </a:r>
            <a:r>
              <a:rPr lang="lv-LV" dirty="0" smtClean="0">
                <a:hlinkClick r:id="rId2"/>
              </a:rPr>
              <a:t>www.esmaja.lv</a:t>
            </a:r>
            <a:r>
              <a:rPr lang="lv-LV" dirty="0" smtClean="0"/>
              <a:t> </a:t>
            </a:r>
          </a:p>
          <a:p>
            <a:r>
              <a:rPr lang="lv-LV" dirty="0" smtClean="0"/>
              <a:t> </a:t>
            </a:r>
          </a:p>
          <a:p>
            <a:r>
              <a:rPr lang="lv-LV" dirty="0" smtClean="0"/>
              <a:t> </a:t>
            </a:r>
          </a:p>
          <a:p>
            <a:r>
              <a:rPr lang="lv-LV" dirty="0"/>
              <a:t>Ar cieņu,</a:t>
            </a:r>
            <a:endParaRPr lang="lv-LV" dirty="0" smtClean="0"/>
          </a:p>
          <a:p>
            <a:r>
              <a:rPr lang="lv-LV" dirty="0"/>
              <a:t>Andrejs </a:t>
            </a:r>
            <a:r>
              <a:rPr lang="lv-LV" dirty="0" err="1"/>
              <a:t>Morohins</a:t>
            </a:r>
            <a:r>
              <a:rPr lang="lv-LV" dirty="0"/>
              <a:t>,</a:t>
            </a:r>
            <a:endParaRPr lang="lv-LV" dirty="0" smtClean="0"/>
          </a:p>
          <a:p>
            <a:r>
              <a:rPr lang="lv-LV" dirty="0"/>
              <a:t>SIA "DĪLERS"</a:t>
            </a:r>
            <a:endParaRPr lang="lv-LV" dirty="0" smtClean="0"/>
          </a:p>
          <a:p>
            <a:r>
              <a:rPr lang="lv-LV" dirty="0"/>
              <a:t>izpilddirektors</a:t>
            </a:r>
            <a:endParaRPr lang="lv-LV" dirty="0" smtClean="0"/>
          </a:p>
          <a:p>
            <a:r>
              <a:rPr lang="lv-LV" dirty="0"/>
              <a:t>tel.: +371 67 545 007</a:t>
            </a:r>
            <a:endParaRPr lang="lv-LV" dirty="0" smtClean="0"/>
          </a:p>
          <a:p>
            <a:r>
              <a:rPr lang="lv-LV" dirty="0"/>
              <a:t>fakss: +371 67 816 083</a:t>
            </a:r>
            <a:endParaRPr lang="lv-LV" dirty="0" smtClean="0"/>
          </a:p>
          <a:p>
            <a:r>
              <a:rPr lang="lv-LV" dirty="0"/>
              <a:t>GSM: +371 27071080</a:t>
            </a:r>
            <a:endParaRPr lang="lv-LV" dirty="0" smtClean="0"/>
          </a:p>
          <a:p>
            <a:r>
              <a:rPr lang="lv-LV" dirty="0"/>
              <a:t>e-</a:t>
            </a:r>
            <a:r>
              <a:rPr lang="lv-LV" dirty="0" err="1"/>
              <a:t>mail</a:t>
            </a:r>
            <a:r>
              <a:rPr lang="lv-LV" dirty="0"/>
              <a:t>: </a:t>
            </a:r>
            <a:r>
              <a:rPr lang="lv-LV" dirty="0">
                <a:hlinkClick r:id="rId3"/>
              </a:rPr>
              <a:t>andrey@dilers.lv</a:t>
            </a:r>
            <a:endParaRPr lang="lv-LV" dirty="0" smtClean="0"/>
          </a:p>
          <a:p>
            <a:r>
              <a:rPr lang="lv-LV" dirty="0" err="1"/>
              <a:t>web</a:t>
            </a:r>
            <a:r>
              <a:rPr lang="lv-LV" dirty="0"/>
              <a:t>: </a:t>
            </a:r>
            <a:r>
              <a:rPr lang="lv-LV" dirty="0">
                <a:hlinkClick r:id="rId4"/>
              </a:rPr>
              <a:t>http://www.dilers.lv</a:t>
            </a:r>
            <a:endParaRPr lang="lv-LV" dirty="0" smtClean="0"/>
          </a:p>
          <a:p>
            <a:r>
              <a:rPr lang="lv-LV" dirty="0" smtClean="0"/>
              <a:t>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a:t>
            </a:r>
            <a:r>
              <a:rPr lang="lv-LV" dirty="0" err="1" smtClean="0"/>
              <a:t>Neinteresātākā</a:t>
            </a:r>
            <a:r>
              <a:rPr lang="lv-LV" dirty="0" smtClean="0"/>
              <a:t>” prese </a:t>
            </a:r>
            <a:r>
              <a:rPr lang="lv-LV" dirty="0" err="1" smtClean="0"/>
              <a:t>relīze</a:t>
            </a:r>
            <a:r>
              <a:rPr lang="lv-LV" dirty="0" smtClean="0"/>
              <a:t> šogad!</a:t>
            </a:r>
            <a:endParaRPr lang="en-US" dirty="0"/>
          </a:p>
        </p:txBody>
      </p:sp>
      <p:sp>
        <p:nvSpPr>
          <p:cNvPr id="3" name="Content Placeholder 2"/>
          <p:cNvSpPr>
            <a:spLocks noGrp="1"/>
          </p:cNvSpPr>
          <p:nvPr>
            <p:ph idx="1"/>
          </p:nvPr>
        </p:nvSpPr>
        <p:spPr>
          <a:xfrm>
            <a:off x="457200" y="1219200"/>
            <a:ext cx="8229600" cy="4906963"/>
          </a:xfrm>
        </p:spPr>
        <p:txBody>
          <a:bodyPr>
            <a:normAutofit fontScale="25000" lnSpcReduction="20000"/>
          </a:bodyPr>
          <a:lstStyle/>
          <a:p>
            <a:pPr>
              <a:buNone/>
            </a:pPr>
            <a:endParaRPr lang="lv-LV" sz="5300" b="1" dirty="0" smtClean="0"/>
          </a:p>
          <a:p>
            <a:pPr>
              <a:buNone/>
            </a:pPr>
            <a:r>
              <a:rPr lang="lv-LV" sz="8000" b="1" dirty="0" smtClean="0"/>
              <a:t>SIA </a:t>
            </a:r>
            <a:r>
              <a:rPr lang="lv-LV" sz="8000" b="1" dirty="0"/>
              <a:t>“Dīlers” izveidos sadzīves bīstamo atkritumu savākšanas </a:t>
            </a:r>
            <a:r>
              <a:rPr lang="lv-LV" sz="8000" b="1" dirty="0" smtClean="0"/>
              <a:t>punktu</a:t>
            </a:r>
            <a:endParaRPr lang="en-US" sz="8000" dirty="0"/>
          </a:p>
          <a:p>
            <a:pPr>
              <a:buNone/>
            </a:pPr>
            <a:r>
              <a:rPr lang="lv-LV" sz="8000" dirty="0"/>
              <a:t>SIA "Dīlers" 2010. gada 29. decembrī noslēdza līgumu ar sadarbības iestādi V/A "Centrālā finanšu un līgumu aģentūra" par projekta „Sadzīves bīstamo atkritumu savākšanas punkta izveide Salaspils novadā” īstenošanu. </a:t>
            </a:r>
            <a:endParaRPr lang="en-US" sz="8000" dirty="0"/>
          </a:p>
          <a:p>
            <a:pPr>
              <a:buNone/>
            </a:pPr>
            <a:r>
              <a:rPr lang="lv-LV" sz="8000" dirty="0"/>
              <a:t>Projekts sniegs iedzīvotājiem papildus iespējas nodot sadzīves bīstamos atkritumus dzīvesvietās un sadzīves bīstamo atkritumu savākšanas punktā. Projekts paredz ieguldījumus infrastruktūrā un aprīkojuma iegādi sadzīves bīstamo atkritumu savākšanas punkta ierīkošanai Aconē, Salaspils novadā. Jaunais Salaspils novada iedzīvotājiem paredzētais atkritumu savākšanas punkts ļaus mazināt poligonos apglabājamo atkritumu daudzumu. No poligonos apglabājamo atkritumu plūsmas tiks atdalīti atsevišķi izplatītāko sadzīves bīstamo atkritumu veidi, t.sk. baterijas, akumulatori, elektriskās un elektroniskās iekārtas, spuldzes u.tml. Savāktie atkritumi tiks nodoti pārstrādei Latvijas un ārvalstu uzņēmumiem. </a:t>
            </a:r>
            <a:endParaRPr lang="en-US" sz="8000" dirty="0"/>
          </a:p>
          <a:p>
            <a:pPr>
              <a:buNone/>
            </a:pPr>
            <a:r>
              <a:rPr lang="lv-LV" sz="8000" dirty="0"/>
              <a:t>Projekts tiek realizēts darbības programmas "Infrastruktūra un pakalpojumi" papildinājuma 3.5.1.2.3.apakšaktivitātes "Dalītas atkritumu apsaimniekošanas sistēmas attīstība" ietvaros. Aktivitātes tiks pabeigtas 2011. gada laikā. Kopējās izmaksas sastāda 265 346,64 LVL. Projekts līdzfinansēts no Eiropas Savienības Kohēzijas fonda.</a:t>
            </a:r>
            <a:endParaRPr lang="en-US" sz="8000" dirty="0"/>
          </a:p>
          <a:p>
            <a:pPr>
              <a:buNone/>
            </a:pPr>
            <a:endParaRPr lang="en-US" sz="6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Es viņiem rakstīju...</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Andrej, </a:t>
            </a:r>
            <a:r>
              <a:rPr lang="en-US" dirty="0" err="1" smtClean="0"/>
              <a:t>paldies</a:t>
            </a:r>
            <a:r>
              <a:rPr lang="en-US" dirty="0" smtClean="0"/>
              <a:t> par </a:t>
            </a:r>
            <a:r>
              <a:rPr lang="en-US" dirty="0" err="1" smtClean="0"/>
              <a:t>Juusu</a:t>
            </a:r>
            <a:r>
              <a:rPr lang="en-US" dirty="0" smtClean="0"/>
              <a:t> ne </a:t>
            </a:r>
            <a:r>
              <a:rPr lang="en-US" dirty="0" err="1" smtClean="0"/>
              <a:t>paaraak</a:t>
            </a:r>
            <a:r>
              <a:rPr lang="en-US" dirty="0" smtClean="0"/>
              <a:t> </a:t>
            </a:r>
            <a:r>
              <a:rPr lang="en-US" dirty="0" err="1" smtClean="0"/>
              <a:t>profesionaali</a:t>
            </a:r>
            <a:r>
              <a:rPr lang="en-US" dirty="0" smtClean="0"/>
              <a:t> </a:t>
            </a:r>
            <a:r>
              <a:rPr lang="en-US" dirty="0" err="1" smtClean="0"/>
              <a:t>noformeeto</a:t>
            </a:r>
            <a:r>
              <a:rPr lang="en-US" dirty="0" smtClean="0"/>
              <a:t> </a:t>
            </a:r>
            <a:r>
              <a:rPr lang="en-US" dirty="0" err="1" smtClean="0"/>
              <a:t>preses</a:t>
            </a:r>
            <a:r>
              <a:rPr lang="en-US" dirty="0" smtClean="0"/>
              <a:t> </a:t>
            </a:r>
            <a:r>
              <a:rPr lang="en-US" dirty="0" err="1" smtClean="0"/>
              <a:t>reliizi</a:t>
            </a:r>
            <a:r>
              <a:rPr lang="en-US" dirty="0" smtClean="0"/>
              <a:t>:) ( </a:t>
            </a:r>
            <a:r>
              <a:rPr lang="en-US" dirty="0" err="1" smtClean="0"/>
              <a:t>piedodiet</a:t>
            </a:r>
            <a:r>
              <a:rPr lang="en-US" dirty="0" smtClean="0"/>
              <a:t> par </a:t>
            </a:r>
            <a:r>
              <a:rPr lang="en-US" dirty="0" err="1" smtClean="0"/>
              <a:t>tieshumu</a:t>
            </a:r>
            <a:r>
              <a:rPr lang="en-US" dirty="0" smtClean="0"/>
              <a:t>)</a:t>
            </a:r>
            <a:br>
              <a:rPr lang="en-US" dirty="0" smtClean="0"/>
            </a:br>
            <a:r>
              <a:rPr lang="en-US" dirty="0" smtClean="0"/>
              <a:t/>
            </a:r>
            <a:br>
              <a:rPr lang="en-US" dirty="0" smtClean="0"/>
            </a:br>
            <a:r>
              <a:rPr lang="en-US" dirty="0" err="1" smtClean="0"/>
              <a:t>Mees</a:t>
            </a:r>
            <a:r>
              <a:rPr lang="en-US" dirty="0" smtClean="0"/>
              <a:t> </a:t>
            </a:r>
            <a:r>
              <a:rPr lang="en-US" dirty="0" err="1" smtClean="0"/>
              <a:t>vareetu</a:t>
            </a:r>
            <a:r>
              <a:rPr lang="en-US" dirty="0" smtClean="0"/>
              <a:t> </a:t>
            </a:r>
            <a:r>
              <a:rPr lang="en-US" dirty="0" err="1" smtClean="0"/>
              <a:t>publiceet</a:t>
            </a:r>
            <a:r>
              <a:rPr lang="en-US" dirty="0" smtClean="0"/>
              <a:t> </a:t>
            </a:r>
            <a:r>
              <a:rPr lang="en-US" dirty="0" err="1" smtClean="0"/>
              <a:t>sho</a:t>
            </a:r>
            <a:r>
              <a:rPr lang="en-US" dirty="0" smtClean="0"/>
              <a:t> </a:t>
            </a:r>
            <a:r>
              <a:rPr lang="en-US" dirty="0" err="1" smtClean="0"/>
              <a:t>zinju</a:t>
            </a:r>
            <a:r>
              <a:rPr lang="en-US" dirty="0" smtClean="0"/>
              <a:t> Esmaja.lv </a:t>
            </a:r>
            <a:r>
              <a:rPr lang="en-US" dirty="0" err="1" smtClean="0"/>
              <a:t>Regionu</a:t>
            </a:r>
            <a:r>
              <a:rPr lang="en-US" dirty="0" smtClean="0"/>
              <a:t> </a:t>
            </a:r>
            <a:r>
              <a:rPr lang="en-US" dirty="0" err="1" smtClean="0"/>
              <a:t>sadaljaa</a:t>
            </a:r>
            <a:r>
              <a:rPr lang="en-US" dirty="0" smtClean="0"/>
              <a:t>, </a:t>
            </a:r>
            <a:r>
              <a:rPr lang="en-US" dirty="0" err="1" smtClean="0"/>
              <a:t>ja</a:t>
            </a:r>
            <a:r>
              <a:rPr lang="en-US" dirty="0" smtClean="0"/>
              <a:t> </a:t>
            </a:r>
            <a:r>
              <a:rPr lang="en-US" dirty="0" err="1" smtClean="0"/>
              <a:t>vien</a:t>
            </a:r>
            <a:r>
              <a:rPr lang="en-US" dirty="0" smtClean="0"/>
              <a:t> </a:t>
            </a:r>
            <a:r>
              <a:rPr lang="en-US" dirty="0" err="1" smtClean="0"/>
              <a:t>taa</a:t>
            </a:r>
            <a:r>
              <a:rPr lang="en-US" dirty="0" smtClean="0"/>
              <a:t> </a:t>
            </a:r>
            <a:r>
              <a:rPr lang="en-US" dirty="0" err="1" smtClean="0"/>
              <a:t>buut</a:t>
            </a:r>
            <a:r>
              <a:rPr lang="en-US" dirty="0" smtClean="0"/>
              <a:t> </a:t>
            </a:r>
            <a:r>
              <a:rPr lang="en-US" dirty="0" err="1" smtClean="0"/>
              <a:t>rakstiita</a:t>
            </a:r>
            <a:r>
              <a:rPr lang="en-US" dirty="0" smtClean="0"/>
              <a:t> </a:t>
            </a:r>
            <a:r>
              <a:rPr lang="en-US" dirty="0" err="1" smtClean="0"/>
              <a:t>nevis</a:t>
            </a:r>
            <a:r>
              <a:rPr lang="en-US" dirty="0" smtClean="0"/>
              <a:t> no </a:t>
            </a:r>
            <a:r>
              <a:rPr lang="en-US" dirty="0" err="1" smtClean="0"/>
              <a:t>uznjeemuma</a:t>
            </a:r>
            <a:r>
              <a:rPr lang="en-US" dirty="0" smtClean="0"/>
              <a:t> bet </a:t>
            </a:r>
            <a:r>
              <a:rPr lang="en-US" dirty="0" err="1" smtClean="0"/>
              <a:t>gan</a:t>
            </a:r>
            <a:r>
              <a:rPr lang="en-US" dirty="0" smtClean="0"/>
              <a:t> </a:t>
            </a:r>
            <a:r>
              <a:rPr lang="en-US" dirty="0" err="1" smtClean="0"/>
              <a:t>Salaspils</a:t>
            </a:r>
            <a:r>
              <a:rPr lang="en-US" dirty="0" smtClean="0"/>
              <a:t> </a:t>
            </a:r>
            <a:r>
              <a:rPr lang="en-US" dirty="0" err="1" smtClean="0"/>
              <a:t>iedziivotaju</a:t>
            </a:r>
            <a:r>
              <a:rPr lang="en-US" dirty="0" smtClean="0"/>
              <a:t> </a:t>
            </a:r>
            <a:r>
              <a:rPr lang="en-US" dirty="0" err="1" smtClean="0"/>
              <a:t>viedoklja</a:t>
            </a:r>
            <a:r>
              <a:rPr lang="en-US" dirty="0" smtClean="0"/>
              <a:t>...</a:t>
            </a:r>
            <a:r>
              <a:rPr lang="en-US" dirty="0" err="1" smtClean="0"/>
              <a:t>proti</a:t>
            </a:r>
            <a:r>
              <a:rPr lang="en-US" dirty="0" smtClean="0"/>
              <a:t> </a:t>
            </a:r>
            <a:r>
              <a:rPr lang="en-US" dirty="0" err="1" smtClean="0"/>
              <a:t>vairaak</a:t>
            </a:r>
            <a:r>
              <a:rPr lang="en-US" dirty="0" smtClean="0"/>
              <a:t> </a:t>
            </a:r>
            <a:r>
              <a:rPr lang="en-US" dirty="0" err="1" smtClean="0"/>
              <a:t>akcenteejot</a:t>
            </a:r>
            <a:r>
              <a:rPr lang="en-US" dirty="0" smtClean="0"/>
              <a:t> </a:t>
            </a:r>
            <a:r>
              <a:rPr lang="en-US" dirty="0" err="1" smtClean="0"/>
              <a:t>faktu</a:t>
            </a:r>
            <a:r>
              <a:rPr lang="en-US" dirty="0" smtClean="0"/>
              <a:t> ka BEIDZOT!!! </a:t>
            </a:r>
            <a:r>
              <a:rPr lang="en-US" dirty="0" err="1" smtClean="0"/>
              <a:t>Salaspils</a:t>
            </a:r>
            <a:r>
              <a:rPr lang="en-US" dirty="0" smtClean="0"/>
              <a:t> </a:t>
            </a:r>
            <a:r>
              <a:rPr lang="en-US" dirty="0" err="1" smtClean="0"/>
              <a:t>iedziivotaaji</a:t>
            </a:r>
            <a:r>
              <a:rPr lang="en-US" dirty="0" smtClean="0"/>
              <a:t> </a:t>
            </a:r>
            <a:r>
              <a:rPr lang="en-US" dirty="0" err="1" smtClean="0"/>
              <a:t>arii</a:t>
            </a:r>
            <a:r>
              <a:rPr lang="en-US" dirty="0" smtClean="0"/>
              <a:t> </a:t>
            </a:r>
            <a:r>
              <a:rPr lang="en-US" dirty="0" err="1" smtClean="0"/>
              <a:t>skiros</a:t>
            </a:r>
            <a:r>
              <a:rPr lang="en-US" dirty="0" smtClean="0"/>
              <a:t> </a:t>
            </a:r>
            <a:r>
              <a:rPr lang="en-US" dirty="0" err="1" smtClean="0"/>
              <a:t>atkritumus</a:t>
            </a:r>
            <a:r>
              <a:rPr lang="en-US" dirty="0" smtClean="0"/>
              <a:t>.... un tad 3-4 </a:t>
            </a:r>
            <a:r>
              <a:rPr lang="en-US" dirty="0" err="1" smtClean="0"/>
              <a:t>rindkopaa</a:t>
            </a:r>
            <a:r>
              <a:rPr lang="en-US" dirty="0" smtClean="0"/>
              <a:t> </a:t>
            </a:r>
            <a:r>
              <a:rPr lang="en-US" dirty="0" err="1" smtClean="0"/>
              <a:t>varam</a:t>
            </a:r>
            <a:r>
              <a:rPr lang="en-US" dirty="0" smtClean="0"/>
              <a:t> </a:t>
            </a:r>
            <a:r>
              <a:rPr lang="en-US" dirty="0" err="1" smtClean="0"/>
              <a:t>piemineet</a:t>
            </a:r>
            <a:r>
              <a:rPr lang="en-US" dirty="0" smtClean="0"/>
              <a:t> </a:t>
            </a:r>
            <a:r>
              <a:rPr lang="en-US" dirty="0" err="1" smtClean="0"/>
              <a:t>arii</a:t>
            </a:r>
            <a:r>
              <a:rPr lang="en-US" dirty="0" smtClean="0"/>
              <a:t> </a:t>
            </a:r>
            <a:r>
              <a:rPr lang="en-US" dirty="0" err="1" smtClean="0"/>
              <a:t>Juusu</a:t>
            </a:r>
            <a:r>
              <a:rPr lang="en-US" dirty="0" smtClean="0"/>
              <a:t> </a:t>
            </a:r>
            <a:r>
              <a:rPr lang="en-US" dirty="0" err="1" smtClean="0"/>
              <a:t>uznjeemumu</a:t>
            </a:r>
            <a:r>
              <a:rPr lang="en-US" dirty="0" smtClean="0"/>
              <a:t>....</a:t>
            </a:r>
            <a:br>
              <a:rPr lang="en-US" dirty="0" smtClean="0"/>
            </a:br>
            <a:r>
              <a:rPr lang="en-US" dirty="0" smtClean="0"/>
              <a:t/>
            </a:r>
            <a:br>
              <a:rPr lang="en-US" dirty="0" smtClean="0"/>
            </a:br>
            <a:r>
              <a:rPr lang="en-US" dirty="0" err="1" smtClean="0"/>
              <a:t>citaadi</a:t>
            </a:r>
            <a:r>
              <a:rPr lang="en-US" dirty="0" smtClean="0"/>
              <a:t> man </a:t>
            </a:r>
            <a:r>
              <a:rPr lang="en-US" dirty="0" err="1" smtClean="0"/>
              <a:t>radaas</a:t>
            </a:r>
            <a:r>
              <a:rPr lang="en-US" dirty="0" smtClean="0"/>
              <a:t> </a:t>
            </a:r>
            <a:r>
              <a:rPr lang="en-US" dirty="0" err="1" smtClean="0"/>
              <a:t>iespaids,ka</a:t>
            </a:r>
            <a:r>
              <a:rPr lang="en-US" dirty="0" smtClean="0"/>
              <a:t> </a:t>
            </a:r>
            <a:r>
              <a:rPr lang="en-US" dirty="0" err="1" smtClean="0"/>
              <a:t>Juus</a:t>
            </a:r>
            <a:r>
              <a:rPr lang="en-US" dirty="0" smtClean="0"/>
              <a:t> </a:t>
            </a:r>
            <a:r>
              <a:rPr lang="en-US" dirty="0" err="1" smtClean="0"/>
              <a:t>veelaties</a:t>
            </a:r>
            <a:r>
              <a:rPr lang="en-US" dirty="0" smtClean="0"/>
              <a:t> </a:t>
            </a:r>
            <a:r>
              <a:rPr lang="en-US" dirty="0" err="1" smtClean="0"/>
              <a:t>tikai</a:t>
            </a:r>
            <a:r>
              <a:rPr lang="en-US" dirty="0" smtClean="0"/>
              <a:t> </a:t>
            </a:r>
            <a:r>
              <a:rPr lang="en-US" dirty="0" err="1" smtClean="0"/>
              <a:t>ievilkt</a:t>
            </a:r>
            <a:r>
              <a:rPr lang="en-US" dirty="0" smtClean="0"/>
              <a:t> </a:t>
            </a:r>
            <a:r>
              <a:rPr lang="en-US" dirty="0" err="1" smtClean="0"/>
              <a:t>savas</a:t>
            </a:r>
            <a:r>
              <a:rPr lang="en-US" dirty="0" smtClean="0"/>
              <a:t> </a:t>
            </a:r>
            <a:r>
              <a:rPr lang="en-US" dirty="0" err="1" smtClean="0"/>
              <a:t>publicitaates</a:t>
            </a:r>
            <a:r>
              <a:rPr lang="en-US" dirty="0" smtClean="0"/>
              <a:t> </a:t>
            </a:r>
            <a:r>
              <a:rPr lang="en-US" dirty="0" err="1" smtClean="0"/>
              <a:t>keksiiti</a:t>
            </a:r>
            <a:r>
              <a:rPr lang="en-US" dirty="0" smtClean="0"/>
              <a:t>, </a:t>
            </a:r>
            <a:r>
              <a:rPr lang="en-US" dirty="0" err="1" smtClean="0"/>
              <a:t>kam</a:t>
            </a:r>
            <a:r>
              <a:rPr lang="en-US" dirty="0" smtClean="0"/>
              <a:t> </a:t>
            </a:r>
            <a:r>
              <a:rPr lang="en-US" dirty="0" err="1" smtClean="0"/>
              <a:t>muusu</a:t>
            </a:r>
            <a:r>
              <a:rPr lang="en-US" dirty="0" smtClean="0"/>
              <a:t> </a:t>
            </a:r>
            <a:r>
              <a:rPr lang="en-US" dirty="0" err="1" smtClean="0"/>
              <a:t>maajas</a:t>
            </a:r>
            <a:r>
              <a:rPr lang="en-US" dirty="0" smtClean="0"/>
              <a:t> </a:t>
            </a:r>
            <a:r>
              <a:rPr lang="en-US" dirty="0" err="1" smtClean="0"/>
              <a:t>lapa</a:t>
            </a:r>
            <a:r>
              <a:rPr lang="en-US" dirty="0" smtClean="0"/>
              <a:t> NAV </a:t>
            </a:r>
            <a:r>
              <a:rPr lang="en-US" dirty="0" err="1" smtClean="0"/>
              <a:t>predzeeta</a:t>
            </a:r>
            <a:r>
              <a:rPr lang="en-US" dirty="0" smtClean="0"/>
              <a:t>....</a:t>
            </a:r>
            <a:br>
              <a:rPr lang="en-US" dirty="0" smtClean="0"/>
            </a:br>
            <a:r>
              <a:rPr lang="en-US" dirty="0" smtClean="0"/>
              <a:t/>
            </a:r>
            <a:br>
              <a:rPr lang="en-US" dirty="0" smtClean="0"/>
            </a:br>
            <a:r>
              <a:rPr lang="en-US" dirty="0" smtClean="0"/>
              <a:t/>
            </a:r>
            <a:br>
              <a:rPr lang="en-US" dirty="0" smtClean="0"/>
            </a:br>
            <a:r>
              <a:rPr lang="en-US" dirty="0" err="1" smtClean="0"/>
              <a:t>veelreiz</a:t>
            </a:r>
            <a:r>
              <a:rPr lang="en-US" dirty="0" smtClean="0"/>
              <a:t> </a:t>
            </a:r>
            <a:r>
              <a:rPr lang="en-US" dirty="0" err="1" smtClean="0"/>
              <a:t>piedodiet</a:t>
            </a:r>
            <a:r>
              <a:rPr lang="en-US" dirty="0" smtClean="0"/>
              <a:t> par </a:t>
            </a:r>
            <a:r>
              <a:rPr lang="en-US" dirty="0" err="1" smtClean="0"/>
              <a:t>tieshumu</a:t>
            </a:r>
            <a:r>
              <a:rPr lang="en-US" dirty="0" smtClean="0"/>
              <a:t>, bet </a:t>
            </a:r>
            <a:r>
              <a:rPr lang="en-US" dirty="0" err="1" smtClean="0"/>
              <a:t>tas</a:t>
            </a:r>
            <a:r>
              <a:rPr lang="en-US" dirty="0" smtClean="0"/>
              <a:t> </a:t>
            </a:r>
            <a:r>
              <a:rPr lang="en-US" dirty="0" err="1" smtClean="0"/>
              <a:t>nav</a:t>
            </a:r>
            <a:r>
              <a:rPr lang="en-US" dirty="0" smtClean="0"/>
              <a:t> </a:t>
            </a:r>
            <a:r>
              <a:rPr lang="en-US" dirty="0" err="1" smtClean="0"/>
              <a:t>domaats</a:t>
            </a:r>
            <a:r>
              <a:rPr lang="en-US" dirty="0" smtClean="0"/>
              <a:t> </a:t>
            </a:r>
            <a:r>
              <a:rPr lang="en-US" dirty="0" err="1" smtClean="0"/>
              <a:t>ljauni</a:t>
            </a:r>
            <a:r>
              <a:rPr lang="en-US" dirty="0" smtClean="0"/>
              <a:t>.....</a:t>
            </a:r>
            <a:br>
              <a:rPr lang="en-US" dirty="0" smtClean="0"/>
            </a:br>
            <a:r>
              <a:rPr lang="en-US" dirty="0" smtClean="0"/>
              <a:t/>
            </a:r>
            <a:br>
              <a:rPr lang="en-US" dirty="0" smtClean="0"/>
            </a:br>
            <a:r>
              <a:rPr lang="en-US" dirty="0" smtClean="0"/>
              <a:t>Un </a:t>
            </a:r>
            <a:r>
              <a:rPr lang="en-US" dirty="0" err="1" smtClean="0"/>
              <a:t>protams</a:t>
            </a:r>
            <a:r>
              <a:rPr lang="en-US" dirty="0" smtClean="0"/>
              <a:t>, ka </a:t>
            </a:r>
            <a:r>
              <a:rPr lang="en-US" dirty="0" err="1" smtClean="0"/>
              <a:t>Juusu</a:t>
            </a:r>
            <a:r>
              <a:rPr lang="en-US" dirty="0" smtClean="0"/>
              <a:t> </a:t>
            </a:r>
            <a:r>
              <a:rPr lang="en-US" dirty="0" err="1" smtClean="0"/>
              <a:t>zinju</a:t>
            </a:r>
            <a:r>
              <a:rPr lang="en-US" dirty="0" smtClean="0"/>
              <a:t> </a:t>
            </a:r>
            <a:r>
              <a:rPr lang="en-US" dirty="0" err="1" smtClean="0"/>
              <a:t>es</a:t>
            </a:r>
            <a:r>
              <a:rPr lang="en-US" dirty="0" smtClean="0"/>
              <a:t> </a:t>
            </a:r>
            <a:r>
              <a:rPr lang="en-US" dirty="0" err="1" smtClean="0"/>
              <a:t>njemshu</a:t>
            </a:r>
            <a:r>
              <a:rPr lang="en-US" dirty="0" smtClean="0"/>
              <a:t> </a:t>
            </a:r>
            <a:r>
              <a:rPr lang="en-US" dirty="0" err="1" smtClean="0"/>
              <a:t>arii</a:t>
            </a:r>
            <a:r>
              <a:rPr lang="en-US" dirty="0" smtClean="0"/>
              <a:t> </a:t>
            </a:r>
            <a:r>
              <a:rPr lang="en-US" dirty="0" err="1" smtClean="0"/>
              <a:t>padomaa</a:t>
            </a:r>
            <a:r>
              <a:rPr lang="en-US" dirty="0" smtClean="0"/>
              <a:t> </a:t>
            </a:r>
            <a:r>
              <a:rPr lang="en-US" dirty="0" err="1" smtClean="0"/>
              <a:t>kaa</a:t>
            </a:r>
            <a:r>
              <a:rPr lang="en-US" dirty="0" smtClean="0"/>
              <a:t> </a:t>
            </a:r>
            <a:r>
              <a:rPr lang="en-US" dirty="0" err="1" smtClean="0"/>
              <a:t>iespeejamo</a:t>
            </a:r>
            <a:r>
              <a:rPr lang="en-US" dirty="0" smtClean="0"/>
              <a:t> </a:t>
            </a:r>
            <a:r>
              <a:rPr lang="en-US" dirty="0" err="1" smtClean="0"/>
              <a:t>filmeeshanas</a:t>
            </a:r>
            <a:r>
              <a:rPr lang="en-US" dirty="0" smtClean="0"/>
              <a:t> </a:t>
            </a:r>
            <a:r>
              <a:rPr lang="en-US" dirty="0" err="1" smtClean="0"/>
              <a:t>objektu</a:t>
            </a:r>
            <a:r>
              <a:rPr lang="en-US" dirty="0" smtClean="0"/>
              <a:t> </a:t>
            </a:r>
            <a:r>
              <a:rPr lang="en-US" dirty="0" err="1" smtClean="0"/>
              <a:t>naakotnee</a:t>
            </a:r>
            <a:r>
              <a:rPr lang="en-US" dirty="0" smtClean="0"/>
              <a:t> LTV </a:t>
            </a:r>
            <a:r>
              <a:rPr lang="en-US" dirty="0" err="1" smtClean="0"/>
              <a:t>raidiijumam</a:t>
            </a:r>
            <a:r>
              <a:rPr lang="en-US" dirty="0" smtClean="0"/>
              <a:t> "</a:t>
            </a:r>
            <a:r>
              <a:rPr lang="en-US" dirty="0" err="1" smtClean="0"/>
              <a:t>eirobusinsh</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Viņi man </a:t>
            </a:r>
            <a:r>
              <a:rPr lang="lv-LV" dirty="0" err="1" smtClean="0"/>
              <a:t>atbidēja</a:t>
            </a:r>
            <a:endParaRPr lang="en-US" dirty="0"/>
          </a:p>
        </p:txBody>
      </p:sp>
      <p:sp>
        <p:nvSpPr>
          <p:cNvPr id="3" name="Content Placeholder 2"/>
          <p:cNvSpPr>
            <a:spLocks noGrp="1"/>
          </p:cNvSpPr>
          <p:nvPr>
            <p:ph idx="1"/>
          </p:nvPr>
        </p:nvSpPr>
        <p:spPr/>
        <p:txBody>
          <a:bodyPr/>
          <a:lstStyle/>
          <a:p>
            <a:r>
              <a:rPr lang="lv-LV" dirty="0"/>
              <a:t>Labdien, Ansis!</a:t>
            </a:r>
            <a:endParaRPr lang="lv-LV" dirty="0" smtClean="0"/>
          </a:p>
          <a:p>
            <a:pPr>
              <a:buNone/>
            </a:pPr>
            <a:r>
              <a:rPr lang="lv-LV" dirty="0"/>
              <a:t> </a:t>
            </a:r>
            <a:endParaRPr lang="lv-LV" dirty="0" smtClean="0"/>
          </a:p>
          <a:p>
            <a:r>
              <a:rPr lang="lv-LV" dirty="0"/>
              <a:t>Paldies par komentāru, bet protams es neesmu profesionāls PR vai publicistikas jomā :)</a:t>
            </a:r>
            <a:endParaRPr lang="lv-LV" dirty="0" smtClean="0"/>
          </a:p>
          <a:p>
            <a:r>
              <a:rPr lang="lv-LV" dirty="0"/>
              <a:t> </a:t>
            </a:r>
            <a:endParaRPr lang="lv-LV"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Kas tas  </a:t>
            </a:r>
            <a:r>
              <a:rPr lang="lv-LV" dirty="0" err="1" smtClean="0"/>
              <a:t>Dilers</a:t>
            </a:r>
            <a:r>
              <a:rPr lang="lv-LV" dirty="0" smtClean="0"/>
              <a:t> ir?!</a:t>
            </a:r>
            <a:endParaRPr lang="en-US" dirty="0"/>
          </a:p>
        </p:txBody>
      </p:sp>
      <p:sp>
        <p:nvSpPr>
          <p:cNvPr id="5" name="Content Placeholder 4"/>
          <p:cNvSpPr>
            <a:spLocks noGrp="1"/>
          </p:cNvSpPr>
          <p:nvPr>
            <p:ph idx="1"/>
          </p:nvPr>
        </p:nvSpPr>
        <p:spPr/>
        <p:txBody>
          <a:bodyPr>
            <a:normAutofit fontScale="70000" lnSpcReduction="20000"/>
          </a:bodyPr>
          <a:lstStyle/>
          <a:p>
            <a:r>
              <a:rPr lang="lv-LV" dirty="0" smtClean="0"/>
              <a:t>Viens no vissvarīgākajiem pašreizējiem uzņēmuma „Dīlers” uzdevumiem ir ieaudzināt un izkopt </a:t>
            </a:r>
            <a:r>
              <a:rPr lang="lv-LV" dirty="0" smtClean="0">
                <a:hlinkClick r:id="rId2"/>
              </a:rPr>
              <a:t>bīstamo sadzīves atkritumu utilizācijas</a:t>
            </a:r>
            <a:r>
              <a:rPr lang="lv-LV" dirty="0" smtClean="0"/>
              <a:t> kultūru Latvijā. </a:t>
            </a:r>
          </a:p>
          <a:p>
            <a:r>
              <a:rPr lang="lv-LV" dirty="0" smtClean="0"/>
              <a:t>Tādēļ uzņēmums nepārtraukti popularizē pareizu attieksmi pret nolietotās sadzīves tehnikas un iepakojuma utilizācijas procesu, īstenojot reklāmas akcijas, kā arī plaši aplūkojot šo problēmu plašsaziņas līdzekļos. </a:t>
            </a:r>
          </a:p>
          <a:p>
            <a:r>
              <a:rPr lang="lv-LV" dirty="0" smtClean="0"/>
              <a:t>Atšķirībā no citiem uzņēmumiem mēs ne tikai neņemam maksu par veco ledusskapju un televizoru utilizāciju, bet pat bez maksas savācam visu veidu elektrotehniku ar savu transportu (Rīgā un Rīgas rajonā),  kā arī piemaksājam par nodoto aprīkojumu (piemēram, par akumulatoriem, datoriem, elektrodzinējiem u.tml.).</a:t>
            </a:r>
          </a:p>
          <a:p>
            <a:r>
              <a:rPr lang="lv-LV" dirty="0" smtClean="0"/>
              <a:t>Uzņēmuma „Dīlers” stratēģija – ieņemt vadošo vietu krāsaino metālu pārstrādes tirgū.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lv-LV" dirty="0" smtClean="0"/>
              <a:t>Kā izrādās...</a:t>
            </a:r>
            <a:endParaRPr lang="en-US" dirty="0"/>
          </a:p>
        </p:txBody>
      </p:sp>
      <p:sp>
        <p:nvSpPr>
          <p:cNvPr id="3" name="Content Placeholder 2"/>
          <p:cNvSpPr>
            <a:spLocks noGrp="1"/>
          </p:cNvSpPr>
          <p:nvPr>
            <p:ph idx="1"/>
          </p:nvPr>
        </p:nvSpPr>
        <p:spPr>
          <a:xfrm>
            <a:off x="457200" y="1143000"/>
            <a:ext cx="8229600" cy="4983163"/>
          </a:xfrm>
        </p:spPr>
        <p:txBody>
          <a:bodyPr>
            <a:noAutofit/>
          </a:bodyPr>
          <a:lstStyle/>
          <a:p>
            <a:r>
              <a:rPr lang="lv-LV" sz="1800" dirty="0" smtClean="0"/>
              <a:t>SIA “Dīlers” ievieš </a:t>
            </a:r>
            <a:r>
              <a:rPr lang="lv-LV" sz="1800" dirty="0" err="1" smtClean="0"/>
              <a:t>ekoefektīvu</a:t>
            </a:r>
            <a:r>
              <a:rPr lang="lv-LV" sz="1800" dirty="0" smtClean="0"/>
              <a:t> metāllūžņu pārstrādes un atkritumu </a:t>
            </a:r>
            <a:r>
              <a:rPr lang="lv-LV" sz="1800" dirty="0" err="1" smtClean="0"/>
              <a:t>reciklēšanas</a:t>
            </a:r>
            <a:r>
              <a:rPr lang="lv-LV" sz="1800" dirty="0" smtClean="0"/>
              <a:t> sistēmu .</a:t>
            </a:r>
            <a:r>
              <a:rPr lang="en-US" sz="1800" dirty="0" err="1" smtClean="0"/>
              <a:t>Kopējās</a:t>
            </a:r>
            <a:r>
              <a:rPr lang="en-US" sz="1800" dirty="0" smtClean="0"/>
              <a:t> </a:t>
            </a:r>
            <a:r>
              <a:rPr lang="en-US" sz="1800" dirty="0" err="1" smtClean="0"/>
              <a:t>projekta</a:t>
            </a:r>
            <a:r>
              <a:rPr lang="en-US" sz="1800" dirty="0" smtClean="0"/>
              <a:t> </a:t>
            </a:r>
            <a:r>
              <a:rPr lang="en-US" sz="1800" dirty="0" err="1" smtClean="0"/>
              <a:t>izmaksas</a:t>
            </a:r>
            <a:r>
              <a:rPr lang="en-US" sz="1800" dirty="0" smtClean="0"/>
              <a:t> </a:t>
            </a:r>
            <a:r>
              <a:rPr lang="en-US" sz="1800" dirty="0" err="1" smtClean="0"/>
              <a:t>sastādīja</a:t>
            </a:r>
            <a:r>
              <a:rPr lang="en-US" sz="1800" dirty="0" smtClean="0"/>
              <a:t> 566 342 LVL</a:t>
            </a:r>
            <a:endParaRPr lang="lv-LV" sz="1800" dirty="0" smtClean="0"/>
          </a:p>
          <a:p>
            <a:r>
              <a:rPr lang="lv-LV" sz="1800" dirty="0" smtClean="0"/>
              <a:t>mērķis </a:t>
            </a:r>
            <a:r>
              <a:rPr lang="lv-LV" sz="1800" dirty="0"/>
              <a:t> </a:t>
            </a:r>
            <a:r>
              <a:rPr lang="lv-LV" sz="1800" dirty="0" smtClean="0"/>
              <a:t>-ieviest uzlabotus tehnoloģiskos risinājumus alumīnija metāllūžņu kausēšanai un kausēšanas atkritumu atkārtotai pārstrādei. </a:t>
            </a:r>
          </a:p>
          <a:p>
            <a:r>
              <a:rPr lang="lv-LV" sz="1800" dirty="0" smtClean="0"/>
              <a:t>Projekta partneris - Rīgas Tehniskās universitātes Būvniecības fakultāte – izstrādāja uzņēmumam piemērotas tehnoloģiskās vadlīnijas. </a:t>
            </a:r>
          </a:p>
          <a:p>
            <a:r>
              <a:rPr lang="lv-LV" sz="1800" dirty="0" smtClean="0"/>
              <a:t>Rezultātā tika uzstādīts alumīnija metāllūžņu pārstrādes tehnoloģisko iekārtu komplekss ar samazinātu kaitējumu apkārtējai videi, samazinātu energoresursu patēriņu un paaugstinātu ražību.</a:t>
            </a:r>
            <a:endParaRPr lang="lv-LV" sz="1800" dirty="0"/>
          </a:p>
          <a:p>
            <a:r>
              <a:rPr lang="lv-LV" sz="1800" dirty="0" smtClean="0"/>
              <a:t>Efekts no jaunām iekārtām un ir radītas (10) jaunas darba vietas. </a:t>
            </a:r>
            <a:br>
              <a:rPr lang="lv-LV" sz="1800" dirty="0" smtClean="0"/>
            </a:br>
            <a:r>
              <a:rPr lang="lv-LV" sz="1800" dirty="0" smtClean="0"/>
              <a:t>SIA „Dīlers” galvenā produkcija ir alumīnija lietņi, kas gandrīz pilnā apjomā tiek eksportēti uz Vāciju, kur ir gan Latvijā saražoto alumīnija lietņu industriālie izmantotāji - </a:t>
            </a:r>
            <a:r>
              <a:rPr lang="lv-LV" sz="1800" dirty="0" err="1" smtClean="0"/>
              <a:t>Siemens</a:t>
            </a:r>
            <a:r>
              <a:rPr lang="lv-LV" sz="1800" dirty="0" smtClean="0"/>
              <a:t>, BMW - gan arī vairumtirgotāji. Produkcija tiek realizēta arī Lielbritānijā un Austrijā. </a:t>
            </a:r>
          </a:p>
          <a:p>
            <a:r>
              <a:rPr lang="lv-LV" sz="1800" dirty="0" smtClean="0"/>
              <a:t>Apgrozījums 2009. gadā sasniedza 10,36 miljonus latu un ražošanas apjomi - 6 tūkstošus tonnu. Uzņēmuma mērķis ir tuvāko piecu gadu laikā ražošanas apjomus palielināt līdz 20 tūkstošiem tonnu gadā. </a:t>
            </a:r>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t>metāllūžņi kas PVN atstāj Latvijā </a:t>
            </a:r>
            <a:endParaRPr lang="en-US" dirty="0"/>
          </a:p>
        </p:txBody>
      </p:sp>
      <p:pic>
        <p:nvPicPr>
          <p:cNvPr id="4" name="Content Placeholder 3" descr="DilersProdukcija.jpg"/>
          <p:cNvPicPr>
            <a:picLocks noGrp="1" noChangeAspect="1"/>
          </p:cNvPicPr>
          <p:nvPr>
            <p:ph idx="1"/>
          </p:nvPr>
        </p:nvPicPr>
        <p:blipFill>
          <a:blip r:embed="rId2" cstate="print"/>
          <a:stretch>
            <a:fillRect/>
          </a:stretch>
        </p:blipFill>
        <p:spPr>
          <a:xfrm>
            <a:off x="914400" y="1447800"/>
            <a:ext cx="7543800" cy="5029199"/>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1541</TotalTime>
  <Words>842</Words>
  <Application>Microsoft Office PowerPoint</Application>
  <PresentationFormat>On-screen Show (4:3)</PresentationFormat>
  <Paragraphs>128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Ansis Bogustovs CV</vt:lpstr>
      <vt:lpstr>Kā padarīt ziņu cilvēcīgu un interesantu!?</vt:lpstr>
      <vt:lpstr>Kādu dienu, Piektdienas vakarā  savā e-pastā saņemu...</vt:lpstr>
      <vt:lpstr>“Neinteresātākā” prese relīze šogad!</vt:lpstr>
      <vt:lpstr>Es viņiem rakstīju...</vt:lpstr>
      <vt:lpstr>Viņi man atbidēja</vt:lpstr>
      <vt:lpstr>Kas tas  Dilers ir?!</vt:lpstr>
      <vt:lpstr>Kā izrādās...</vt:lpstr>
      <vt:lpstr>metāllūžņi kas PVN atstāj Latvijā </vt:lpstr>
      <vt:lpstr>  Ko es rakstītu par...  “Projektu  3.5.1.2.3.apakšaktivitātes "Dalītas atkritumu apsaimniekošanas sistēmas attīstība" ? </vt:lpstr>
      <vt:lpstr>Ko rakstīja sia Dilers!?</vt:lpstr>
      <vt:lpstr>Ko Jūs rakstītu!?</vt:lpstr>
      <vt:lpstr>News OR PRESS RELEASE</vt:lpstr>
      <vt:lpstr>Jautājumi</vt:lpstr>
      <vt:lpstr>Jautajumi</vt:lpstr>
      <vt:lpstr>PowerPoint Presentation</vt:lpstr>
      <vt:lpstr>Jautājumi</vt:lpstr>
      <vt:lpstr>Jautājumi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Kā padarīt zinju par ES cilvēcīgu un interesantu!?</dc:title>
  <dc:creator>ansisb</dc:creator>
  <cp:lastModifiedBy>admin</cp:lastModifiedBy>
  <cp:revision>19</cp:revision>
  <dcterms:created xsi:type="dcterms:W3CDTF">2011-11-01T09:25:10Z</dcterms:created>
  <dcterms:modified xsi:type="dcterms:W3CDTF">2017-12-03T07:25:51Z</dcterms:modified>
</cp:coreProperties>
</file>