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76" r:id="rId4"/>
    <p:sldId id="290" r:id="rId5"/>
    <p:sldId id="269" r:id="rId6"/>
    <p:sldId id="281" r:id="rId7"/>
    <p:sldId id="291" r:id="rId8"/>
    <p:sldId id="293" r:id="rId9"/>
    <p:sldId id="296" r:id="rId10"/>
    <p:sldId id="295" r:id="rId11"/>
    <p:sldId id="294" r:id="rId12"/>
    <p:sldId id="302" r:id="rId13"/>
    <p:sldId id="297" r:id="rId14"/>
    <p:sldId id="306" r:id="rId15"/>
    <p:sldId id="270" r:id="rId16"/>
    <p:sldId id="303" r:id="rId17"/>
    <p:sldId id="283" r:id="rId18"/>
    <p:sldId id="286" r:id="rId19"/>
    <p:sldId id="274" r:id="rId20"/>
    <p:sldId id="273" r:id="rId21"/>
    <p:sldId id="278" r:id="rId22"/>
    <p:sldId id="277" r:id="rId23"/>
    <p:sldId id="301" r:id="rId24"/>
    <p:sldId id="304" r:id="rId25"/>
    <p:sldId id="305" r:id="rId2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r" initials="i" lastIdx="0" clrIdx="0">
    <p:extLst>
      <p:ext uri="{19B8F6BF-5375-455C-9EA6-DF929625EA0E}">
        <p15:presenceInfo xmlns:p15="http://schemas.microsoft.com/office/powerpoint/2012/main" userId="ing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138"/>
    <a:srgbClr val="EA6647"/>
    <a:srgbClr val="98C222"/>
    <a:srgbClr val="9FAEE5"/>
    <a:srgbClr val="A36298"/>
    <a:srgbClr val="003399"/>
    <a:srgbClr val="3C7486"/>
    <a:srgbClr val="000000"/>
    <a:srgbClr val="0A3399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285" autoAdjust="0"/>
    <p:restoredTop sz="95250" autoAdjust="0"/>
  </p:normalViewPr>
  <p:slideViewPr>
    <p:cSldViewPr snapToGrid="0" showGuides="1">
      <p:cViewPr varScale="1">
        <p:scale>
          <a:sx n="112" d="100"/>
          <a:sy n="112" d="100"/>
        </p:scale>
        <p:origin x="498" y="108"/>
      </p:cViewPr>
      <p:guideLst>
        <p:guide orient="horz" pos="2160"/>
        <p:guide pos="393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-347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1F2A0-5BB3-44C8-A2F9-E8708E9A24F9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587AD7E-FF4B-4C89-A594-28458AB934CE}">
      <dgm:prSet/>
      <dgm:spPr/>
      <dgm:t>
        <a:bodyPr/>
        <a:lstStyle/>
        <a:p>
          <a:r>
            <a:rPr lang="en-US" dirty="0"/>
            <a:t>Displaying logo of the Programme </a:t>
          </a:r>
        </a:p>
      </dgm:t>
    </dgm:pt>
    <dgm:pt modelId="{06E7D53B-F1AC-4491-895B-AC16225D8023}" type="parTrans" cxnId="{76CB575B-0DEF-4AE2-A3DB-C39678DA663A}">
      <dgm:prSet/>
      <dgm:spPr/>
      <dgm:t>
        <a:bodyPr/>
        <a:lstStyle/>
        <a:p>
          <a:endParaRPr lang="en-US"/>
        </a:p>
      </dgm:t>
    </dgm:pt>
    <dgm:pt modelId="{F1C0B782-F12A-4215-A875-EF7FBD8B2E78}" type="sibTrans" cxnId="{76CB575B-0DEF-4AE2-A3DB-C39678DA663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0FD80D6-9AA4-41E7-BA92-CF9C86BAB9CE}">
      <dgm:prSet/>
      <dgm:spPr/>
      <dgm:t>
        <a:bodyPr/>
        <a:lstStyle/>
        <a:p>
          <a:r>
            <a:rPr lang="en-US" dirty="0"/>
            <a:t>Informing about the project </a:t>
          </a:r>
        </a:p>
      </dgm:t>
    </dgm:pt>
    <dgm:pt modelId="{CE9BDC4B-5DC0-46F5-9E4C-15A3A822228B}" type="parTrans" cxnId="{49635810-D36B-4176-B634-449D768ED850}">
      <dgm:prSet/>
      <dgm:spPr/>
      <dgm:t>
        <a:bodyPr/>
        <a:lstStyle/>
        <a:p>
          <a:endParaRPr lang="en-US"/>
        </a:p>
      </dgm:t>
    </dgm:pt>
    <dgm:pt modelId="{0F9E28B4-F6CF-41F4-8D10-442DC7D6EE94}" type="sibTrans" cxnId="{49635810-D36B-4176-B634-449D768ED85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25F70C4-122A-41DA-ADE6-62B25A66F745}">
      <dgm:prSet/>
      <dgm:spPr/>
      <dgm:t>
        <a:bodyPr/>
        <a:lstStyle/>
        <a:p>
          <a:r>
            <a:rPr lang="en-US" dirty="0"/>
            <a:t>Acknowledging  financial funding of the EU and the Programme</a:t>
          </a:r>
        </a:p>
      </dgm:t>
    </dgm:pt>
    <dgm:pt modelId="{6D81C68A-95AF-4679-8934-31448859FB25}" type="parTrans" cxnId="{79771320-CEF7-4CC2-867B-115F96BAB397}">
      <dgm:prSet/>
      <dgm:spPr/>
      <dgm:t>
        <a:bodyPr/>
        <a:lstStyle/>
        <a:p>
          <a:endParaRPr lang="en-US"/>
        </a:p>
      </dgm:t>
    </dgm:pt>
    <dgm:pt modelId="{AAC3ED50-5A6F-4D3A-A145-C6956465EA2A}" type="sibTrans" cxnId="{79771320-CEF7-4CC2-867B-115F96BAB397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0C405E1-5A54-4272-AAD0-0467C6714650}">
      <dgm:prSet/>
      <dgm:spPr/>
      <dgm:t>
        <a:bodyPr/>
        <a:lstStyle/>
        <a:p>
          <a:r>
            <a:rPr lang="en-US" dirty="0"/>
            <a:t>Using a disclaimer that the EU is not responsible for the provided information</a:t>
          </a:r>
        </a:p>
      </dgm:t>
    </dgm:pt>
    <dgm:pt modelId="{47D36FA9-AD4F-47DB-888F-19BA5FADF9F9}" type="parTrans" cxnId="{03E305ED-74E3-4661-B0E1-574C0133DDDE}">
      <dgm:prSet/>
      <dgm:spPr/>
      <dgm:t>
        <a:bodyPr/>
        <a:lstStyle/>
        <a:p>
          <a:endParaRPr lang="en-US"/>
        </a:p>
      </dgm:t>
    </dgm:pt>
    <dgm:pt modelId="{2CF4414D-8E0D-4D32-8B00-7CBEF4F190AF}" type="sibTrans" cxnId="{03E305ED-74E3-4661-B0E1-574C0133DDDE}">
      <dgm:prSet/>
      <dgm:spPr/>
      <dgm:t>
        <a:bodyPr/>
        <a:lstStyle/>
        <a:p>
          <a:endParaRPr lang="en-US"/>
        </a:p>
      </dgm:t>
    </dgm:pt>
    <dgm:pt modelId="{5461FE11-A3D4-4E8F-879C-FD71D97FC6A5}" type="pres">
      <dgm:prSet presAssocID="{12D1F2A0-5BB3-44C8-A2F9-E8708E9A24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9E779F6-4258-45A0-9847-D4DAD3C312CE}" type="pres">
      <dgm:prSet presAssocID="{12D1F2A0-5BB3-44C8-A2F9-E8708E9A24F9}" presName="dummyMaxCanvas" presStyleCnt="0">
        <dgm:presLayoutVars/>
      </dgm:prSet>
      <dgm:spPr/>
    </dgm:pt>
    <dgm:pt modelId="{BD85D821-3913-40D1-95F5-BF5A2ADB3E42}" type="pres">
      <dgm:prSet presAssocID="{12D1F2A0-5BB3-44C8-A2F9-E8708E9A24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E550F59-EE7F-4EE7-BE4C-3BDF0B7F818B}" type="pres">
      <dgm:prSet presAssocID="{12D1F2A0-5BB3-44C8-A2F9-E8708E9A24F9}" presName="FourNodes_2" presStyleLbl="node1" presStyleIdx="1" presStyleCnt="4" custLinFactNeighborX="178" custLinFactNeighborY="-538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2B52B61-A4B8-4700-A676-BA97812704CD}" type="pres">
      <dgm:prSet presAssocID="{12D1F2A0-5BB3-44C8-A2F9-E8708E9A24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646E9ED-B151-44B5-AC77-D88716D31BAA}" type="pres">
      <dgm:prSet presAssocID="{12D1F2A0-5BB3-44C8-A2F9-E8708E9A24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5B74376-6E0B-4076-8D50-A23B10B8A0EE}" type="pres">
      <dgm:prSet presAssocID="{12D1F2A0-5BB3-44C8-A2F9-E8708E9A24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B208A29-6529-4554-A50D-5D10FEABE961}" type="pres">
      <dgm:prSet presAssocID="{12D1F2A0-5BB3-44C8-A2F9-E8708E9A24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7B83776-31DF-4B8A-9872-4D9AC2E33444}" type="pres">
      <dgm:prSet presAssocID="{12D1F2A0-5BB3-44C8-A2F9-E8708E9A24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BF867B-928E-419E-B343-F48DE5F8E5AC}" type="pres">
      <dgm:prSet presAssocID="{12D1F2A0-5BB3-44C8-A2F9-E8708E9A24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593542-F0A3-4088-93E8-AABD14A9571C}" type="pres">
      <dgm:prSet presAssocID="{12D1F2A0-5BB3-44C8-A2F9-E8708E9A24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16F9B68-8BDC-44E6-ABCB-2B8190418ACF}" type="pres">
      <dgm:prSet presAssocID="{12D1F2A0-5BB3-44C8-A2F9-E8708E9A24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758F934-E24E-48EF-A468-75D98DFBCAAA}" type="pres">
      <dgm:prSet presAssocID="{12D1F2A0-5BB3-44C8-A2F9-E8708E9A24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76CB575B-0DEF-4AE2-A3DB-C39678DA663A}" srcId="{12D1F2A0-5BB3-44C8-A2F9-E8708E9A24F9}" destId="{F587AD7E-FF4B-4C89-A594-28458AB934CE}" srcOrd="1" destOrd="0" parTransId="{06E7D53B-F1AC-4491-895B-AC16225D8023}" sibTransId="{F1C0B782-F12A-4215-A875-EF7FBD8B2E78}"/>
    <dgm:cxn modelId="{817B6B98-6AA5-4356-A55E-509B49A4D10D}" type="presOf" srcId="{F1C0B782-F12A-4215-A875-EF7FBD8B2E78}" destId="{7B208A29-6529-4554-A50D-5D10FEABE961}" srcOrd="0" destOrd="0" presId="urn:microsoft.com/office/officeart/2005/8/layout/vProcess5"/>
    <dgm:cxn modelId="{9B98BA66-088B-4142-AD3F-37D345D597CA}" type="presOf" srcId="{F587AD7E-FF4B-4C89-A594-28458AB934CE}" destId="{1E550F59-EE7F-4EE7-BE4C-3BDF0B7F818B}" srcOrd="0" destOrd="0" presId="urn:microsoft.com/office/officeart/2005/8/layout/vProcess5"/>
    <dgm:cxn modelId="{BFFBCE29-F49D-4C7B-916F-F52D2585ED1E}" type="presOf" srcId="{AAC3ED50-5A6F-4D3A-A145-C6956465EA2A}" destId="{07B83776-31DF-4B8A-9872-4D9AC2E33444}" srcOrd="0" destOrd="0" presId="urn:microsoft.com/office/officeart/2005/8/layout/vProcess5"/>
    <dgm:cxn modelId="{7815205B-2970-4CEE-BD47-9F30C9241EA7}" type="presOf" srcId="{00C405E1-5A54-4272-AAD0-0467C6714650}" destId="{8646E9ED-B151-44B5-AC77-D88716D31BAA}" srcOrd="0" destOrd="0" presId="urn:microsoft.com/office/officeart/2005/8/layout/vProcess5"/>
    <dgm:cxn modelId="{79771320-CEF7-4CC2-867B-115F96BAB397}" srcId="{12D1F2A0-5BB3-44C8-A2F9-E8708E9A24F9}" destId="{A25F70C4-122A-41DA-ADE6-62B25A66F745}" srcOrd="2" destOrd="0" parTransId="{6D81C68A-95AF-4679-8934-31448859FB25}" sibTransId="{AAC3ED50-5A6F-4D3A-A145-C6956465EA2A}"/>
    <dgm:cxn modelId="{FCADDA96-3A13-44C4-B4DE-5D6061CE7E4F}" type="presOf" srcId="{0F9E28B4-F6CF-41F4-8D10-442DC7D6EE94}" destId="{75B74376-6E0B-4076-8D50-A23B10B8A0EE}" srcOrd="0" destOrd="0" presId="urn:microsoft.com/office/officeart/2005/8/layout/vProcess5"/>
    <dgm:cxn modelId="{22AC6FAE-A19D-4ED8-97BC-454B41CA4D5B}" type="presOf" srcId="{12D1F2A0-5BB3-44C8-A2F9-E8708E9A24F9}" destId="{5461FE11-A3D4-4E8F-879C-FD71D97FC6A5}" srcOrd="0" destOrd="0" presId="urn:microsoft.com/office/officeart/2005/8/layout/vProcess5"/>
    <dgm:cxn modelId="{F8B17D05-E480-4CDA-ADEA-CF79E626DF7A}" type="presOf" srcId="{90FD80D6-9AA4-41E7-BA92-CF9C86BAB9CE}" destId="{F4BF867B-928E-419E-B343-F48DE5F8E5AC}" srcOrd="1" destOrd="0" presId="urn:microsoft.com/office/officeart/2005/8/layout/vProcess5"/>
    <dgm:cxn modelId="{5D463F3B-CF08-4C43-B6EE-597CE80E1EDE}" type="presOf" srcId="{A25F70C4-122A-41DA-ADE6-62B25A66F745}" destId="{A2B52B61-A4B8-4700-A676-BA97812704CD}" srcOrd="0" destOrd="0" presId="urn:microsoft.com/office/officeart/2005/8/layout/vProcess5"/>
    <dgm:cxn modelId="{48B265B4-B3B1-42C6-90A2-6B8D6AC03412}" type="presOf" srcId="{90FD80D6-9AA4-41E7-BA92-CF9C86BAB9CE}" destId="{BD85D821-3913-40D1-95F5-BF5A2ADB3E42}" srcOrd="0" destOrd="0" presId="urn:microsoft.com/office/officeart/2005/8/layout/vProcess5"/>
    <dgm:cxn modelId="{97FAC06C-D79E-4427-B023-97EFA3EC7C1B}" type="presOf" srcId="{F587AD7E-FF4B-4C89-A594-28458AB934CE}" destId="{16593542-F0A3-4088-93E8-AABD14A9571C}" srcOrd="1" destOrd="0" presId="urn:microsoft.com/office/officeart/2005/8/layout/vProcess5"/>
    <dgm:cxn modelId="{98E11505-E7E8-4A80-93C4-8DA1A94628FA}" type="presOf" srcId="{A25F70C4-122A-41DA-ADE6-62B25A66F745}" destId="{216F9B68-8BDC-44E6-ABCB-2B8190418ACF}" srcOrd="1" destOrd="0" presId="urn:microsoft.com/office/officeart/2005/8/layout/vProcess5"/>
    <dgm:cxn modelId="{03E305ED-74E3-4661-B0E1-574C0133DDDE}" srcId="{12D1F2A0-5BB3-44C8-A2F9-E8708E9A24F9}" destId="{00C405E1-5A54-4272-AAD0-0467C6714650}" srcOrd="3" destOrd="0" parTransId="{47D36FA9-AD4F-47DB-888F-19BA5FADF9F9}" sibTransId="{2CF4414D-8E0D-4D32-8B00-7CBEF4F190AF}"/>
    <dgm:cxn modelId="{49635810-D36B-4176-B634-449D768ED850}" srcId="{12D1F2A0-5BB3-44C8-A2F9-E8708E9A24F9}" destId="{90FD80D6-9AA4-41E7-BA92-CF9C86BAB9CE}" srcOrd="0" destOrd="0" parTransId="{CE9BDC4B-5DC0-46F5-9E4C-15A3A822228B}" sibTransId="{0F9E28B4-F6CF-41F4-8D10-442DC7D6EE94}"/>
    <dgm:cxn modelId="{934D7066-EC26-4B13-9EBB-3E8785B1974E}" type="presOf" srcId="{00C405E1-5A54-4272-AAD0-0467C6714650}" destId="{8758F934-E24E-48EF-A468-75D98DFBCAAA}" srcOrd="1" destOrd="0" presId="urn:microsoft.com/office/officeart/2005/8/layout/vProcess5"/>
    <dgm:cxn modelId="{9261A910-FAF4-4A72-ABEC-A21F160AF637}" type="presParOf" srcId="{5461FE11-A3D4-4E8F-879C-FD71D97FC6A5}" destId="{69E779F6-4258-45A0-9847-D4DAD3C312CE}" srcOrd="0" destOrd="0" presId="urn:microsoft.com/office/officeart/2005/8/layout/vProcess5"/>
    <dgm:cxn modelId="{6EF2FD04-4B57-4E0B-80C6-4BD6156339F4}" type="presParOf" srcId="{5461FE11-A3D4-4E8F-879C-FD71D97FC6A5}" destId="{BD85D821-3913-40D1-95F5-BF5A2ADB3E42}" srcOrd="1" destOrd="0" presId="urn:microsoft.com/office/officeart/2005/8/layout/vProcess5"/>
    <dgm:cxn modelId="{6F8C2743-48AA-4B52-BC60-3BB8C57371F4}" type="presParOf" srcId="{5461FE11-A3D4-4E8F-879C-FD71D97FC6A5}" destId="{1E550F59-EE7F-4EE7-BE4C-3BDF0B7F818B}" srcOrd="2" destOrd="0" presId="urn:microsoft.com/office/officeart/2005/8/layout/vProcess5"/>
    <dgm:cxn modelId="{488B69DB-D0A8-457A-9CC5-3DB7F27C994D}" type="presParOf" srcId="{5461FE11-A3D4-4E8F-879C-FD71D97FC6A5}" destId="{A2B52B61-A4B8-4700-A676-BA97812704CD}" srcOrd="3" destOrd="0" presId="urn:microsoft.com/office/officeart/2005/8/layout/vProcess5"/>
    <dgm:cxn modelId="{6389C8A2-4C28-4FE1-A6DC-964D68D1D605}" type="presParOf" srcId="{5461FE11-A3D4-4E8F-879C-FD71D97FC6A5}" destId="{8646E9ED-B151-44B5-AC77-D88716D31BAA}" srcOrd="4" destOrd="0" presId="urn:microsoft.com/office/officeart/2005/8/layout/vProcess5"/>
    <dgm:cxn modelId="{611A0533-F66F-47F7-B5A3-C1DDB99CFA1E}" type="presParOf" srcId="{5461FE11-A3D4-4E8F-879C-FD71D97FC6A5}" destId="{75B74376-6E0B-4076-8D50-A23B10B8A0EE}" srcOrd="5" destOrd="0" presId="urn:microsoft.com/office/officeart/2005/8/layout/vProcess5"/>
    <dgm:cxn modelId="{1C0775B5-D1FB-4E7E-BBEE-F4F5B4ED1F9B}" type="presParOf" srcId="{5461FE11-A3D4-4E8F-879C-FD71D97FC6A5}" destId="{7B208A29-6529-4554-A50D-5D10FEABE961}" srcOrd="6" destOrd="0" presId="urn:microsoft.com/office/officeart/2005/8/layout/vProcess5"/>
    <dgm:cxn modelId="{E1F71C5E-84BC-4B12-8824-F369AC082A8F}" type="presParOf" srcId="{5461FE11-A3D4-4E8F-879C-FD71D97FC6A5}" destId="{07B83776-31DF-4B8A-9872-4D9AC2E33444}" srcOrd="7" destOrd="0" presId="urn:microsoft.com/office/officeart/2005/8/layout/vProcess5"/>
    <dgm:cxn modelId="{2CE95BA1-A510-400D-80DA-15399D47E845}" type="presParOf" srcId="{5461FE11-A3D4-4E8F-879C-FD71D97FC6A5}" destId="{F4BF867B-928E-419E-B343-F48DE5F8E5AC}" srcOrd="8" destOrd="0" presId="urn:microsoft.com/office/officeart/2005/8/layout/vProcess5"/>
    <dgm:cxn modelId="{436B1A88-CF63-4AA8-A2D2-3C2F480058FC}" type="presParOf" srcId="{5461FE11-A3D4-4E8F-879C-FD71D97FC6A5}" destId="{16593542-F0A3-4088-93E8-AABD14A9571C}" srcOrd="9" destOrd="0" presId="urn:microsoft.com/office/officeart/2005/8/layout/vProcess5"/>
    <dgm:cxn modelId="{5222636B-59CE-4322-8DF8-80FAA575DDBA}" type="presParOf" srcId="{5461FE11-A3D4-4E8F-879C-FD71D97FC6A5}" destId="{216F9B68-8BDC-44E6-ABCB-2B8190418ACF}" srcOrd="10" destOrd="0" presId="urn:microsoft.com/office/officeart/2005/8/layout/vProcess5"/>
    <dgm:cxn modelId="{DABA5E94-C215-41BA-9C7F-0AC15786D0BD}" type="presParOf" srcId="{5461FE11-A3D4-4E8F-879C-FD71D97FC6A5}" destId="{8758F934-E24E-48EF-A468-75D98DFBCA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1FFBA-83AE-45A8-AC12-B02FAD53C57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D0150B-7F1C-4A06-8FF7-39B1063C6110}">
      <dgm:prSet phldrT="[Text]" custT="1"/>
      <dgm:spPr/>
      <dgm:t>
        <a:bodyPr/>
        <a:lstStyle/>
        <a:p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All event materials must contain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programme logo, and 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project title.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    -   use Programme template for list of participants</a:t>
          </a:r>
        </a:p>
      </dgm:t>
    </dgm:pt>
    <dgm:pt modelId="{15609EDA-C9BA-472D-BE9F-606F89CBEB2A}" type="parTrans" cxnId="{B4642C8E-6FD7-45CE-989C-8F4554C5DDCA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C9AB8-E6DE-4E58-A9B6-4493B6CAD115}" type="sibTrans" cxnId="{B4642C8E-6FD7-45CE-989C-8F4554C5DDCA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D6589-A3F6-4661-8906-5540738615C6}">
      <dgm:prSet custT="1"/>
      <dgm:spPr/>
      <dgm:t>
        <a:bodyPr/>
        <a:lstStyle/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The EU flag and/or movable stands of the projects, containing the Programme logo ha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ve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to be displayed at all events</a:t>
          </a:r>
        </a:p>
      </dgm:t>
    </dgm:pt>
    <dgm:pt modelId="{6BE5EB8B-A45E-4C0C-B723-155B5D0D97C7}" type="parTrans" cxnId="{92652E5E-F258-40F4-9D89-B356B0CAD0F8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73AB7-0318-4939-BA45-E0EBEFD9BD08}" type="sibTrans" cxnId="{92652E5E-F258-40F4-9D89-B356B0CAD0F8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A53C9-8240-490B-B646-7643ED17E4B3}">
      <dgm:prSet custT="1"/>
      <dgm:spPr/>
      <dgm:t>
        <a:bodyPr/>
        <a:lstStyle/>
        <a:p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Programme logo has to be placed in a clearly visible place</a:t>
          </a:r>
          <a:b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0" i="0" noProof="0" dirty="0">
              <a:latin typeface="Arial" panose="020B0604020202020204" pitchFamily="34" charset="0"/>
              <a:cs typeface="Arial" panose="020B0604020202020204" pitchFamily="34" charset="0"/>
            </a:rPr>
            <a:t>    -   photos showing placement of the logo must be provided with report</a:t>
          </a:r>
        </a:p>
      </dgm:t>
    </dgm:pt>
    <dgm:pt modelId="{3AA63C3F-6BC1-4BB2-92B7-3CD08CA43BB9}" type="parTrans" cxnId="{42E40F9D-A3B4-4D72-979E-7CF24F303819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1C6AC-DB10-44F4-BECD-92A202378BED}" type="sibTrans" cxnId="{42E40F9D-A3B4-4D72-979E-7CF24F303819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D47A3-16C1-46B7-B431-D086B8A2BC15}">
      <dgm:prSet custT="1"/>
      <dgm:spPr/>
      <dgm:t>
        <a:bodyPr/>
        <a:lstStyle/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Not latter than two weeks before event: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  -   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enter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event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in the calendar on the Programme website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  -    i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nform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JS via eMS</a:t>
          </a:r>
        </a:p>
      </dgm:t>
    </dgm:pt>
    <dgm:pt modelId="{50435383-B15F-476C-9E1A-CE3CA9EFA9A9}" type="parTrans" cxnId="{DC74242A-EA0C-43B4-B66A-81B930658EDA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25165-2C73-4F42-9569-10B04D7E5A30}" type="sibTrans" cxnId="{DC74242A-EA0C-43B4-B66A-81B930658EDA}">
      <dgm:prSet custT="1"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B993F-1AAA-4C54-9740-9EEABDD9845E}">
      <dgm:prSet custT="1"/>
      <dgm:spPr/>
      <dgm:t>
        <a:bodyPr/>
        <a:lstStyle/>
        <a:p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Save f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or reporting lists of participants, photos </a:t>
          </a:r>
          <a:r>
            <a:rPr lang="lt-LT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lt-LT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all related materials</a:t>
          </a:r>
        </a:p>
      </dgm:t>
    </dgm:pt>
    <dgm:pt modelId="{212D6CCA-DDB1-4DDC-A1D1-3F08D5F83505}" type="parTrans" cxnId="{335C13A1-B19D-45A6-9226-DB65A66A71B6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FBB02-B096-4AE9-8C44-3936277C89E7}" type="sibTrans" cxnId="{335C13A1-B19D-45A6-9226-DB65A66A71B6}">
      <dgm:prSet/>
      <dgm:spPr/>
      <dgm:t>
        <a:bodyPr/>
        <a:lstStyle/>
        <a:p>
          <a:endParaRPr lang="en-US" sz="16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E136B-307D-458E-A75F-C98F06D06B3A}" type="pres">
      <dgm:prSet presAssocID="{4E21FFBA-83AE-45A8-AC12-B02FAD53C5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590549B-68DB-4F2B-99C9-9FD853E6E426}" type="pres">
      <dgm:prSet presAssocID="{4E21FFBA-83AE-45A8-AC12-B02FAD53C570}" presName="dummyMaxCanvas" presStyleCnt="0">
        <dgm:presLayoutVars/>
      </dgm:prSet>
      <dgm:spPr/>
    </dgm:pt>
    <dgm:pt modelId="{41631F86-208F-478B-AD06-50207293FA1A}" type="pres">
      <dgm:prSet presAssocID="{4E21FFBA-83AE-45A8-AC12-B02FAD53C570}" presName="FiveNodes_1" presStyleLbl="node1" presStyleIdx="0" presStyleCnt="5" custScaleX="110000" custScaleY="12055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99BA447-D984-4E58-A3F9-2C2EBC7F3F0F}" type="pres">
      <dgm:prSet presAssocID="{4E21FFBA-83AE-45A8-AC12-B02FAD53C57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AA492D8-30A7-461E-BE8C-9B15DF9ABDA2}" type="pres">
      <dgm:prSet presAssocID="{4E21FFBA-83AE-45A8-AC12-B02FAD53C57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8623770-9797-416D-8260-6894C3F40AA1}" type="pres">
      <dgm:prSet presAssocID="{4E21FFBA-83AE-45A8-AC12-B02FAD53C570}" presName="FiveNodes_4" presStyleLbl="node1" presStyleIdx="3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34FC14B-1389-4641-9999-F0C39D3291E9}" type="pres">
      <dgm:prSet presAssocID="{4E21FFBA-83AE-45A8-AC12-B02FAD53C570}" presName="FiveNodes_5" presStyleLbl="node1" presStyleIdx="4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D0595C2-B679-4618-A3E9-157BBA86CAEA}" type="pres">
      <dgm:prSet presAssocID="{4E21FFBA-83AE-45A8-AC12-B02FAD53C570}" presName="FiveConn_1-2" presStyleLbl="fgAccFollowNode1" presStyleIdx="0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2E4649D2-C360-41FA-83C4-DC469EBA6FF0}" type="pres">
      <dgm:prSet presAssocID="{4E21FFBA-83AE-45A8-AC12-B02FAD53C570}" presName="FiveConn_2-3" presStyleLbl="fgAccFollowNode1" presStyleIdx="1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DDCF8B46-767B-47B8-ADC7-4BBFE37BAD9E}" type="pres">
      <dgm:prSet presAssocID="{4E21FFBA-83AE-45A8-AC12-B02FAD53C570}" presName="FiveConn_3-4" presStyleLbl="fgAccFollowNode1" presStyleIdx="2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D940B346-346B-43B8-B24A-6FA4CC2AC0BD}" type="pres">
      <dgm:prSet presAssocID="{4E21FFBA-83AE-45A8-AC12-B02FAD53C570}" presName="FiveConn_4-5" presStyleLbl="fgAccFollowNode1" presStyleIdx="3" presStyleCnt="4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lv-LV"/>
        </a:p>
      </dgm:t>
    </dgm:pt>
    <dgm:pt modelId="{A01E61DD-2319-4E86-B69C-15127BE48F67}" type="pres">
      <dgm:prSet presAssocID="{4E21FFBA-83AE-45A8-AC12-B02FAD53C57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F7308F4-CFB1-403A-8F61-9CDA8283C66B}" type="pres">
      <dgm:prSet presAssocID="{4E21FFBA-83AE-45A8-AC12-B02FAD53C57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2DC4330-7A50-43F5-B2E8-41CF8E0E3560}" type="pres">
      <dgm:prSet presAssocID="{4E21FFBA-83AE-45A8-AC12-B02FAD53C57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EFD123E-1AAF-4E47-AFAA-1570AAEEF49D}" type="pres">
      <dgm:prSet presAssocID="{4E21FFBA-83AE-45A8-AC12-B02FAD53C57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2C558F1-5243-4191-93A1-47DA01F6900B}" type="pres">
      <dgm:prSet presAssocID="{4E21FFBA-83AE-45A8-AC12-B02FAD53C57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4642C8E-6FD7-45CE-989C-8F4554C5DDCA}" srcId="{4E21FFBA-83AE-45A8-AC12-B02FAD53C570}" destId="{90D0150B-7F1C-4A06-8FF7-39B1063C6110}" srcOrd="0" destOrd="0" parTransId="{15609EDA-C9BA-472D-BE9F-606F89CBEB2A}" sibTransId="{521C9AB8-E6DE-4E58-A9B6-4493B6CAD115}"/>
    <dgm:cxn modelId="{3BE9C9A2-8316-4FC4-91A6-99BC2EF23FA3}" type="presOf" srcId="{4E21FFBA-83AE-45A8-AC12-B02FAD53C570}" destId="{EE9E136B-307D-458E-A75F-C98F06D06B3A}" srcOrd="0" destOrd="0" presId="urn:microsoft.com/office/officeart/2005/8/layout/vProcess5"/>
    <dgm:cxn modelId="{DC74242A-EA0C-43B4-B66A-81B930658EDA}" srcId="{4E21FFBA-83AE-45A8-AC12-B02FAD53C570}" destId="{B99D47A3-16C1-46B7-B431-D086B8A2BC15}" srcOrd="3" destOrd="0" parTransId="{50435383-B15F-476C-9E1A-CE3CA9EFA9A9}" sibTransId="{22925165-2C73-4F42-9569-10B04D7E5A30}"/>
    <dgm:cxn modelId="{3956C6AC-769B-4F9A-AB42-0BE2C508321F}" type="presOf" srcId="{E39B993F-1AAA-4C54-9740-9EEABDD9845E}" destId="{234FC14B-1389-4641-9999-F0C39D3291E9}" srcOrd="0" destOrd="0" presId="urn:microsoft.com/office/officeart/2005/8/layout/vProcess5"/>
    <dgm:cxn modelId="{D1BB8AB0-52DD-492D-8968-30CE9C3C9F4C}" type="presOf" srcId="{90D0150B-7F1C-4A06-8FF7-39B1063C6110}" destId="{A01E61DD-2319-4E86-B69C-15127BE48F67}" srcOrd="1" destOrd="0" presId="urn:microsoft.com/office/officeart/2005/8/layout/vProcess5"/>
    <dgm:cxn modelId="{E91C0203-F3CB-4A57-A80E-C43DA03D37C0}" type="presOf" srcId="{109D6589-A3F6-4661-8906-5540738615C6}" destId="{199BA447-D984-4E58-A3F9-2C2EBC7F3F0F}" srcOrd="0" destOrd="0" presId="urn:microsoft.com/office/officeart/2005/8/layout/vProcess5"/>
    <dgm:cxn modelId="{92652E5E-F258-40F4-9D89-B356B0CAD0F8}" srcId="{4E21FFBA-83AE-45A8-AC12-B02FAD53C570}" destId="{109D6589-A3F6-4661-8906-5540738615C6}" srcOrd="1" destOrd="0" parTransId="{6BE5EB8B-A45E-4C0C-B723-155B5D0D97C7}" sibTransId="{C0F73AB7-0318-4939-BA45-E0EBEFD9BD08}"/>
    <dgm:cxn modelId="{59822616-7EF0-446F-BF04-C139CD4BABAF}" type="presOf" srcId="{521C9AB8-E6DE-4E58-A9B6-4493B6CAD115}" destId="{FD0595C2-B679-4618-A3E9-157BBA86CAEA}" srcOrd="0" destOrd="0" presId="urn:microsoft.com/office/officeart/2005/8/layout/vProcess5"/>
    <dgm:cxn modelId="{F42AB6B6-46A1-4752-B3B3-DE914C9D0611}" type="presOf" srcId="{D551C6AC-DB10-44F4-BECD-92A202378BED}" destId="{DDCF8B46-767B-47B8-ADC7-4BBFE37BAD9E}" srcOrd="0" destOrd="0" presId="urn:microsoft.com/office/officeart/2005/8/layout/vProcess5"/>
    <dgm:cxn modelId="{229BB824-6D7B-42BC-BC69-9615F7F6E7DC}" type="presOf" srcId="{B99D47A3-16C1-46B7-B431-D086B8A2BC15}" destId="{78623770-9797-416D-8260-6894C3F40AA1}" srcOrd="0" destOrd="0" presId="urn:microsoft.com/office/officeart/2005/8/layout/vProcess5"/>
    <dgm:cxn modelId="{4239836A-E5FF-44A1-8ECB-CD70054CA758}" type="presOf" srcId="{952A53C9-8240-490B-B646-7643ED17E4B3}" destId="{B2DC4330-7A50-43F5-B2E8-41CF8E0E3560}" srcOrd="1" destOrd="0" presId="urn:microsoft.com/office/officeart/2005/8/layout/vProcess5"/>
    <dgm:cxn modelId="{23CA3F03-BEB7-4DD0-9DD5-7553E5E27FEE}" type="presOf" srcId="{90D0150B-7F1C-4A06-8FF7-39B1063C6110}" destId="{41631F86-208F-478B-AD06-50207293FA1A}" srcOrd="0" destOrd="0" presId="urn:microsoft.com/office/officeart/2005/8/layout/vProcess5"/>
    <dgm:cxn modelId="{7215AC22-70EF-4063-87A3-32CE003C742E}" type="presOf" srcId="{109D6589-A3F6-4661-8906-5540738615C6}" destId="{7F7308F4-CFB1-403A-8F61-9CDA8283C66B}" srcOrd="1" destOrd="0" presId="urn:microsoft.com/office/officeart/2005/8/layout/vProcess5"/>
    <dgm:cxn modelId="{FA3C7C93-D113-4EDE-95D2-5783AFDC2ED7}" type="presOf" srcId="{E39B993F-1AAA-4C54-9740-9EEABDD9845E}" destId="{D2C558F1-5243-4191-93A1-47DA01F6900B}" srcOrd="1" destOrd="0" presId="urn:microsoft.com/office/officeart/2005/8/layout/vProcess5"/>
    <dgm:cxn modelId="{F4E36851-6667-4B7C-9D03-9DCE7C68F40F}" type="presOf" srcId="{B99D47A3-16C1-46B7-B431-D086B8A2BC15}" destId="{BEFD123E-1AAF-4E47-AFAA-1570AAEEF49D}" srcOrd="1" destOrd="0" presId="urn:microsoft.com/office/officeart/2005/8/layout/vProcess5"/>
    <dgm:cxn modelId="{C064CECE-373C-4293-B765-413F38D8946F}" type="presOf" srcId="{C0F73AB7-0318-4939-BA45-E0EBEFD9BD08}" destId="{2E4649D2-C360-41FA-83C4-DC469EBA6FF0}" srcOrd="0" destOrd="0" presId="urn:microsoft.com/office/officeart/2005/8/layout/vProcess5"/>
    <dgm:cxn modelId="{230BEC65-6FD8-4E4C-88ED-7F9683409C16}" type="presOf" srcId="{952A53C9-8240-490B-B646-7643ED17E4B3}" destId="{FAA492D8-30A7-461E-BE8C-9B15DF9ABDA2}" srcOrd="0" destOrd="0" presId="urn:microsoft.com/office/officeart/2005/8/layout/vProcess5"/>
    <dgm:cxn modelId="{4CEFF406-DC7B-4220-9AAE-62180E0E5BD1}" type="presOf" srcId="{22925165-2C73-4F42-9569-10B04D7E5A30}" destId="{D940B346-346B-43B8-B24A-6FA4CC2AC0BD}" srcOrd="0" destOrd="0" presId="urn:microsoft.com/office/officeart/2005/8/layout/vProcess5"/>
    <dgm:cxn modelId="{42E40F9D-A3B4-4D72-979E-7CF24F303819}" srcId="{4E21FFBA-83AE-45A8-AC12-B02FAD53C570}" destId="{952A53C9-8240-490B-B646-7643ED17E4B3}" srcOrd="2" destOrd="0" parTransId="{3AA63C3F-6BC1-4BB2-92B7-3CD08CA43BB9}" sibTransId="{D551C6AC-DB10-44F4-BECD-92A202378BED}"/>
    <dgm:cxn modelId="{335C13A1-B19D-45A6-9226-DB65A66A71B6}" srcId="{4E21FFBA-83AE-45A8-AC12-B02FAD53C570}" destId="{E39B993F-1AAA-4C54-9740-9EEABDD9845E}" srcOrd="4" destOrd="0" parTransId="{212D6CCA-DDB1-4DDC-A1D1-3F08D5F83505}" sibTransId="{951FBB02-B096-4AE9-8C44-3936277C89E7}"/>
    <dgm:cxn modelId="{78C185AE-ECFB-489B-8250-A3495983C9A5}" type="presParOf" srcId="{EE9E136B-307D-458E-A75F-C98F06D06B3A}" destId="{4590549B-68DB-4F2B-99C9-9FD853E6E426}" srcOrd="0" destOrd="0" presId="urn:microsoft.com/office/officeart/2005/8/layout/vProcess5"/>
    <dgm:cxn modelId="{C4D28DE8-DC07-414C-B759-60870BE828F9}" type="presParOf" srcId="{EE9E136B-307D-458E-A75F-C98F06D06B3A}" destId="{41631F86-208F-478B-AD06-50207293FA1A}" srcOrd="1" destOrd="0" presId="urn:microsoft.com/office/officeart/2005/8/layout/vProcess5"/>
    <dgm:cxn modelId="{AB047CC3-B0FF-4F2A-9793-AAD6086E695F}" type="presParOf" srcId="{EE9E136B-307D-458E-A75F-C98F06D06B3A}" destId="{199BA447-D984-4E58-A3F9-2C2EBC7F3F0F}" srcOrd="2" destOrd="0" presId="urn:microsoft.com/office/officeart/2005/8/layout/vProcess5"/>
    <dgm:cxn modelId="{2203A9E3-78EA-4989-A53B-D885A4A2DDEB}" type="presParOf" srcId="{EE9E136B-307D-458E-A75F-C98F06D06B3A}" destId="{FAA492D8-30A7-461E-BE8C-9B15DF9ABDA2}" srcOrd="3" destOrd="0" presId="urn:microsoft.com/office/officeart/2005/8/layout/vProcess5"/>
    <dgm:cxn modelId="{D73AE1B9-1D9C-4A35-91C8-E96074993CA8}" type="presParOf" srcId="{EE9E136B-307D-458E-A75F-C98F06D06B3A}" destId="{78623770-9797-416D-8260-6894C3F40AA1}" srcOrd="4" destOrd="0" presId="urn:microsoft.com/office/officeart/2005/8/layout/vProcess5"/>
    <dgm:cxn modelId="{6C5457C0-727C-40C8-BC88-93ABE5EDEDB0}" type="presParOf" srcId="{EE9E136B-307D-458E-A75F-C98F06D06B3A}" destId="{234FC14B-1389-4641-9999-F0C39D3291E9}" srcOrd="5" destOrd="0" presId="urn:microsoft.com/office/officeart/2005/8/layout/vProcess5"/>
    <dgm:cxn modelId="{11083BC5-21B1-4126-80C9-A1CADC726D40}" type="presParOf" srcId="{EE9E136B-307D-458E-A75F-C98F06D06B3A}" destId="{FD0595C2-B679-4618-A3E9-157BBA86CAEA}" srcOrd="6" destOrd="0" presId="urn:microsoft.com/office/officeart/2005/8/layout/vProcess5"/>
    <dgm:cxn modelId="{4DE778F2-5540-45CB-B4F5-72A403036FEB}" type="presParOf" srcId="{EE9E136B-307D-458E-A75F-C98F06D06B3A}" destId="{2E4649D2-C360-41FA-83C4-DC469EBA6FF0}" srcOrd="7" destOrd="0" presId="urn:microsoft.com/office/officeart/2005/8/layout/vProcess5"/>
    <dgm:cxn modelId="{8EAC1F34-9482-4670-AB04-473AC065372D}" type="presParOf" srcId="{EE9E136B-307D-458E-A75F-C98F06D06B3A}" destId="{DDCF8B46-767B-47B8-ADC7-4BBFE37BAD9E}" srcOrd="8" destOrd="0" presId="urn:microsoft.com/office/officeart/2005/8/layout/vProcess5"/>
    <dgm:cxn modelId="{7990DDEF-F2FB-4435-9EB4-4BA760BAA033}" type="presParOf" srcId="{EE9E136B-307D-458E-A75F-C98F06D06B3A}" destId="{D940B346-346B-43B8-B24A-6FA4CC2AC0BD}" srcOrd="9" destOrd="0" presId="urn:microsoft.com/office/officeart/2005/8/layout/vProcess5"/>
    <dgm:cxn modelId="{13C93458-F878-4AE5-B8E6-31B93EFCA1D9}" type="presParOf" srcId="{EE9E136B-307D-458E-A75F-C98F06D06B3A}" destId="{A01E61DD-2319-4E86-B69C-15127BE48F67}" srcOrd="10" destOrd="0" presId="urn:microsoft.com/office/officeart/2005/8/layout/vProcess5"/>
    <dgm:cxn modelId="{DEA1C162-3E1D-47D4-97BE-BC26E8AFB2C8}" type="presParOf" srcId="{EE9E136B-307D-458E-A75F-C98F06D06B3A}" destId="{7F7308F4-CFB1-403A-8F61-9CDA8283C66B}" srcOrd="11" destOrd="0" presId="urn:microsoft.com/office/officeart/2005/8/layout/vProcess5"/>
    <dgm:cxn modelId="{1262A0BC-6443-4D18-92F3-63A957085086}" type="presParOf" srcId="{EE9E136B-307D-458E-A75F-C98F06D06B3A}" destId="{B2DC4330-7A50-43F5-B2E8-41CF8E0E3560}" srcOrd="12" destOrd="0" presId="urn:microsoft.com/office/officeart/2005/8/layout/vProcess5"/>
    <dgm:cxn modelId="{0A76AA85-1806-4934-9DBA-2B3DE47841B7}" type="presParOf" srcId="{EE9E136B-307D-458E-A75F-C98F06D06B3A}" destId="{BEFD123E-1AAF-4E47-AFAA-1570AAEEF49D}" srcOrd="13" destOrd="0" presId="urn:microsoft.com/office/officeart/2005/8/layout/vProcess5"/>
    <dgm:cxn modelId="{D77F4705-319B-4E8B-A619-1FD9EB52F55B}" type="presParOf" srcId="{EE9E136B-307D-458E-A75F-C98F06D06B3A}" destId="{D2C558F1-5243-4191-93A1-47DA01F690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27727-F121-46DF-8F4F-9C0E4E7D70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C38B35-C50B-479E-B3F8-5EB09AF5EC43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2. Make photos and videos</a:t>
          </a:r>
        </a:p>
      </dgm:t>
    </dgm:pt>
    <dgm:pt modelId="{0F42459D-A8C6-4B2E-B11F-EB34244E5428}" type="parTrans" cxnId="{EA83FA83-E7C4-43A2-9102-E65CCA9D3F59}">
      <dgm:prSet/>
      <dgm:spPr/>
      <dgm:t>
        <a:bodyPr/>
        <a:lstStyle/>
        <a:p>
          <a:endParaRPr lang="en-US" sz="1800" noProof="0" dirty="0"/>
        </a:p>
      </dgm:t>
    </dgm:pt>
    <dgm:pt modelId="{0EE16845-5DC5-4266-B11A-236045C5BE63}" type="sibTrans" cxnId="{EA83FA83-E7C4-43A2-9102-E65CCA9D3F59}">
      <dgm:prSet/>
      <dgm:spPr/>
      <dgm:t>
        <a:bodyPr/>
        <a:lstStyle/>
        <a:p>
          <a:endParaRPr lang="en-US" sz="1800" noProof="0" dirty="0"/>
        </a:p>
      </dgm:t>
    </dgm:pt>
    <dgm:pt modelId="{8D9ED588-D8E3-48F8-8FD3-C05F78FCB741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4. Inform JS about events two weeks in advance</a:t>
          </a:r>
        </a:p>
      </dgm:t>
    </dgm:pt>
    <dgm:pt modelId="{1658F410-CE3E-47C3-9F24-6F45B00724BA}" type="parTrans" cxnId="{C1E3AD98-DCC6-4648-940A-98E534386D44}">
      <dgm:prSet/>
      <dgm:spPr/>
      <dgm:t>
        <a:bodyPr/>
        <a:lstStyle/>
        <a:p>
          <a:endParaRPr lang="en-US" sz="1800" noProof="0" dirty="0"/>
        </a:p>
      </dgm:t>
    </dgm:pt>
    <dgm:pt modelId="{35BC09C9-D118-480A-ADBF-3E5C4B53A51B}" type="sibTrans" cxnId="{C1E3AD98-DCC6-4648-940A-98E534386D44}">
      <dgm:prSet/>
      <dgm:spPr/>
      <dgm:t>
        <a:bodyPr/>
        <a:lstStyle/>
        <a:p>
          <a:endParaRPr lang="en-US" sz="1800" noProof="0" dirty="0"/>
        </a:p>
      </dgm:t>
    </dgm:pt>
    <dgm:pt modelId="{40312F3D-81E0-4F9E-A749-511C880F28F9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5. Always check if your meet the project communication requirements</a:t>
          </a:r>
        </a:p>
      </dgm:t>
    </dgm:pt>
    <dgm:pt modelId="{F9FDD22F-4334-4E1F-BF32-A40506DAE1ED}" type="parTrans" cxnId="{0B86FD74-DE6C-41D4-8D5C-219A0960513A}">
      <dgm:prSet/>
      <dgm:spPr/>
      <dgm:t>
        <a:bodyPr/>
        <a:lstStyle/>
        <a:p>
          <a:endParaRPr lang="en-US" sz="1800" noProof="0" dirty="0"/>
        </a:p>
      </dgm:t>
    </dgm:pt>
    <dgm:pt modelId="{E677D354-9669-4DE2-BD1A-77BC667C8358}" type="sibTrans" cxnId="{0B86FD74-DE6C-41D4-8D5C-219A0960513A}">
      <dgm:prSet/>
      <dgm:spPr/>
      <dgm:t>
        <a:bodyPr/>
        <a:lstStyle/>
        <a:p>
          <a:endParaRPr lang="en-US" sz="1800" noProof="0" dirty="0"/>
        </a:p>
      </dgm:t>
    </dgm:pt>
    <dgm:pt modelId="{0E9D6066-1334-4432-90A4-8809AA8C7B22}">
      <dgm:prSet custT="1"/>
      <dgm:spPr/>
      <dgm:t>
        <a:bodyPr/>
        <a:lstStyle/>
        <a:p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3. Keep evidences</a:t>
          </a:r>
        </a:p>
      </dgm:t>
    </dgm:pt>
    <dgm:pt modelId="{6B4F797A-4388-448F-8CC8-9279DB64FE77}" type="parTrans" cxnId="{F24D89EE-E90A-4D43-9287-C8FB836D1333}">
      <dgm:prSet/>
      <dgm:spPr/>
      <dgm:t>
        <a:bodyPr/>
        <a:lstStyle/>
        <a:p>
          <a:endParaRPr lang="en-US" sz="1800" noProof="0" dirty="0"/>
        </a:p>
      </dgm:t>
    </dgm:pt>
    <dgm:pt modelId="{511DB410-4C9F-4500-8B66-6D22459583F7}" type="sibTrans" cxnId="{F24D89EE-E90A-4D43-9287-C8FB836D1333}">
      <dgm:prSet/>
      <dgm:spPr/>
      <dgm:t>
        <a:bodyPr/>
        <a:lstStyle/>
        <a:p>
          <a:endParaRPr lang="en-US" sz="1800" noProof="0" dirty="0"/>
        </a:p>
      </dgm:t>
    </dgm:pt>
    <dgm:pt modelId="{93F8CFD6-AA23-4E5B-8FB7-D1C128F9A3B4}">
      <dgm:prSet custT="1"/>
      <dgm:spPr/>
      <dgm:t>
        <a:bodyPr/>
        <a:lstStyle/>
        <a:p>
          <a:r>
            <a:rPr lang="en-US" sz="1800" noProof="0" dirty="0"/>
            <a:t>1. </a:t>
          </a:r>
          <a:r>
            <a:rPr lang="en-US" sz="1800" b="0" i="0" noProof="0" dirty="0">
              <a:latin typeface="Arial" panose="020B0604020202020204" pitchFamily="34" charset="0"/>
              <a:cs typeface="Arial" panose="020B0604020202020204" pitchFamily="34" charset="0"/>
            </a:rPr>
            <a:t>Use the Programme logo and acknowledge EU support</a:t>
          </a:r>
        </a:p>
      </dgm:t>
    </dgm:pt>
    <dgm:pt modelId="{6E410797-7873-45ED-8881-C589259A40C5}" type="parTrans" cxnId="{48956E38-1E56-472A-A757-9780DD133A25}">
      <dgm:prSet/>
      <dgm:spPr/>
      <dgm:t>
        <a:bodyPr/>
        <a:lstStyle/>
        <a:p>
          <a:endParaRPr lang="en-US" sz="1800" noProof="0" dirty="0"/>
        </a:p>
      </dgm:t>
    </dgm:pt>
    <dgm:pt modelId="{4B3BC8AF-A634-427D-80B6-E6495E221B96}" type="sibTrans" cxnId="{48956E38-1E56-472A-A757-9780DD133A25}">
      <dgm:prSet/>
      <dgm:spPr/>
      <dgm:t>
        <a:bodyPr/>
        <a:lstStyle/>
        <a:p>
          <a:endParaRPr lang="en-US" sz="1800" noProof="0" dirty="0"/>
        </a:p>
      </dgm:t>
    </dgm:pt>
    <dgm:pt modelId="{7D7AAEA9-B193-4F18-8646-3FDBC6FDF35C}" type="pres">
      <dgm:prSet presAssocID="{0AE27727-F121-46DF-8F4F-9C0E4E7D70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2119C453-AE0A-4471-8A6B-FC957DB780C1}" type="pres">
      <dgm:prSet presAssocID="{0AE27727-F121-46DF-8F4F-9C0E4E7D7009}" presName="Name1" presStyleCnt="0"/>
      <dgm:spPr/>
    </dgm:pt>
    <dgm:pt modelId="{6933EC51-82C5-4864-A7A5-DA6ABDF9F516}" type="pres">
      <dgm:prSet presAssocID="{0AE27727-F121-46DF-8F4F-9C0E4E7D7009}" presName="cycle" presStyleCnt="0"/>
      <dgm:spPr/>
    </dgm:pt>
    <dgm:pt modelId="{463B5215-ECB7-49D0-A1EC-BB7FBA141D8A}" type="pres">
      <dgm:prSet presAssocID="{0AE27727-F121-46DF-8F4F-9C0E4E7D7009}" presName="srcNode" presStyleLbl="node1" presStyleIdx="0" presStyleCnt="5"/>
      <dgm:spPr/>
    </dgm:pt>
    <dgm:pt modelId="{1FD6D370-B97D-48D8-ADAC-C544BC71FD20}" type="pres">
      <dgm:prSet presAssocID="{0AE27727-F121-46DF-8F4F-9C0E4E7D7009}" presName="conn" presStyleLbl="parChTrans1D2" presStyleIdx="0" presStyleCnt="1"/>
      <dgm:spPr/>
      <dgm:t>
        <a:bodyPr/>
        <a:lstStyle/>
        <a:p>
          <a:endParaRPr lang="lv-LV"/>
        </a:p>
      </dgm:t>
    </dgm:pt>
    <dgm:pt modelId="{A609AB68-D7C6-4DBC-B37E-7C6C0D9CBFA9}" type="pres">
      <dgm:prSet presAssocID="{0AE27727-F121-46DF-8F4F-9C0E4E7D7009}" presName="extraNode" presStyleLbl="node1" presStyleIdx="0" presStyleCnt="5"/>
      <dgm:spPr/>
    </dgm:pt>
    <dgm:pt modelId="{6A606100-E411-4474-8710-C4876BB1922F}" type="pres">
      <dgm:prSet presAssocID="{0AE27727-F121-46DF-8F4F-9C0E4E7D7009}" presName="dstNode" presStyleLbl="node1" presStyleIdx="0" presStyleCnt="5"/>
      <dgm:spPr/>
    </dgm:pt>
    <dgm:pt modelId="{4BE29625-49FC-4405-A733-3415F1B2640B}" type="pres">
      <dgm:prSet presAssocID="{93F8CFD6-AA23-4E5B-8FB7-D1C128F9A3B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4F2CC20-7504-4F6C-B02E-C63BC23E19FD}" type="pres">
      <dgm:prSet presAssocID="{93F8CFD6-AA23-4E5B-8FB7-D1C128F9A3B4}" presName="accent_1" presStyleCnt="0"/>
      <dgm:spPr/>
    </dgm:pt>
    <dgm:pt modelId="{9A13C058-234F-4665-BA43-B5C0140A583F}" type="pres">
      <dgm:prSet presAssocID="{93F8CFD6-AA23-4E5B-8FB7-D1C128F9A3B4}" presName="accentRepeatNode" presStyleLbl="solidFgAcc1" presStyleIdx="0" presStyleCnt="5"/>
      <dgm:spPr/>
    </dgm:pt>
    <dgm:pt modelId="{6766FC65-0256-480A-AD7F-CCF5F52A2291}" type="pres">
      <dgm:prSet presAssocID="{6DC38B35-C50B-479E-B3F8-5EB09AF5EC43}" presName="text_2" presStyleLbl="node1" presStyleIdx="1" presStyleCnt="5" custLinFactNeighborX="83" custLinFactNeighborY="-897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7ADEAA5-BF62-45A9-AC24-7F813C52DFA1}" type="pres">
      <dgm:prSet presAssocID="{6DC38B35-C50B-479E-B3F8-5EB09AF5EC43}" presName="accent_2" presStyleCnt="0"/>
      <dgm:spPr/>
    </dgm:pt>
    <dgm:pt modelId="{1815C2C2-8A7B-416B-8229-62650A657BC7}" type="pres">
      <dgm:prSet presAssocID="{6DC38B35-C50B-479E-B3F8-5EB09AF5EC43}" presName="accentRepeatNode" presStyleLbl="solidFgAcc1" presStyleIdx="1" presStyleCnt="5"/>
      <dgm:spPr/>
    </dgm:pt>
    <dgm:pt modelId="{EA53A8D4-43F0-4381-BAF5-DE8B3DD980FF}" type="pres">
      <dgm:prSet presAssocID="{0E9D6066-1334-4432-90A4-8809AA8C7B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EF0700B-82E5-45B1-B8A4-C93C93127D70}" type="pres">
      <dgm:prSet presAssocID="{0E9D6066-1334-4432-90A4-8809AA8C7B22}" presName="accent_3" presStyleCnt="0"/>
      <dgm:spPr/>
    </dgm:pt>
    <dgm:pt modelId="{6B5C71B3-948C-4C57-8ED3-B1537FB16539}" type="pres">
      <dgm:prSet presAssocID="{0E9D6066-1334-4432-90A4-8809AA8C7B22}" presName="accentRepeatNode" presStyleLbl="solidFgAcc1" presStyleIdx="2" presStyleCnt="5"/>
      <dgm:spPr/>
    </dgm:pt>
    <dgm:pt modelId="{7737E691-CD66-4872-964F-C8B2ABAE2231}" type="pres">
      <dgm:prSet presAssocID="{8D9ED588-D8E3-48F8-8FD3-C05F78FCB74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DEEB113-72D6-489D-8FAB-E12C3EF2BC20}" type="pres">
      <dgm:prSet presAssocID="{8D9ED588-D8E3-48F8-8FD3-C05F78FCB741}" presName="accent_4" presStyleCnt="0"/>
      <dgm:spPr/>
    </dgm:pt>
    <dgm:pt modelId="{B7EBD828-A136-46CE-B553-876B40F2F28D}" type="pres">
      <dgm:prSet presAssocID="{8D9ED588-D8E3-48F8-8FD3-C05F78FCB741}" presName="accentRepeatNode" presStyleLbl="solidFgAcc1" presStyleIdx="3" presStyleCnt="5"/>
      <dgm:spPr/>
    </dgm:pt>
    <dgm:pt modelId="{58C6AAC7-F2F7-401F-AF5F-DA509A964BFB}" type="pres">
      <dgm:prSet presAssocID="{40312F3D-81E0-4F9E-A749-511C880F28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44594F-2280-4070-B4AE-B6A935A64406}" type="pres">
      <dgm:prSet presAssocID="{40312F3D-81E0-4F9E-A749-511C880F28F9}" presName="accent_5" presStyleCnt="0"/>
      <dgm:spPr/>
    </dgm:pt>
    <dgm:pt modelId="{4E8A7173-AF40-477A-9690-82680C9DF90A}" type="pres">
      <dgm:prSet presAssocID="{40312F3D-81E0-4F9E-A749-511C880F28F9}" presName="accentRepeatNode" presStyleLbl="solidFgAcc1" presStyleIdx="4" presStyleCnt="5"/>
      <dgm:spPr/>
    </dgm:pt>
  </dgm:ptLst>
  <dgm:cxnLst>
    <dgm:cxn modelId="{EA83FA83-E7C4-43A2-9102-E65CCA9D3F59}" srcId="{0AE27727-F121-46DF-8F4F-9C0E4E7D7009}" destId="{6DC38B35-C50B-479E-B3F8-5EB09AF5EC43}" srcOrd="1" destOrd="0" parTransId="{0F42459D-A8C6-4B2E-B11F-EB34244E5428}" sibTransId="{0EE16845-5DC5-4266-B11A-236045C5BE63}"/>
    <dgm:cxn modelId="{1C2DFED5-E118-4AD8-A5D1-9F26496A4F27}" type="presOf" srcId="{40312F3D-81E0-4F9E-A749-511C880F28F9}" destId="{58C6AAC7-F2F7-401F-AF5F-DA509A964BFB}" srcOrd="0" destOrd="0" presId="urn:microsoft.com/office/officeart/2008/layout/VerticalCurvedList"/>
    <dgm:cxn modelId="{F24D89EE-E90A-4D43-9287-C8FB836D1333}" srcId="{0AE27727-F121-46DF-8F4F-9C0E4E7D7009}" destId="{0E9D6066-1334-4432-90A4-8809AA8C7B22}" srcOrd="2" destOrd="0" parTransId="{6B4F797A-4388-448F-8CC8-9279DB64FE77}" sibTransId="{511DB410-4C9F-4500-8B66-6D22459583F7}"/>
    <dgm:cxn modelId="{C0EBBC53-E999-473C-971C-D8F3ACC8818F}" type="presOf" srcId="{0E9D6066-1334-4432-90A4-8809AA8C7B22}" destId="{EA53A8D4-43F0-4381-BAF5-DE8B3DD980FF}" srcOrd="0" destOrd="0" presId="urn:microsoft.com/office/officeart/2008/layout/VerticalCurvedList"/>
    <dgm:cxn modelId="{53DC8643-A1B8-444A-95C7-087118B5430A}" type="presOf" srcId="{93F8CFD6-AA23-4E5B-8FB7-D1C128F9A3B4}" destId="{4BE29625-49FC-4405-A733-3415F1B2640B}" srcOrd="0" destOrd="0" presId="urn:microsoft.com/office/officeart/2008/layout/VerticalCurvedList"/>
    <dgm:cxn modelId="{0B86FD74-DE6C-41D4-8D5C-219A0960513A}" srcId="{0AE27727-F121-46DF-8F4F-9C0E4E7D7009}" destId="{40312F3D-81E0-4F9E-A749-511C880F28F9}" srcOrd="4" destOrd="0" parTransId="{F9FDD22F-4334-4E1F-BF32-A40506DAE1ED}" sibTransId="{E677D354-9669-4DE2-BD1A-77BC667C8358}"/>
    <dgm:cxn modelId="{62E82F09-8A7C-4237-9499-058C2F22722E}" type="presOf" srcId="{0AE27727-F121-46DF-8F4F-9C0E4E7D7009}" destId="{7D7AAEA9-B193-4F18-8646-3FDBC6FDF35C}" srcOrd="0" destOrd="0" presId="urn:microsoft.com/office/officeart/2008/layout/VerticalCurvedList"/>
    <dgm:cxn modelId="{A818406C-2900-4DDB-BA8B-85966835F73E}" type="presOf" srcId="{6DC38B35-C50B-479E-B3F8-5EB09AF5EC43}" destId="{6766FC65-0256-480A-AD7F-CCF5F52A2291}" srcOrd="0" destOrd="0" presId="urn:microsoft.com/office/officeart/2008/layout/VerticalCurvedList"/>
    <dgm:cxn modelId="{48956E38-1E56-472A-A757-9780DD133A25}" srcId="{0AE27727-F121-46DF-8F4F-9C0E4E7D7009}" destId="{93F8CFD6-AA23-4E5B-8FB7-D1C128F9A3B4}" srcOrd="0" destOrd="0" parTransId="{6E410797-7873-45ED-8881-C589259A40C5}" sibTransId="{4B3BC8AF-A634-427D-80B6-E6495E221B96}"/>
    <dgm:cxn modelId="{C1E3AD98-DCC6-4648-940A-98E534386D44}" srcId="{0AE27727-F121-46DF-8F4F-9C0E4E7D7009}" destId="{8D9ED588-D8E3-48F8-8FD3-C05F78FCB741}" srcOrd="3" destOrd="0" parTransId="{1658F410-CE3E-47C3-9F24-6F45B00724BA}" sibTransId="{35BC09C9-D118-480A-ADBF-3E5C4B53A51B}"/>
    <dgm:cxn modelId="{A31D5130-17A1-4BC1-B112-691561B71047}" type="presOf" srcId="{4B3BC8AF-A634-427D-80B6-E6495E221B96}" destId="{1FD6D370-B97D-48D8-ADAC-C544BC71FD20}" srcOrd="0" destOrd="0" presId="urn:microsoft.com/office/officeart/2008/layout/VerticalCurvedList"/>
    <dgm:cxn modelId="{FBAC33FC-6F6F-4899-9D5F-30A94198A445}" type="presOf" srcId="{8D9ED588-D8E3-48F8-8FD3-C05F78FCB741}" destId="{7737E691-CD66-4872-964F-C8B2ABAE2231}" srcOrd="0" destOrd="0" presId="urn:microsoft.com/office/officeart/2008/layout/VerticalCurvedList"/>
    <dgm:cxn modelId="{ABE1F54E-F48F-47CA-9A50-5CC68FAAEF12}" type="presParOf" srcId="{7D7AAEA9-B193-4F18-8646-3FDBC6FDF35C}" destId="{2119C453-AE0A-4471-8A6B-FC957DB780C1}" srcOrd="0" destOrd="0" presId="urn:microsoft.com/office/officeart/2008/layout/VerticalCurvedList"/>
    <dgm:cxn modelId="{CFD1A5EA-E79A-4A6F-B3A3-37E6F2DAB88A}" type="presParOf" srcId="{2119C453-AE0A-4471-8A6B-FC957DB780C1}" destId="{6933EC51-82C5-4864-A7A5-DA6ABDF9F516}" srcOrd="0" destOrd="0" presId="urn:microsoft.com/office/officeart/2008/layout/VerticalCurvedList"/>
    <dgm:cxn modelId="{1F053768-ECB7-4BBD-824D-FFA889195422}" type="presParOf" srcId="{6933EC51-82C5-4864-A7A5-DA6ABDF9F516}" destId="{463B5215-ECB7-49D0-A1EC-BB7FBA141D8A}" srcOrd="0" destOrd="0" presId="urn:microsoft.com/office/officeart/2008/layout/VerticalCurvedList"/>
    <dgm:cxn modelId="{A4524F6D-72CB-4F22-80BC-A0B70B66166E}" type="presParOf" srcId="{6933EC51-82C5-4864-A7A5-DA6ABDF9F516}" destId="{1FD6D370-B97D-48D8-ADAC-C544BC71FD20}" srcOrd="1" destOrd="0" presId="urn:microsoft.com/office/officeart/2008/layout/VerticalCurvedList"/>
    <dgm:cxn modelId="{71EC683C-13F7-4043-AAB1-EE0E35408744}" type="presParOf" srcId="{6933EC51-82C5-4864-A7A5-DA6ABDF9F516}" destId="{A609AB68-D7C6-4DBC-B37E-7C6C0D9CBFA9}" srcOrd="2" destOrd="0" presId="urn:microsoft.com/office/officeart/2008/layout/VerticalCurvedList"/>
    <dgm:cxn modelId="{83828891-DA23-4EAA-9719-11C9AE9E142A}" type="presParOf" srcId="{6933EC51-82C5-4864-A7A5-DA6ABDF9F516}" destId="{6A606100-E411-4474-8710-C4876BB1922F}" srcOrd="3" destOrd="0" presId="urn:microsoft.com/office/officeart/2008/layout/VerticalCurvedList"/>
    <dgm:cxn modelId="{E4F30B39-2AB3-4E83-9CA7-901EF010CD23}" type="presParOf" srcId="{2119C453-AE0A-4471-8A6B-FC957DB780C1}" destId="{4BE29625-49FC-4405-A733-3415F1B2640B}" srcOrd="1" destOrd="0" presId="urn:microsoft.com/office/officeart/2008/layout/VerticalCurvedList"/>
    <dgm:cxn modelId="{9A83E177-8438-49E4-837E-F231F9BE6FE1}" type="presParOf" srcId="{2119C453-AE0A-4471-8A6B-FC957DB780C1}" destId="{A4F2CC20-7504-4F6C-B02E-C63BC23E19FD}" srcOrd="2" destOrd="0" presId="urn:microsoft.com/office/officeart/2008/layout/VerticalCurvedList"/>
    <dgm:cxn modelId="{65F9EBDE-1CD6-4E61-B8C7-036FA8754B1E}" type="presParOf" srcId="{A4F2CC20-7504-4F6C-B02E-C63BC23E19FD}" destId="{9A13C058-234F-4665-BA43-B5C0140A583F}" srcOrd="0" destOrd="0" presId="urn:microsoft.com/office/officeart/2008/layout/VerticalCurvedList"/>
    <dgm:cxn modelId="{2F0E12C5-01A9-4A7E-AB86-6BCE2780849F}" type="presParOf" srcId="{2119C453-AE0A-4471-8A6B-FC957DB780C1}" destId="{6766FC65-0256-480A-AD7F-CCF5F52A2291}" srcOrd="3" destOrd="0" presId="urn:microsoft.com/office/officeart/2008/layout/VerticalCurvedList"/>
    <dgm:cxn modelId="{536AB96C-935A-49A6-A408-F000DF34B630}" type="presParOf" srcId="{2119C453-AE0A-4471-8A6B-FC957DB780C1}" destId="{07ADEAA5-BF62-45A9-AC24-7F813C52DFA1}" srcOrd="4" destOrd="0" presId="urn:microsoft.com/office/officeart/2008/layout/VerticalCurvedList"/>
    <dgm:cxn modelId="{DDE4B98D-6619-4FD9-AE1C-44A1D1D4B15A}" type="presParOf" srcId="{07ADEAA5-BF62-45A9-AC24-7F813C52DFA1}" destId="{1815C2C2-8A7B-416B-8229-62650A657BC7}" srcOrd="0" destOrd="0" presId="urn:microsoft.com/office/officeart/2008/layout/VerticalCurvedList"/>
    <dgm:cxn modelId="{8CC8464A-D64B-4CEB-AA5F-13A8EEE632F2}" type="presParOf" srcId="{2119C453-AE0A-4471-8A6B-FC957DB780C1}" destId="{EA53A8D4-43F0-4381-BAF5-DE8B3DD980FF}" srcOrd="5" destOrd="0" presId="urn:microsoft.com/office/officeart/2008/layout/VerticalCurvedList"/>
    <dgm:cxn modelId="{F9BB70A1-CBA4-4F3A-847A-483D563AB23A}" type="presParOf" srcId="{2119C453-AE0A-4471-8A6B-FC957DB780C1}" destId="{FEF0700B-82E5-45B1-B8A4-C93C93127D70}" srcOrd="6" destOrd="0" presId="urn:microsoft.com/office/officeart/2008/layout/VerticalCurvedList"/>
    <dgm:cxn modelId="{2304B8D2-8588-418E-A61D-3F5165FDB584}" type="presParOf" srcId="{FEF0700B-82E5-45B1-B8A4-C93C93127D70}" destId="{6B5C71B3-948C-4C57-8ED3-B1537FB16539}" srcOrd="0" destOrd="0" presId="urn:microsoft.com/office/officeart/2008/layout/VerticalCurvedList"/>
    <dgm:cxn modelId="{CC7A5E11-D009-47FD-A5AF-D7B190DEB28D}" type="presParOf" srcId="{2119C453-AE0A-4471-8A6B-FC957DB780C1}" destId="{7737E691-CD66-4872-964F-C8B2ABAE2231}" srcOrd="7" destOrd="0" presId="urn:microsoft.com/office/officeart/2008/layout/VerticalCurvedList"/>
    <dgm:cxn modelId="{ABA2A337-8C32-4678-8F94-BD76D7073AB8}" type="presParOf" srcId="{2119C453-AE0A-4471-8A6B-FC957DB780C1}" destId="{5DEEB113-72D6-489D-8FAB-E12C3EF2BC20}" srcOrd="8" destOrd="0" presId="urn:microsoft.com/office/officeart/2008/layout/VerticalCurvedList"/>
    <dgm:cxn modelId="{A9FAA409-64F8-4118-A6A7-669C0DFDB407}" type="presParOf" srcId="{5DEEB113-72D6-489D-8FAB-E12C3EF2BC20}" destId="{B7EBD828-A136-46CE-B553-876B40F2F28D}" srcOrd="0" destOrd="0" presId="urn:microsoft.com/office/officeart/2008/layout/VerticalCurvedList"/>
    <dgm:cxn modelId="{58A87B4F-EE03-4ABC-890F-AEF29418600B}" type="presParOf" srcId="{2119C453-AE0A-4471-8A6B-FC957DB780C1}" destId="{58C6AAC7-F2F7-401F-AF5F-DA509A964BFB}" srcOrd="9" destOrd="0" presId="urn:microsoft.com/office/officeart/2008/layout/VerticalCurvedList"/>
    <dgm:cxn modelId="{E9889097-BB50-49F6-A1FE-C929E1E9CC66}" type="presParOf" srcId="{2119C453-AE0A-4471-8A6B-FC957DB780C1}" destId="{6544594F-2280-4070-B4AE-B6A935A64406}" srcOrd="10" destOrd="0" presId="urn:microsoft.com/office/officeart/2008/layout/VerticalCurvedList"/>
    <dgm:cxn modelId="{E43C22B2-9D1F-40B6-AFB0-89A3E7AA65EE}" type="presParOf" srcId="{6544594F-2280-4070-B4AE-B6A935A64406}" destId="{4E8A7173-AF40-477A-9690-82680C9DF90A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5D821-3913-40D1-95F5-BF5A2ADB3E42}">
      <dsp:nvSpPr>
        <dsp:cNvPr id="0" name=""/>
        <dsp:cNvSpPr/>
      </dsp:nvSpPr>
      <dsp:spPr>
        <a:xfrm>
          <a:off x="0" y="0"/>
          <a:ext cx="7123443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Informing about the project </a:t>
          </a:r>
        </a:p>
      </dsp:txBody>
      <dsp:txXfrm>
        <a:off x="20717" y="20717"/>
        <a:ext cx="6300398" cy="665905"/>
      </dsp:txXfrm>
    </dsp:sp>
    <dsp:sp modelId="{1E550F59-EE7F-4EE7-BE4C-3BDF0B7F818B}">
      <dsp:nvSpPr>
        <dsp:cNvPr id="0" name=""/>
        <dsp:cNvSpPr/>
      </dsp:nvSpPr>
      <dsp:spPr>
        <a:xfrm>
          <a:off x="609268" y="797849"/>
          <a:ext cx="7123443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Displaying logo of the Programme </a:t>
          </a:r>
        </a:p>
      </dsp:txBody>
      <dsp:txXfrm>
        <a:off x="629985" y="818566"/>
        <a:ext cx="6025650" cy="665905"/>
      </dsp:txXfrm>
    </dsp:sp>
    <dsp:sp modelId="{A2B52B61-A4B8-4700-A676-BA97812704CD}">
      <dsp:nvSpPr>
        <dsp:cNvPr id="0" name=""/>
        <dsp:cNvSpPr/>
      </dsp:nvSpPr>
      <dsp:spPr>
        <a:xfrm>
          <a:off x="1184272" y="1671893"/>
          <a:ext cx="7123443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Acknowledging  financial funding of the EU and the Programme</a:t>
          </a:r>
        </a:p>
      </dsp:txBody>
      <dsp:txXfrm>
        <a:off x="1204989" y="1692610"/>
        <a:ext cx="6034554" cy="665905"/>
      </dsp:txXfrm>
    </dsp:sp>
    <dsp:sp modelId="{8646E9ED-B151-44B5-AC77-D88716D31BAA}">
      <dsp:nvSpPr>
        <dsp:cNvPr id="0" name=""/>
        <dsp:cNvSpPr/>
      </dsp:nvSpPr>
      <dsp:spPr>
        <a:xfrm>
          <a:off x="1780860" y="2507840"/>
          <a:ext cx="7123443" cy="707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Using a disclaimer that the EU is not responsible for the provided information</a:t>
          </a:r>
        </a:p>
      </dsp:txBody>
      <dsp:txXfrm>
        <a:off x="1801577" y="2528557"/>
        <a:ext cx="6025650" cy="665905"/>
      </dsp:txXfrm>
    </dsp:sp>
    <dsp:sp modelId="{75B74376-6E0B-4076-8D50-A23B10B8A0EE}">
      <dsp:nvSpPr>
        <dsp:cNvPr id="0" name=""/>
        <dsp:cNvSpPr/>
      </dsp:nvSpPr>
      <dsp:spPr>
        <a:xfrm>
          <a:off x="6663672" y="541757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67120" y="541757"/>
        <a:ext cx="252874" cy="345977"/>
      </dsp:txXfrm>
    </dsp:sp>
    <dsp:sp modelId="{7B208A29-6529-4554-A50D-5D10FEABE961}">
      <dsp:nvSpPr>
        <dsp:cNvPr id="0" name=""/>
        <dsp:cNvSpPr/>
      </dsp:nvSpPr>
      <dsp:spPr>
        <a:xfrm>
          <a:off x="7260260" y="1377704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363708" y="1377704"/>
        <a:ext cx="252874" cy="345977"/>
      </dsp:txXfrm>
    </dsp:sp>
    <dsp:sp modelId="{07B83776-31DF-4B8A-9872-4D9AC2E33444}">
      <dsp:nvSpPr>
        <dsp:cNvPr id="0" name=""/>
        <dsp:cNvSpPr/>
      </dsp:nvSpPr>
      <dsp:spPr>
        <a:xfrm>
          <a:off x="7847944" y="2213651"/>
          <a:ext cx="459770" cy="459770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951392" y="2213651"/>
        <a:ext cx="252874" cy="345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4F9F-8F59-4A97-883C-4873070FB944}" type="datetimeFigureOut">
              <a:rPr lang="lv-LV" smtClean="0"/>
              <a:t>2017.12.18.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63AC-5FF2-4A5E-8CE2-71788D38DC5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521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0418-07D5-40FC-A838-908BEB1AEC22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0FF8-A600-4373-B481-D8EC6BE05A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2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48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7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7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3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3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1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4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0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8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8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42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baseline="0" dirty="0"/>
              <a:t> </a:t>
            </a:r>
            <a:r>
              <a:rPr lang="lv-LV" baseline="0" dirty="0" err="1"/>
              <a:t>all</a:t>
            </a:r>
            <a:r>
              <a:rPr lang="lv-LV" baseline="0" dirty="0"/>
              <a:t>! </a:t>
            </a:r>
            <a:endParaRPr lang="lv-LV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C99DBB-03D0-4ED9-A3F1-B7DBA99AC8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/>
              <a:t>7/12/2009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7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6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0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0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0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8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7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A-D5A4-4C07-82D4-617D7FF1AA11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389-39E6-4AB4-AF68-51EC806DED63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E30F-D8F1-453B-AEAF-E079C6EA9A80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0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546580"/>
            <a:ext cx="10423823" cy="21717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037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B70A-C96E-468B-9F23-79514D3886AC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71525" y="6350170"/>
            <a:ext cx="7067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Latvia-Lithuania Cross Border Cooperation Programme 2014-2020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53650" y="6350170"/>
            <a:ext cx="161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www.latlit.eu</a:t>
            </a:r>
            <a:endParaRPr lang="en-GB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7734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484-E7B7-48F9-B1F1-81FF04EEFE4A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19C9-E98A-4158-8394-820D1234139F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4F7-8357-47FB-B6F4-1D6C86B50D98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4ACB-2069-4AAC-B733-74F4B911C878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489-34BD-4312-B9CB-AB91DA5FC69C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FBB-7E64-4E21-A774-96E5413C7628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D24D-4BE1-47EB-AC00-7A12D266E7DC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F371-4996-4B9C-98CC-569AADBC48F4}" type="datetime1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tlit.eu/coordination-development-and-capacity-building-of-rescuers-along-baltic-seashore-safety-first-no-lli-9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93" y="0"/>
            <a:ext cx="6095999" cy="690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46" y="3590373"/>
            <a:ext cx="7352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COMMUNICATION REQUIREMENTS FOR PROJECTS</a:t>
            </a:r>
          </a:p>
          <a:p>
            <a:pPr algn="r"/>
            <a:r>
              <a:rPr lang="lv-LV" sz="2000" b="1" dirty="0" smtClean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v-LV" sz="2000" b="1" dirty="0">
              <a:solidFill>
                <a:srgbClr val="95A4D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Incorect use of logo</a:t>
            </a:r>
          </a:p>
        </p:txBody>
      </p:sp>
      <p:pic>
        <p:nvPicPr>
          <p:cNvPr id="9" name="Picture 8" descr="C:\Users\ingar\AppData\Local\Microsoft\Windows\INetCache\Content.Word\1 incorect logos.png">
            <a:extLst>
              <a:ext uri="{FF2B5EF4-FFF2-40B4-BE49-F238E27FC236}">
                <a16:creationId xmlns="" xmlns:a16="http://schemas.microsoft.com/office/drawing/2014/main" id="{D530EE89-5DCE-47DD-8BD0-42C049252E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23" y="2045188"/>
            <a:ext cx="2930426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 descr="C:\Users\ingar\AppData\Local\Microsoft\Windows\INetCache\Content.Word\2 incorect logos.png">
            <a:extLst>
              <a:ext uri="{FF2B5EF4-FFF2-40B4-BE49-F238E27FC236}">
                <a16:creationId xmlns="" xmlns:a16="http://schemas.microsoft.com/office/drawing/2014/main" id="{BD0216F5-8E97-45B3-9D90-B1DF61AEAB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66" y="2045188"/>
            <a:ext cx="2930426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 descr="C:\Users\ingar\AppData\Local\Microsoft\Windows\INetCache\Content.Word\3incorect logos.png">
            <a:extLst>
              <a:ext uri="{FF2B5EF4-FFF2-40B4-BE49-F238E27FC236}">
                <a16:creationId xmlns="" xmlns:a16="http://schemas.microsoft.com/office/drawing/2014/main" id="{43E29AED-9B1E-4166-B144-692213D175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09" y="2045188"/>
            <a:ext cx="2894013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 descr="C:\Users\ingar\AppData\Local\Microsoft\Windows\INetCache\Content.Word\4 incorect logos.png">
            <a:extLst>
              <a:ext uri="{FF2B5EF4-FFF2-40B4-BE49-F238E27FC236}">
                <a16:creationId xmlns="" xmlns:a16="http://schemas.microsoft.com/office/drawing/2014/main" id="{AB4F9434-3063-4871-8C93-009347145B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27" y="3994696"/>
            <a:ext cx="2894013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 descr="C:\Users\ingar\AppData\Local\Microsoft\Windows\INetCache\Content.Word\5 incorect logos.png">
            <a:extLst>
              <a:ext uri="{FF2B5EF4-FFF2-40B4-BE49-F238E27FC236}">
                <a16:creationId xmlns="" xmlns:a16="http://schemas.microsoft.com/office/drawing/2014/main" id="{5B8DE837-6D81-4E9E-826D-2113A0B6B4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91" y="3994696"/>
            <a:ext cx="2920927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 descr="C:\Users\ingar\AppData\Local\Microsoft\Windows\INetCache\Content.Word\6 incorect logos.png">
            <a:extLst>
              <a:ext uri="{FF2B5EF4-FFF2-40B4-BE49-F238E27FC236}">
                <a16:creationId xmlns="" xmlns:a16="http://schemas.microsoft.com/office/drawing/2014/main" id="{C0B0E491-542B-4B4D-931D-46609C47EE3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30" y="3994696"/>
            <a:ext cx="2907470" cy="159017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38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3A8226-EFB1-47C6-B033-783B09F1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B2951E-DDC7-44B2-A4EE-200253E7D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3" r="4537"/>
          <a:stretch/>
        </p:blipFill>
        <p:spPr>
          <a:xfrm>
            <a:off x="749277" y="461064"/>
            <a:ext cx="2522429" cy="6147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Multiplication Sign 10">
            <a:extLst>
              <a:ext uri="{FF2B5EF4-FFF2-40B4-BE49-F238E27FC236}">
                <a16:creationId xmlns="" xmlns:a16="http://schemas.microsoft.com/office/drawing/2014/main" id="{72912DE1-B661-4ABA-B366-2AE4BB40C3B4}"/>
              </a:ext>
            </a:extLst>
          </p:cNvPr>
          <p:cNvSpPr/>
          <p:nvPr/>
        </p:nvSpPr>
        <p:spPr>
          <a:xfrm>
            <a:off x="1117020" y="0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51FF5F6-50CE-4355-BF9F-25E307A00DD8}"/>
              </a:ext>
            </a:extLst>
          </p:cNvPr>
          <p:cNvGrpSpPr/>
          <p:nvPr/>
        </p:nvGrpSpPr>
        <p:grpSpPr>
          <a:xfrm>
            <a:off x="4436119" y="461064"/>
            <a:ext cx="2494626" cy="6147072"/>
            <a:chOff x="4314547" y="461064"/>
            <a:chExt cx="2494626" cy="6147072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36387AA1-9F76-4397-AAEA-C1CF8BD3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547" y="807867"/>
              <a:ext cx="2494625" cy="58002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F6F5564-4111-4527-B106-4E89AD13238E}"/>
                </a:ext>
              </a:extLst>
            </p:cNvPr>
            <p:cNvSpPr/>
            <p:nvPr/>
          </p:nvSpPr>
          <p:spPr>
            <a:xfrm>
              <a:off x="4314548" y="461064"/>
              <a:ext cx="2494625" cy="6147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2" name="Multiplication Sign 11">
            <a:extLst>
              <a:ext uri="{FF2B5EF4-FFF2-40B4-BE49-F238E27FC236}">
                <a16:creationId xmlns="" xmlns:a16="http://schemas.microsoft.com/office/drawing/2014/main" id="{548BE89E-DE31-4041-9A1F-663AD3846B2B}"/>
              </a:ext>
            </a:extLst>
          </p:cNvPr>
          <p:cNvSpPr/>
          <p:nvPr/>
        </p:nvSpPr>
        <p:spPr>
          <a:xfrm>
            <a:off x="4749553" y="3632585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7ACB4C-79C7-4CA5-BD14-7F5EBD6A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527" y="461064"/>
            <a:ext cx="2896865" cy="6147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Multiplication Sign 14">
            <a:extLst>
              <a:ext uri="{FF2B5EF4-FFF2-40B4-BE49-F238E27FC236}">
                <a16:creationId xmlns="" xmlns:a16="http://schemas.microsoft.com/office/drawing/2014/main" id="{19746803-2823-4D7F-A2B2-865D265BA309}"/>
              </a:ext>
            </a:extLst>
          </p:cNvPr>
          <p:cNvSpPr/>
          <p:nvPr/>
        </p:nvSpPr>
        <p:spPr>
          <a:xfrm>
            <a:off x="8456312" y="4858352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30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F887035-FB4D-42F1-A3FD-7ED371A1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F5AC3F-02FF-43C4-919A-01D23B1F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0" y="723268"/>
            <a:ext cx="2068243" cy="223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929FD7-D55E-4D04-ADA2-2593F644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65" y="418129"/>
            <a:ext cx="1935000" cy="2845334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40E895DA-98CE-4650-B79E-E8ACBBE7B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08" b="76582"/>
          <a:stretch/>
        </p:blipFill>
        <p:spPr>
          <a:xfrm>
            <a:off x="937827" y="4598656"/>
            <a:ext cx="3284041" cy="1278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2B91FE-BAB0-4818-93B3-0FD3BAF0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183" y="3460778"/>
            <a:ext cx="2889600" cy="3078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A7CA58-FD0F-410E-83FB-F051542E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23050"/>
            <a:ext cx="2605800" cy="213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7EC697-E815-4474-B006-E462E7405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319" y="3780016"/>
            <a:ext cx="2916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F887035-FB4D-42F1-A3FD-7ED371A1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F5AC3F-02FF-43C4-919A-01D23B1F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0" y="723268"/>
            <a:ext cx="2068243" cy="223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929FD7-D55E-4D04-ADA2-2593F644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319" y="523836"/>
            <a:ext cx="1935000" cy="2845334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40E895DA-98CE-4650-B79E-E8ACBBE7B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08" b="76582"/>
          <a:stretch/>
        </p:blipFill>
        <p:spPr>
          <a:xfrm>
            <a:off x="937827" y="4598656"/>
            <a:ext cx="3284041" cy="1278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2B91FE-BAB0-4818-93B3-0FD3BAF0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966" y="3460778"/>
            <a:ext cx="2889600" cy="3078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A7CA58-FD0F-410E-83FB-F051542E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23050"/>
            <a:ext cx="2605800" cy="213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7EC697-E815-4474-B006-E462E7405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4319" y="3780016"/>
            <a:ext cx="2916000" cy="2916000"/>
          </a:xfrm>
          <a:prstGeom prst="rect">
            <a:avLst/>
          </a:prstGeom>
        </p:spPr>
      </p:pic>
      <p:sp>
        <p:nvSpPr>
          <p:cNvPr id="11" name="Multiplication Sign 10">
            <a:extLst>
              <a:ext uri="{FF2B5EF4-FFF2-40B4-BE49-F238E27FC236}">
                <a16:creationId xmlns="" xmlns:a16="http://schemas.microsoft.com/office/drawing/2014/main" id="{D4D54B84-A030-45AF-A6FC-A8326F603657}"/>
              </a:ext>
            </a:extLst>
          </p:cNvPr>
          <p:cNvSpPr/>
          <p:nvPr/>
        </p:nvSpPr>
        <p:spPr>
          <a:xfrm>
            <a:off x="381740" y="249270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  <a:solidFill>
                <a:srgbClr val="F48138"/>
              </a:solidFill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="" xmlns:a16="http://schemas.microsoft.com/office/drawing/2014/main" id="{F8FC3B4B-BC41-4AA4-9562-DA471121A851}"/>
              </a:ext>
            </a:extLst>
          </p:cNvPr>
          <p:cNvSpPr/>
          <p:nvPr/>
        </p:nvSpPr>
        <p:spPr>
          <a:xfrm>
            <a:off x="5074319" y="523836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="" xmlns:a16="http://schemas.microsoft.com/office/drawing/2014/main" id="{E87CA085-347A-4B90-A36B-A63CA6261F3F}"/>
              </a:ext>
            </a:extLst>
          </p:cNvPr>
          <p:cNvSpPr/>
          <p:nvPr/>
        </p:nvSpPr>
        <p:spPr>
          <a:xfrm>
            <a:off x="1700016" y="4087378"/>
            <a:ext cx="1784856" cy="245153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6DAE82-B90D-49DC-AC3E-B1A9C1D244E8}"/>
              </a:ext>
            </a:extLst>
          </p:cNvPr>
          <p:cNvSpPr txBox="1"/>
          <p:nvPr/>
        </p:nvSpPr>
        <p:spPr>
          <a:xfrm>
            <a:off x="5841580" y="3660661"/>
            <a:ext cx="16579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8138"/>
                </a:solidFill>
              </a:rPr>
              <a:t>?</a:t>
            </a:r>
            <a:endParaRPr lang="lt-LT" sz="3600" dirty="0">
              <a:solidFill>
                <a:srgbClr val="F48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04116" y="2994921"/>
            <a:ext cx="7524184" cy="11387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Gadgets</a:t>
            </a:r>
            <a:r>
              <a:rPr lang="lt-LT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 lesser, but better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767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Websites an social media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255974" y="2523892"/>
            <a:ext cx="2700026" cy="2700000"/>
          </a:xfrm>
          <a:prstGeom prst="ellipse">
            <a:avLst/>
          </a:prstGeom>
          <a:noFill/>
          <a:ln w="76200"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#LATLIT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social media is encouraged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316" y="1636021"/>
            <a:ext cx="4966229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information about the project on websites of each of project partners. 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8898498" y="3225323"/>
            <a:ext cx="2382815" cy="2226929"/>
          </a:xfrm>
          <a:prstGeom prst="ellipse">
            <a:avLst/>
          </a:prstGeom>
          <a:noFill/>
          <a:ln w="762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plain language</a:t>
            </a:r>
            <a:endParaRPr lang="en-US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217476" y="2630572"/>
            <a:ext cx="3096000" cy="309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b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scrolling down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the Programme logo!</a:t>
            </a:r>
          </a:p>
        </p:txBody>
      </p:sp>
    </p:spTree>
    <p:extLst>
      <p:ext uri="{BB962C8B-B14F-4D97-AF65-F5344CB8AC3E}">
        <p14:creationId xmlns:p14="http://schemas.microsoft.com/office/powerpoint/2010/main" val="334064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7208668" y="1861802"/>
            <a:ext cx="443733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>
              <a:spcBef>
                <a:spcPts val="600"/>
              </a:spcBef>
            </a:pP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good language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16000">
              <a:spcBef>
                <a:spcPts val="60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Descri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existing situation and what the project will change </a:t>
            </a:r>
          </a:p>
          <a:p>
            <a:pPr indent="-216000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Indicate project implementation period</a:t>
            </a:r>
          </a:p>
          <a:p>
            <a:pPr indent="-216000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Indicate ERDF financing</a:t>
            </a:r>
          </a:p>
          <a:p>
            <a:pPr indent="-216000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Active project news section</a:t>
            </a:r>
          </a:p>
          <a:p>
            <a:pPr indent="-216000">
              <a:spcBef>
                <a:spcPts val="600"/>
              </a:spcBef>
            </a:pP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media feeds</a:t>
            </a:r>
          </a:p>
          <a:p>
            <a:pPr indent="-216000"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endParaRPr lang="lv-LV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16000">
              <a:spcBef>
                <a:spcPts val="600"/>
              </a:spcBef>
            </a:pP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object locations on the map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lv-LV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latlit.eu/coordination-development-and-capacity-building-of-rescuers-along-baltic-seashore-safety-first-no-lli-92/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Project section on www.latlit.eu</a:t>
            </a:r>
            <a:endParaRPr lang="en-US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12" name="Content Placeholder 10">
            <a:extLst>
              <a:ext uri="{FF2B5EF4-FFF2-40B4-BE49-F238E27FC236}">
                <a16:creationId xmlns="" xmlns:a16="http://schemas.microsoft.com/office/drawing/2014/main" id="{B1626F50-8894-407D-98DB-5AAAF38EA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0" t="8513" r="14381" b="5597"/>
          <a:stretch/>
        </p:blipFill>
        <p:spPr>
          <a:xfrm>
            <a:off x="386080" y="1727210"/>
            <a:ext cx="6444000" cy="3782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868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2457" y="518400"/>
            <a:ext cx="791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Informative 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631" y="1902808"/>
            <a:ext cx="3410102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at least A3 size informative posters at premises of each project partner</a:t>
            </a:r>
            <a:r>
              <a:rPr lang="en-US" sz="20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16" name="Picture 15" descr="C:\Users\ingar\AppData\Local\Microsoft\Windows\INetCache\Content.Word\Interreg_poster_2nd_priority_V.2_LT-1.jpg">
            <a:extLst>
              <a:ext uri="{FF2B5EF4-FFF2-40B4-BE49-F238E27FC236}">
                <a16:creationId xmlns="" xmlns:a16="http://schemas.microsoft.com/office/drawing/2014/main" id="{48FED719-044E-4AAB-AEAF-59ADACB10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94" y="1617343"/>
            <a:ext cx="3054534" cy="43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16" descr="C:\Users\ingar\AppData\Local\Microsoft\Windows\INetCache\Content.Word\Poster 1st LV 2-1.jpg">
            <a:extLst>
              <a:ext uri="{FF2B5EF4-FFF2-40B4-BE49-F238E27FC236}">
                <a16:creationId xmlns="" xmlns:a16="http://schemas.microsoft.com/office/drawing/2014/main" id="{2204EF9A-1F74-4765-ACCE-0B702D4E5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51" y="1799149"/>
            <a:ext cx="3054534" cy="43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5815784" y="2802903"/>
            <a:ext cx="6031159" cy="1726631"/>
            <a:chOff x="6091881" y="2459923"/>
            <a:chExt cx="6031159" cy="1726631"/>
          </a:xfrm>
        </p:grpSpPr>
        <p:sp>
          <p:nvSpPr>
            <p:cNvPr id="2" name="TextBox 1"/>
            <p:cNvSpPr txBox="1"/>
            <p:nvPr/>
          </p:nvSpPr>
          <p:spPr>
            <a:xfrm>
              <a:off x="9955378" y="3355557"/>
              <a:ext cx="2167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Project title should be in the colour of the Programme priority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6091881" y="2459923"/>
              <a:ext cx="3901597" cy="121619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9106930" y="2777014"/>
              <a:ext cx="886548" cy="78360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12065" y="3511798"/>
            <a:ext cx="5889206" cy="1857808"/>
            <a:chOff x="808156" y="3026590"/>
            <a:chExt cx="5889206" cy="1857808"/>
          </a:xfrm>
        </p:grpSpPr>
        <p:sp>
          <p:nvSpPr>
            <p:cNvPr id="6" name="TextBox 5"/>
            <p:cNvSpPr txBox="1"/>
            <p:nvPr/>
          </p:nvSpPr>
          <p:spPr>
            <a:xfrm>
              <a:off x="808156" y="4053401"/>
              <a:ext cx="292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Use plain language to explain aim of the project and other information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H="1">
              <a:off x="3329627" y="3026590"/>
              <a:ext cx="1648510" cy="1001728"/>
            </a:xfrm>
            <a:prstGeom prst="straightConnector1">
              <a:avLst/>
            </a:prstGeom>
            <a:ln w="57150">
              <a:solidFill>
                <a:srgbClr val="9900CC"/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flipH="1">
              <a:off x="3390754" y="3110371"/>
              <a:ext cx="3306608" cy="992185"/>
            </a:xfrm>
            <a:prstGeom prst="straightConnector1">
              <a:avLst/>
            </a:prstGeom>
            <a:ln w="57150">
              <a:solidFill>
                <a:srgbClr val="9900CC"/>
              </a:solidFill>
              <a:prstDash val="sys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6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Colours</a:t>
            </a:r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of the Programme Priorities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438" y="4176260"/>
            <a:ext cx="19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 err="1">
                <a:latin typeface="Arial" panose="020B0604020202020204" pitchFamily="34" charset="0"/>
              </a:rPr>
              <a:t>Labour</a:t>
            </a:r>
            <a:r>
              <a:rPr lang="en-US" altLang="lv-LV" sz="1600" dirty="0">
                <a:latin typeface="Arial" panose="020B0604020202020204" pitchFamily="34" charset="0"/>
              </a:rPr>
              <a:t> mobility and employment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451765" y="4091510"/>
            <a:ext cx="19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Sustainable and clean environment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6502838" y="4176260"/>
            <a:ext cx="198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Social inclusion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9195238" y="4130643"/>
            <a:ext cx="19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1600" dirty="0">
                <a:latin typeface="Arial" panose="020B0604020202020204" pitchFamily="34" charset="0"/>
              </a:rPr>
              <a:t>Efficient public services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9" y="2428529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9" y="2457067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2" y="2444367"/>
            <a:ext cx="1437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2445953"/>
            <a:ext cx="143795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8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Marking of infrastructure objects</a:t>
            </a:r>
          </a:p>
        </p:txBody>
      </p:sp>
      <p:pic>
        <p:nvPicPr>
          <p:cNvPr id="9" name="Picture 9" descr="P10504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259" y="3746377"/>
            <a:ext cx="2336941" cy="21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7259" y="1807193"/>
            <a:ext cx="4874704" cy="23544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Mandatory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project with infrastructure works: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temporary billboard latter replaced by a permanent billboard or plaque in case the total costs planned for the infrastructure or (re)construction within the project exceeds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500 000 EUR in one site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Utena 03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5987" y="4258584"/>
            <a:ext cx="3241838" cy="18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E353B7E-D3BD-4472-AEA4-850AA3AB16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723" y="1645413"/>
            <a:ext cx="3657557" cy="26131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Rounded Rectangle 9"/>
          <p:cNvSpPr>
            <a:spLocks noChangeAspect="1"/>
          </p:cNvSpPr>
          <p:nvPr/>
        </p:nvSpPr>
        <p:spPr>
          <a:xfrm>
            <a:off x="3249458" y="3396466"/>
            <a:ext cx="3322007" cy="699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least 5 years after the finalization of the project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8F8C8D-C8F4-4198-8F47-DEB1368D11B9}"/>
              </a:ext>
            </a:extLst>
          </p:cNvPr>
          <p:cNvSpPr txBox="1"/>
          <p:nvPr/>
        </p:nvSpPr>
        <p:spPr>
          <a:xfrm>
            <a:off x="5861975" y="4792997"/>
            <a:ext cx="603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 other locations of project investments (for example public spaces, buildings, equipped premises) each project 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is recommended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 put up a permanent plaque or a billboard of significant size.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Arial" pitchFamily="34" charset="0"/>
                <a:cs typeface="Arial" pitchFamily="34" charset="0"/>
              </a:rPr>
              <a:t>General information plaques will be provided by JS</a:t>
            </a:r>
          </a:p>
          <a:p>
            <a:endParaRPr lang="lt-LT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2492" y="660791"/>
            <a:ext cx="1983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Penalties</a:t>
            </a:r>
            <a:endParaRPr lang="lv-LV" sz="3200" b="1" dirty="0">
              <a:solidFill>
                <a:srgbClr val="C00000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08924"/>
              </p:ext>
            </p:extLst>
          </p:nvPr>
        </p:nvGraphicFramePr>
        <p:xfrm>
          <a:off x="769257" y="1683656"/>
          <a:ext cx="10456471" cy="41622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51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mistake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correction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Publicity requirements have not been fulfilled, but the publicity elements can be added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0-10% or warning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mistakes related to publicity requirements (mistakes with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size or similar)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of the publicity requirements missing</a:t>
                      </a:r>
                      <a:endParaRPr lang="lv-LV" sz="20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publicity requirements have been fulfilled, and no corrective measures are possible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lv-LV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3888" y="2607614"/>
            <a:ext cx="6424448" cy="361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reported as deliverable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must contain: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Programme logo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disclaimer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about financial support of the Programme.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Address of a website where more information is available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of all press releases and articles must be sent to JS.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6000" y="259200"/>
            <a:ext cx="7380000" cy="10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Articles, press releases and other information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888" y="1724574"/>
            <a:ext cx="9712588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at least two press releases</a:t>
            </a:r>
            <a:endParaRPr lang="lt-LT" dirty="0">
              <a:solidFill>
                <a:srgbClr val="034EA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lt-LT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-  to </a:t>
            </a:r>
            <a:r>
              <a:rPr lang="lt-LT" dirty="0" err="1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lt-LT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dirty="0" err="1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lt-LT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Latvia</a:t>
            </a:r>
            <a:r>
              <a:rPr lang="lt-LT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err="1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lt-LT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 Lithuania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2F6DF1-92C0-4EEE-A7E7-A90FD345F6C6}"/>
              </a:ext>
            </a:extLst>
          </p:cNvPr>
          <p:cNvSpPr txBox="1"/>
          <p:nvPr/>
        </p:nvSpPr>
        <p:spPr>
          <a:xfrm>
            <a:off x="7493661" y="3992889"/>
            <a:ext cx="3971185" cy="715089"/>
          </a:xfrm>
          <a:prstGeom prst="roundRect">
            <a:avLst/>
          </a:prstGeom>
          <a:noFill/>
          <a:ln w="38100">
            <a:solidFill>
              <a:srgbClr val="98C22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Distribution of information to international media is encouraged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lt-LT" b="1" dirty="0">
              <a:solidFill>
                <a:schemeClr val="tx1"/>
              </a:solidFill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="" xmlns:a16="http://schemas.microsoft.com/office/drawing/2014/main" id="{D83D70FF-A7CA-47F1-9DE5-681C00A3F99B}"/>
              </a:ext>
            </a:extLst>
          </p:cNvPr>
          <p:cNvSpPr/>
          <p:nvPr/>
        </p:nvSpPr>
        <p:spPr>
          <a:xfrm>
            <a:off x="7493660" y="2607614"/>
            <a:ext cx="3971185" cy="997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lt-LT" dirty="0" err="1">
                <a:solidFill>
                  <a:schemeClr val="tx1"/>
                </a:solidFill>
              </a:rPr>
              <a:t>in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Latvian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Lithuanian, </a:t>
            </a:r>
            <a:endParaRPr lang="lt-LT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and/or</a:t>
            </a:r>
            <a:r>
              <a:rPr lang="en-US" dirty="0">
                <a:solidFill>
                  <a:schemeClr val="tx1"/>
                </a:solidFill>
              </a:rPr>
              <a:t> in English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other languages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Labeling of equipment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27" y="2799990"/>
            <a:ext cx="5697581" cy="88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 stickers with the Programme logo. 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 plaque in premises if items are not movable.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48" y="2334399"/>
            <a:ext cx="4578184" cy="1490454"/>
          </a:xfrm>
          <a:prstGeom prst="rect">
            <a:avLst/>
          </a:prstGeom>
        </p:spPr>
      </p:pic>
      <p:sp>
        <p:nvSpPr>
          <p:cNvPr id="13" name="Rounded Rectangle 9"/>
          <p:cNvSpPr/>
          <p:nvPr/>
        </p:nvSpPr>
        <p:spPr>
          <a:xfrm>
            <a:off x="1454829" y="4191789"/>
            <a:ext cx="3639255" cy="9465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20000"/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least 5 years after the finalization of the project</a:t>
            </a:r>
            <a:r>
              <a:rPr lang="lv-LV" sz="20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64" y="2103566"/>
            <a:ext cx="64609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US" dirty="0">
                <a:solidFill>
                  <a:srgbClr val="034EA2"/>
                </a:solidFill>
                <a:latin typeface="Arial" pitchFamily="34" charset="0"/>
                <a:cs typeface="Arial" pitchFamily="34" charset="0"/>
              </a:rPr>
              <a:t>: labeling of equipment and purchases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D35038-6269-4DBE-94AA-675455BA5833}"/>
              </a:ext>
            </a:extLst>
          </p:cNvPr>
          <p:cNvSpPr txBox="1"/>
          <p:nvPr/>
        </p:nvSpPr>
        <p:spPr>
          <a:xfrm>
            <a:off x="7620373" y="4572000"/>
            <a:ext cx="3962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LP should request for stickers and plaques from</a:t>
            </a:r>
          </a:p>
          <a:p>
            <a:pPr algn="ctr"/>
            <a:r>
              <a:rPr lang="en-US" sz="2000" dirty="0"/>
              <a:t>Janis.Vanags@varam.gov.lv</a:t>
            </a:r>
          </a:p>
        </p:txBody>
      </p:sp>
    </p:spTree>
    <p:extLst>
      <p:ext uri="{BB962C8B-B14F-4D97-AF65-F5344CB8AC3E}">
        <p14:creationId xmlns:p14="http://schemas.microsoft.com/office/powerpoint/2010/main" val="28517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Events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9709850"/>
              </p:ext>
            </p:extLst>
          </p:nvPr>
        </p:nvGraphicFramePr>
        <p:xfrm>
          <a:off x="1198179" y="1650123"/>
          <a:ext cx="10258097" cy="440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887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623889" y="1800224"/>
          <a:ext cx="11023312" cy="437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519097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Five musts of project communication</a:t>
            </a:r>
            <a:endParaRPr lang="lv-LV" sz="28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D370-B97D-48D8-ADAC-C544BC71F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3C058-234F-4665-BA43-B5C0140A5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29625-49FC-4405-A733-3415F1B26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5C2C2-8A7B-416B-8229-62650A657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6FC65-0256-480A-AD7F-CCF5F52A2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5C71B3-948C-4C57-8ED3-B1537FB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3A8D4-43F0-4381-BAF5-DE8B3DD9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EBD828-A136-46CE-B553-876B40F2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7E691-CD66-4872-964F-C8B2ABAE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A7173-AF40-477A-9690-82680C9DF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6AAC7-F2F7-401F-AF5F-DA509A96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9D5C78-A964-48E5-8267-02A213032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Questions?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98135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3387828"/>
            <a:ext cx="11218736" cy="945943"/>
          </a:xfrm>
        </p:spPr>
        <p:txBody>
          <a:bodyPr>
            <a:noAutofit/>
          </a:bodyPr>
          <a:lstStyle/>
          <a:p>
            <a:pPr algn="ctr"/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Thank you!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Paldies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Ačiū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 </a:t>
            </a:r>
            <a:endParaRPr lang="en-US" sz="4000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63552" y="2189082"/>
            <a:ext cx="4889704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endParaRPr lang="lv-LV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1340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Visibility rules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5946915"/>
              </p:ext>
            </p:extLst>
          </p:nvPr>
        </p:nvGraphicFramePr>
        <p:xfrm>
          <a:off x="1828799" y="2532993"/>
          <a:ext cx="8904304" cy="321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188" y="1797409"/>
            <a:ext cx="821959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main principles of the publicity requirements to the projects</a:t>
            </a:r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85D821-3913-40D1-95F5-BF5A2ADB3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74376-6E0B-4076-8D50-A23B10B8A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50F59-EE7F-4EE7-BE4C-3BDF0B7F8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208A29-6529-4554-A50D-5D10FEAB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52B61-A4B8-4700-A676-BA9781270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B83776-31DF-4B8A-9872-4D9AC2E33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6E9ED-B151-44B5-AC77-D88716D31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5346034" y="1861802"/>
            <a:ext cx="553013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Requirements for different communication activities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Dictionary of main terms and phrases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(EN-LV-LT)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 on use of logo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 how to manage project section on the Programme website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Template of plaque and poster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Check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9309">
            <a:off x="9911256" y="3640609"/>
            <a:ext cx="1331877" cy="1888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6034" y="4351240"/>
            <a:ext cx="4162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Use</a:t>
            </a:r>
            <a:r>
              <a:rPr lang="lt-LT" sz="4000" b="0" cap="none" spc="0" dirty="0">
                <a:ln w="0"/>
                <a:solidFill>
                  <a:schemeClr val="tx1"/>
                </a:solidFill>
              </a:rPr>
              <a:t> it </a:t>
            </a:r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as</a:t>
            </a:r>
            <a:r>
              <a:rPr lang="lt-LT" sz="4000" b="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lt-LT" sz="4000" b="0" cap="none" spc="0" dirty="0" err="1">
                <a:ln w="0"/>
                <a:solidFill>
                  <a:schemeClr val="tx1"/>
                </a:solidFill>
              </a:rPr>
              <a:t>check-list</a:t>
            </a:r>
            <a:r>
              <a:rPr lang="lt-LT" sz="4000" dirty="0">
                <a:ln w="0"/>
              </a:rPr>
              <a:t>!</a:t>
            </a:r>
            <a:endParaRPr lang="en-US" sz="4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Communication guidelines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6510802-7B98-4A88-B242-E5032F0791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440" y="1724206"/>
            <a:ext cx="2904560" cy="413359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53BA8DA-12CB-4457-AEB6-4D52B44F2D65}"/>
              </a:ext>
            </a:extLst>
          </p:cNvPr>
          <p:cNvGrpSpPr/>
          <p:nvPr/>
        </p:nvGrpSpPr>
        <p:grpSpPr>
          <a:xfrm>
            <a:off x="2378504" y="5168074"/>
            <a:ext cx="6675921" cy="461665"/>
            <a:chOff x="2378504" y="5168074"/>
            <a:chExt cx="6675921" cy="46166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1443003-326A-4392-89EC-A4244FB928B8}"/>
                </a:ext>
              </a:extLst>
            </p:cNvPr>
            <p:cNvSpPr/>
            <p:nvPr/>
          </p:nvSpPr>
          <p:spPr>
            <a:xfrm>
              <a:off x="5279463" y="5168074"/>
              <a:ext cx="377496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lt-LT" sz="2400" b="1" cap="none" spc="0" dirty="0" err="1">
                  <a:ln w="0"/>
                  <a:solidFill>
                    <a:srgbClr val="C00000"/>
                  </a:solidFill>
                </a:rPr>
                <a:t>Check</a:t>
              </a:r>
              <a:r>
                <a:rPr lang="lt-LT" sz="2400" b="1" cap="none" spc="0" dirty="0">
                  <a:ln w="0"/>
                  <a:solidFill>
                    <a:srgbClr val="C00000"/>
                  </a:solidFill>
                </a:rPr>
                <a:t> </a:t>
              </a:r>
              <a:r>
                <a:rPr lang="lt-LT" sz="2400" b="1" cap="none" spc="0" dirty="0" err="1">
                  <a:ln w="0"/>
                  <a:solidFill>
                    <a:srgbClr val="C00000"/>
                  </a:solidFill>
                </a:rPr>
                <a:t>for</a:t>
              </a:r>
              <a:r>
                <a:rPr lang="lt-LT" sz="2400" b="1" cap="none" spc="0" dirty="0">
                  <a:ln w="0"/>
                  <a:solidFill>
                    <a:srgbClr val="C00000"/>
                  </a:solidFill>
                </a:rPr>
                <a:t> </a:t>
              </a:r>
              <a:r>
                <a:rPr lang="lt-LT" sz="2400" b="1" cap="none" spc="0" dirty="0" err="1">
                  <a:ln w="0"/>
                  <a:solidFill>
                    <a:srgbClr val="C00000"/>
                  </a:solidFill>
                </a:rPr>
                <a:t>updated</a:t>
              </a:r>
              <a:r>
                <a:rPr lang="lt-LT" sz="2400" b="1" cap="none" spc="0" dirty="0">
                  <a:ln w="0"/>
                  <a:solidFill>
                    <a:srgbClr val="C00000"/>
                  </a:solidFill>
                </a:rPr>
                <a:t> </a:t>
              </a:r>
              <a:r>
                <a:rPr lang="lt-LT" sz="2400" b="1" cap="none" spc="0" dirty="0" err="1">
                  <a:ln w="0"/>
                  <a:solidFill>
                    <a:srgbClr val="C00000"/>
                  </a:solidFill>
                </a:rPr>
                <a:t>version</a:t>
              </a:r>
              <a:r>
                <a:rPr lang="lt-LT" sz="2400" b="1" cap="none" spc="0" dirty="0">
                  <a:ln w="0"/>
                  <a:solidFill>
                    <a:srgbClr val="C00000"/>
                  </a:solidFill>
                </a:rPr>
                <a:t>!</a:t>
              </a:r>
              <a:endParaRPr lang="en-US" sz="2400" b="1" cap="none" spc="0" dirty="0">
                <a:ln w="0"/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98198674-DCAA-447F-8095-B131DDFE970A}"/>
                </a:ext>
              </a:extLst>
            </p:cNvPr>
            <p:cNvCxnSpPr>
              <a:cxnSpLocks/>
              <a:stCxn id="11" idx="1"/>
              <a:endCxn id="16" idx="6"/>
            </p:cNvCxnSpPr>
            <p:nvPr/>
          </p:nvCxnSpPr>
          <p:spPr>
            <a:xfrm flipH="1" flipV="1">
              <a:off x="3248936" y="5398906"/>
              <a:ext cx="2030527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6557B7A-C133-4A00-A59E-C530D8793665}"/>
                </a:ext>
              </a:extLst>
            </p:cNvPr>
            <p:cNvSpPr/>
            <p:nvPr/>
          </p:nvSpPr>
          <p:spPr>
            <a:xfrm>
              <a:off x="2378504" y="5247943"/>
              <a:ext cx="870432" cy="30192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7132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3888" y="17951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Informative posters at premises of each project partner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Information on websites of each project partner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Information in special section of the Programme website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At least two press releases</a:t>
            </a:r>
            <a:r>
              <a:rPr lang="lv-LV" dirty="0"/>
              <a:t> (in Latvian and Lithuanian)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Marking of infrastructure objects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/>
              <a:t>Marking of equipment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7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3200" i="1" dirty="0"/>
              <a:t>Requirements for the communication activities are in detail described in PM and Communication guidelines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66000" y="259199"/>
            <a:ext cx="7380000" cy="10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Mandatory elements of project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9589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logo. Languages.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0000"/>
            <a:ext cx="5904000" cy="1922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6022" y="2739977"/>
            <a:ext cx="362323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Available language versions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Latvian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Lithuanian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958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0000"/>
            <a:ext cx="5904000" cy="19220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4C202FE-3AB3-4A85-AF60-53C3368DD13C}"/>
              </a:ext>
            </a:extLst>
          </p:cNvPr>
          <p:cNvGrpSpPr/>
          <p:nvPr/>
        </p:nvGrpSpPr>
        <p:grpSpPr>
          <a:xfrm>
            <a:off x="603335" y="4091511"/>
            <a:ext cx="6930639" cy="1828950"/>
            <a:chOff x="603335" y="4091511"/>
            <a:chExt cx="6930639" cy="1828950"/>
          </a:xfrm>
        </p:grpSpPr>
        <p:sp>
          <p:nvSpPr>
            <p:cNvPr id="20" name="Text Box 13"/>
            <p:cNvSpPr txBox="1"/>
            <p:nvPr/>
          </p:nvSpPr>
          <p:spPr>
            <a:xfrm>
              <a:off x="603335" y="5441412"/>
              <a:ext cx="6930639" cy="47904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 </a:t>
              </a:r>
              <a:r>
                <a:rPr lang="en-US" sz="1600" b="1" dirty="0">
                  <a:solidFill>
                    <a:srgbClr val="EA6647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recommended </a:t>
              </a: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minimum withdraw of the programme logo is 60 mm</a:t>
              </a:r>
              <a:endPara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3067220" y="2092514"/>
              <a:ext cx="1232034" cy="5230027"/>
            </a:xfrm>
            <a:prstGeom prst="rightBrace">
              <a:avLst/>
            </a:pr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63170" y="2956134"/>
            <a:ext cx="5292037" cy="584775"/>
            <a:chOff x="6605899" y="2372409"/>
            <a:chExt cx="5292037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8130832" y="2372409"/>
              <a:ext cx="376710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Other logos can not be larger than EU emblem</a:t>
              </a:r>
              <a:r>
                <a:rPr lang="lt-LT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 flipH="1">
              <a:off x="6605899" y="2695575"/>
              <a:ext cx="1423677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logo. Size.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349F3C-157D-4F05-B4FD-4FBF15E50B62}"/>
              </a:ext>
            </a:extLst>
          </p:cNvPr>
          <p:cNvSpPr txBox="1"/>
          <p:nvPr/>
        </p:nvSpPr>
        <p:spPr>
          <a:xfrm>
            <a:off x="8088103" y="3670421"/>
            <a:ext cx="355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Shall other logos be bigger than specified, an additional EU emblem should be added.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E2299B-D351-4F63-91DA-DFE51A6587D6}"/>
              </a:ext>
            </a:extLst>
          </p:cNvPr>
          <p:cNvSpPr/>
          <p:nvPr/>
        </p:nvSpPr>
        <p:spPr>
          <a:xfrm>
            <a:off x="1068222" y="1793354"/>
            <a:ext cx="990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I</a:t>
            </a:r>
            <a:r>
              <a:rPr lang="en-US" sz="2400" dirty="0"/>
              <a:t>t </a:t>
            </a:r>
            <a:r>
              <a:rPr lang="lt-LT" sz="2400" dirty="0" err="1"/>
              <a:t>must</a:t>
            </a:r>
            <a:r>
              <a:rPr lang="lt-LT" sz="2400" dirty="0"/>
              <a:t> be </a:t>
            </a:r>
            <a:r>
              <a:rPr lang="en-US" sz="2400" dirty="0"/>
              <a:t>possible to read text in the Programme logo</a:t>
            </a:r>
            <a:r>
              <a:rPr lang="lt-LT" sz="2400" dirty="0"/>
              <a:t>.</a:t>
            </a:r>
            <a:r>
              <a:rPr lang="en-US" sz="2400" dirty="0"/>
              <a:t>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7130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4" y="2548910"/>
            <a:ext cx="4267419" cy="13892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65814B1-B52B-4E5B-91CB-922015E01519}"/>
              </a:ext>
            </a:extLst>
          </p:cNvPr>
          <p:cNvSpPr/>
          <p:nvPr/>
        </p:nvSpPr>
        <p:spPr>
          <a:xfrm>
            <a:off x="5276442" y="2834928"/>
            <a:ext cx="1193800" cy="40862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</a:t>
            </a:r>
            <a:r>
              <a:rPr lang="lt-LT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lt-LT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</a:t>
            </a:r>
            <a:endParaRPr lang="en-US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398FF22-2F30-4F4B-9FB7-968BF529DA3F}"/>
              </a:ext>
            </a:extLst>
          </p:cNvPr>
          <p:cNvSpPr/>
          <p:nvPr/>
        </p:nvSpPr>
        <p:spPr>
          <a:xfrm>
            <a:off x="4064000" y="3887198"/>
            <a:ext cx="622300" cy="57888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sz="14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</a:t>
            </a:r>
            <a:r>
              <a:rPr lang="lt-LT" sz="1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lt-LT" sz="14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</a:t>
            </a:r>
            <a:endParaRPr lang="en-US" sz="1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449BFD7-0A22-4878-9656-8DD8288C49EF}"/>
              </a:ext>
            </a:extLst>
          </p:cNvPr>
          <p:cNvSpPr/>
          <p:nvPr/>
        </p:nvSpPr>
        <p:spPr>
          <a:xfrm>
            <a:off x="6878217" y="2920059"/>
            <a:ext cx="2215600" cy="6469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t-LT" sz="32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</a:t>
            </a:r>
            <a:r>
              <a:rPr lang="lt-LT" sz="32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lt-LT" sz="3200" b="0" cap="none" spc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00" y="2384851"/>
            <a:ext cx="2247900" cy="15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66000" y="518400"/>
            <a:ext cx="73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lv-LV" sz="28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Programme logo. Colours.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517335" y="3447864"/>
            <a:ext cx="6586" cy="643646"/>
          </a:xfrm>
          <a:prstGeom prst="line">
            <a:avLst/>
          </a:prstGeom>
          <a:noFill/>
          <a:ln w="6350" cap="flat" cmpd="sng" algn="ctr">
            <a:solidFill>
              <a:srgbClr val="CC00CC"/>
            </a:solidFill>
            <a:prstDash val="sysDash"/>
            <a:miter lim="800000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3" y="2810586"/>
            <a:ext cx="2736000" cy="890721"/>
          </a:xfrm>
          <a:prstGeom prst="rect">
            <a:avLst/>
          </a:prstGeom>
        </p:spPr>
      </p:pic>
      <p:pic>
        <p:nvPicPr>
          <p:cNvPr id="6" name="Picture 5" descr="C:\Users\ingar\AppData\Local\Microsoft\Windows\INetCacheContent.Word\LATLIT_logo_mix_full_GRAYSCALE.JPG">
            <a:extLst>
              <a:ext uri="{FF2B5EF4-FFF2-40B4-BE49-F238E27FC236}">
                <a16:creationId xmlns="" xmlns:a16="http://schemas.microsoft.com/office/drawing/2014/main" id="{C25FD8D1-6D64-409E-8017-3CB0B6426A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219" y="2813813"/>
            <a:ext cx="2664000" cy="86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ngar\AppData\Local\Microsoft\Windows\INetCacheContent.Word\LATLIT_logo_mix_full_BLACK.JPG">
            <a:extLst>
              <a:ext uri="{FF2B5EF4-FFF2-40B4-BE49-F238E27FC236}">
                <a16:creationId xmlns="" xmlns:a16="http://schemas.microsoft.com/office/drawing/2014/main" id="{A72CBDD0-C9D1-4DCF-925E-83EA518D40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145" y="2810586"/>
            <a:ext cx="2664000" cy="8671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3F7DAB-9067-4875-B139-9C7FA1B60808}"/>
              </a:ext>
            </a:extLst>
          </p:cNvPr>
          <p:cNvSpPr txBox="1"/>
          <p:nvPr/>
        </p:nvSpPr>
        <p:spPr>
          <a:xfrm>
            <a:off x="443139" y="2617878"/>
            <a:ext cx="3384135" cy="26468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endParaRPr lang="lt-LT" dirty="0"/>
          </a:p>
          <a:p>
            <a:pPr algn="ctr"/>
            <a:r>
              <a:rPr lang="lt-LT" sz="2400" b="1" spc="100" dirty="0" err="1">
                <a:solidFill>
                  <a:srgbClr val="003399"/>
                </a:solidFill>
              </a:rPr>
              <a:t>F</a:t>
            </a:r>
            <a:r>
              <a:rPr lang="lt-LT" sz="2400" b="1" spc="100" dirty="0" err="1">
                <a:solidFill>
                  <a:srgbClr val="98C222"/>
                </a:solidFill>
              </a:rPr>
              <a:t>u</a:t>
            </a:r>
            <a:r>
              <a:rPr lang="lt-LT" sz="2400" b="1" spc="100" dirty="0" err="1">
                <a:solidFill>
                  <a:srgbClr val="9FAEE5"/>
                </a:solidFill>
              </a:rPr>
              <a:t>l</a:t>
            </a:r>
            <a:r>
              <a:rPr lang="lt-LT" sz="2400" b="1" spc="100" dirty="0" err="1">
                <a:solidFill>
                  <a:srgbClr val="A36298"/>
                </a:solidFill>
              </a:rPr>
              <a:t>l</a:t>
            </a:r>
            <a:r>
              <a:rPr lang="lt-LT" sz="2400" b="1" spc="100" dirty="0"/>
              <a:t> </a:t>
            </a:r>
            <a:r>
              <a:rPr lang="lt-LT" sz="2400" b="1" spc="100" dirty="0" err="1">
                <a:solidFill>
                  <a:srgbClr val="3C7486"/>
                </a:solidFill>
              </a:rPr>
              <a:t>c</a:t>
            </a:r>
            <a:r>
              <a:rPr lang="lt-LT" sz="2400" b="1" spc="100" dirty="0" err="1">
                <a:solidFill>
                  <a:srgbClr val="EA6647"/>
                </a:solidFill>
              </a:rPr>
              <a:t>o</a:t>
            </a:r>
            <a:r>
              <a:rPr lang="lt-LT" sz="2400" b="1" spc="100" dirty="0" err="1">
                <a:solidFill>
                  <a:srgbClr val="98C222"/>
                </a:solidFill>
              </a:rPr>
              <a:t>l</a:t>
            </a:r>
            <a:r>
              <a:rPr lang="lt-LT" sz="2400" b="1" spc="100" dirty="0" err="1">
                <a:solidFill>
                  <a:srgbClr val="003399"/>
                </a:solidFill>
              </a:rPr>
              <a:t>o</a:t>
            </a:r>
            <a:r>
              <a:rPr lang="lt-LT" sz="2400" b="1" spc="100" dirty="0" err="1">
                <a:solidFill>
                  <a:srgbClr val="A36298"/>
                </a:solidFill>
              </a:rPr>
              <a:t>r</a:t>
            </a:r>
            <a:endParaRPr lang="lt-LT" sz="2400" b="1" spc="100" dirty="0">
              <a:solidFill>
                <a:srgbClr val="A36298"/>
              </a:solidFill>
            </a:endParaRPr>
          </a:p>
          <a:p>
            <a:pPr algn="ctr"/>
            <a:endParaRPr lang="lt-LT" b="1" dirty="0"/>
          </a:p>
          <a:p>
            <a:pPr algn="ctr"/>
            <a:r>
              <a:rPr lang="lt-LT" sz="1600" dirty="0" err="1"/>
              <a:t>The</a:t>
            </a:r>
            <a:r>
              <a:rPr lang="lt-LT" sz="1600" dirty="0"/>
              <a:t> </a:t>
            </a:r>
            <a:r>
              <a:rPr lang="lt-LT" sz="1600" dirty="0" err="1"/>
              <a:t>most</a:t>
            </a:r>
            <a:r>
              <a:rPr lang="lt-LT" sz="1600" dirty="0"/>
              <a:t> </a:t>
            </a:r>
            <a:r>
              <a:rPr lang="lt-LT" sz="1600" dirty="0" err="1"/>
              <a:t>desired</a:t>
            </a:r>
            <a:r>
              <a:rPr lang="lt-LT" sz="1600" dirty="0"/>
              <a:t> </a:t>
            </a:r>
            <a:r>
              <a:rPr lang="lt-LT" sz="1600" dirty="0" err="1"/>
              <a:t>version</a:t>
            </a:r>
            <a:endParaRPr lang="lt-LT" sz="1600" dirty="0"/>
          </a:p>
          <a:p>
            <a:pPr algn="ctr"/>
            <a:endParaRPr lang="lt-LT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118E25E-E80E-400E-BAD4-46690B17634A}"/>
              </a:ext>
            </a:extLst>
          </p:cNvPr>
          <p:cNvGrpSpPr/>
          <p:nvPr/>
        </p:nvGrpSpPr>
        <p:grpSpPr>
          <a:xfrm>
            <a:off x="3733814" y="2648655"/>
            <a:ext cx="3991429" cy="2616101"/>
            <a:chOff x="3733814" y="2648655"/>
            <a:chExt cx="3991429" cy="261610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F114726-EE9B-491B-9E3B-BF21F1F43B93}"/>
                </a:ext>
              </a:extLst>
            </p:cNvPr>
            <p:cNvSpPr txBox="1"/>
            <p:nvPr/>
          </p:nvSpPr>
          <p:spPr>
            <a:xfrm>
              <a:off x="4341108" y="2648655"/>
              <a:ext cx="3384135" cy="261610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r>
                <a:rPr lang="lt-LT" sz="2400" b="1" dirty="0" err="1">
                  <a:solidFill>
                    <a:schemeClr val="bg1">
                      <a:lumMod val="50000"/>
                    </a:schemeClr>
                  </a:solidFill>
                </a:rPr>
                <a:t>Greyscale</a:t>
              </a:r>
              <a:endParaRPr lang="lt-LT" sz="2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endParaRPr lang="lt-LT" sz="1600" b="1" dirty="0"/>
            </a:p>
            <a:p>
              <a:pPr algn="ctr"/>
              <a:r>
                <a:rPr lang="en-GB" sz="1600" dirty="0"/>
                <a:t>For single colour reproductions</a:t>
              </a:r>
              <a:endParaRPr lang="lt-LT" sz="1600" dirty="0"/>
            </a:p>
            <a:p>
              <a:pPr algn="ctr"/>
              <a:endParaRPr lang="lt-LT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="" xmlns:a16="http://schemas.microsoft.com/office/drawing/2014/main" id="{6AD4CB0B-8BA4-4F29-B275-84925E6E2085}"/>
                </a:ext>
              </a:extLst>
            </p:cNvPr>
            <p:cNvSpPr/>
            <p:nvPr/>
          </p:nvSpPr>
          <p:spPr>
            <a:xfrm>
              <a:off x="3733814" y="3769687"/>
              <a:ext cx="700755" cy="32182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AA3CEA6-4F22-42DA-8E5D-C6E999832E8D}"/>
              </a:ext>
            </a:extLst>
          </p:cNvPr>
          <p:cNvGrpSpPr/>
          <p:nvPr/>
        </p:nvGrpSpPr>
        <p:grpSpPr>
          <a:xfrm>
            <a:off x="7605622" y="2648655"/>
            <a:ext cx="4017590" cy="2616101"/>
            <a:chOff x="7605622" y="2648655"/>
            <a:chExt cx="4017590" cy="261610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4B9FBA5-5153-414D-AC9B-0945BF577537}"/>
                </a:ext>
              </a:extLst>
            </p:cNvPr>
            <p:cNvSpPr txBox="1"/>
            <p:nvPr/>
          </p:nvSpPr>
          <p:spPr>
            <a:xfrm>
              <a:off x="8239077" y="2648655"/>
              <a:ext cx="3384135" cy="261610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endParaRPr lang="lt-LT" dirty="0"/>
            </a:p>
            <a:p>
              <a:pPr algn="ctr"/>
              <a:r>
                <a:rPr lang="lt-LT" sz="2000" b="1" dirty="0" err="1"/>
                <a:t>Black</a:t>
              </a:r>
              <a:r>
                <a:rPr lang="lt-LT" sz="2000" b="1" dirty="0"/>
                <a:t> </a:t>
              </a:r>
              <a:r>
                <a:rPr lang="lt-LT" sz="2000" b="1" dirty="0" err="1"/>
                <a:t>and</a:t>
              </a:r>
              <a:r>
                <a:rPr lang="lt-LT" sz="2000" b="1" dirty="0"/>
                <a:t> </a:t>
              </a:r>
              <a:r>
                <a:rPr lang="lt-LT" sz="2000" b="1" dirty="0" err="1"/>
                <a:t>white</a:t>
              </a:r>
              <a:endParaRPr lang="lt-LT" sz="2000" b="1" dirty="0"/>
            </a:p>
            <a:p>
              <a:pPr algn="ctr"/>
              <a:endParaRPr lang="lt-LT" sz="2000" b="1" dirty="0"/>
            </a:p>
            <a:p>
              <a:pPr algn="ctr"/>
              <a:r>
                <a:rPr lang="lt-LT" sz="1600" dirty="0" err="1"/>
                <a:t>When</a:t>
              </a:r>
              <a:r>
                <a:rPr lang="lt-LT" sz="1600" dirty="0"/>
                <a:t> </a:t>
              </a:r>
              <a:r>
                <a:rPr lang="lt-LT" sz="1600" dirty="0" err="1"/>
                <a:t>greyscale</a:t>
              </a:r>
              <a:r>
                <a:rPr lang="lt-LT" sz="1600" dirty="0"/>
                <a:t> </a:t>
              </a:r>
              <a:r>
                <a:rPr lang="lt-LT" sz="1600" dirty="0" err="1"/>
                <a:t>is</a:t>
              </a:r>
              <a:r>
                <a:rPr lang="lt-LT" sz="1600" dirty="0"/>
                <a:t> </a:t>
              </a:r>
              <a:r>
                <a:rPr lang="lt-LT" sz="1600" dirty="0" err="1"/>
                <a:t>not</a:t>
              </a:r>
              <a:r>
                <a:rPr lang="lt-LT" sz="1600" dirty="0"/>
                <a:t> </a:t>
              </a:r>
              <a:r>
                <a:rPr lang="lt-LT" sz="1600" dirty="0" err="1"/>
                <a:t>possible</a:t>
              </a:r>
              <a:endParaRPr lang="lt-LT" sz="1600" dirty="0"/>
            </a:p>
            <a:p>
              <a:pPr algn="ctr"/>
              <a:endParaRPr lang="lt-LT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A5CFAA17-E3E8-42E2-82E2-16EEA90402C1}"/>
                </a:ext>
              </a:extLst>
            </p:cNvPr>
            <p:cNvSpPr/>
            <p:nvPr/>
          </p:nvSpPr>
          <p:spPr>
            <a:xfrm>
              <a:off x="7605622" y="3795793"/>
              <a:ext cx="700755" cy="32182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2506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797</Words>
  <Application>Microsoft Office PowerPoint</Application>
  <PresentationFormat>Widescreen</PresentationFormat>
  <Paragraphs>178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Open Sans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Paldies! Ačiū!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Barkans</dc:creator>
  <cp:lastModifiedBy>Jānis Vanags</cp:lastModifiedBy>
  <cp:revision>725</cp:revision>
  <cp:lastPrinted>2017-12-18T14:59:46Z</cp:lastPrinted>
  <dcterms:created xsi:type="dcterms:W3CDTF">2015-11-13T10:20:07Z</dcterms:created>
  <dcterms:modified xsi:type="dcterms:W3CDTF">2017-12-18T15:00:09Z</dcterms:modified>
</cp:coreProperties>
</file>