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6" r:id="rId2"/>
    <p:sldId id="346" r:id="rId3"/>
    <p:sldId id="347" r:id="rId4"/>
    <p:sldId id="376" r:id="rId5"/>
    <p:sldId id="348" r:id="rId6"/>
    <p:sldId id="349" r:id="rId7"/>
    <p:sldId id="350" r:id="rId8"/>
    <p:sldId id="351" r:id="rId9"/>
    <p:sldId id="353" r:id="rId10"/>
    <p:sldId id="354" r:id="rId11"/>
    <p:sldId id="352" r:id="rId12"/>
    <p:sldId id="364" r:id="rId13"/>
    <p:sldId id="363" r:id="rId14"/>
    <p:sldId id="355" r:id="rId15"/>
    <p:sldId id="357" r:id="rId16"/>
    <p:sldId id="358" r:id="rId17"/>
    <p:sldId id="362" r:id="rId18"/>
    <p:sldId id="356" r:id="rId19"/>
    <p:sldId id="359" r:id="rId20"/>
    <p:sldId id="360" r:id="rId21"/>
    <p:sldId id="361" r:id="rId22"/>
    <p:sldId id="29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C1FAC58-429B-4E1B-A393-CBA449DCACCC}">
          <p14:sldIdLst/>
        </p14:section>
        <p14:section name="Untitled Section" id="{B3AD3BBA-7394-4390-AF44-45823E6E25F4}">
          <p14:sldIdLst>
            <p14:sldId id="276"/>
            <p14:sldId id="346"/>
            <p14:sldId id="347"/>
            <p14:sldId id="376"/>
            <p14:sldId id="348"/>
            <p14:sldId id="349"/>
            <p14:sldId id="350"/>
            <p14:sldId id="351"/>
            <p14:sldId id="353"/>
            <p14:sldId id="354"/>
            <p14:sldId id="352"/>
            <p14:sldId id="364"/>
            <p14:sldId id="363"/>
            <p14:sldId id="355"/>
            <p14:sldId id="357"/>
            <p14:sldId id="358"/>
            <p14:sldId id="362"/>
            <p14:sldId id="356"/>
            <p14:sldId id="359"/>
            <p14:sldId id="360"/>
            <p14:sldId id="361"/>
            <p14:sldId id="294"/>
          </p14:sldIdLst>
        </p14:section>
      </p14:sectionLst>
    </p:ext>
    <p:ext uri="{EFAFB233-063F-42B5-8137-9DF3F51BA10A}">
      <p15:sldGuideLst xmlns:p15="http://schemas.microsoft.com/office/powerpoint/2012/main">
        <p15:guide id="1" orient="horz" pos="3793" userDrawn="1">
          <p15:clr>
            <a:srgbClr val="A4A3A4"/>
          </p15:clr>
        </p15:guide>
        <p15:guide id="2" pos="7423" userDrawn="1">
          <p15:clr>
            <a:srgbClr val="A4A3A4"/>
          </p15:clr>
        </p15:guide>
        <p15:guide id="5" orient="horz" pos="104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gar" initials="i" lastIdx="1" clrIdx="0">
    <p:extLst>
      <p:ext uri="{19B8F6BF-5375-455C-9EA6-DF929625EA0E}">
        <p15:presenceInfo xmlns:p15="http://schemas.microsoft.com/office/powerpoint/2012/main" userId="ing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EA6647"/>
    <a:srgbClr val="A36298"/>
    <a:srgbClr val="98C222"/>
    <a:srgbClr val="FBB502"/>
    <a:srgbClr val="9FAEE5"/>
    <a:srgbClr val="A6D4D6"/>
    <a:srgbClr val="FCEAB5"/>
    <a:srgbClr val="3C7486"/>
    <a:srgbClr val="A3C9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08" autoAdjust="0"/>
    <p:restoredTop sz="86410" autoAdjust="0"/>
  </p:normalViewPr>
  <p:slideViewPr>
    <p:cSldViewPr snapToGrid="0" showGuides="1">
      <p:cViewPr varScale="1">
        <p:scale>
          <a:sx n="70" d="100"/>
          <a:sy n="70" d="100"/>
        </p:scale>
        <p:origin x="114" y="66"/>
      </p:cViewPr>
      <p:guideLst>
        <p:guide orient="horz" pos="3793"/>
        <p:guide pos="7423"/>
        <p:guide orient="horz" pos="1049"/>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089083-9321-458D-A6DF-331C8816C33F}" type="doc">
      <dgm:prSet loTypeId="urn:microsoft.com/office/officeart/2005/8/layout/chevron1" loCatId="process" qsTypeId="urn:microsoft.com/office/officeart/2005/8/quickstyle/simple1" qsCatId="simple" csTypeId="urn:microsoft.com/office/officeart/2005/8/colors/accent1_2" csCatId="accent1" phldr="1"/>
      <dgm:spPr/>
    </dgm:pt>
    <dgm:pt modelId="{46CC3471-D854-4987-8D14-767E7B074AAA}">
      <dgm:prSet phldrT="[Text]" custT="1"/>
      <dgm:spPr/>
      <dgm:t>
        <a:bodyPr/>
        <a:lstStyle/>
        <a:p>
          <a:r>
            <a:rPr lang="lv-LV" sz="1800" b="1" dirty="0" err="1" smtClean="0"/>
            <a:t>Contracting</a:t>
          </a:r>
          <a:r>
            <a:rPr lang="lv-LV" sz="1700" dirty="0" smtClean="0"/>
            <a:t> </a:t>
          </a:r>
        </a:p>
        <a:p>
          <a:r>
            <a:rPr lang="lv-LV" sz="1200" dirty="0" smtClean="0"/>
            <a:t>(</a:t>
          </a:r>
          <a:r>
            <a:rPr lang="lv-LV" sz="1200" dirty="0" err="1" smtClean="0"/>
            <a:t>Up</a:t>
          </a:r>
          <a:r>
            <a:rPr lang="lv-LV" sz="1200" dirty="0" smtClean="0"/>
            <a:t> to 2-3 </a:t>
          </a:r>
          <a:r>
            <a:rPr lang="lv-LV" sz="1200" dirty="0" err="1" smtClean="0"/>
            <a:t>months</a:t>
          </a:r>
          <a:r>
            <a:rPr lang="lv-LV" sz="1200" dirty="0" smtClean="0"/>
            <a:t>)</a:t>
          </a:r>
          <a:endParaRPr lang="lv-LV" sz="1200" dirty="0"/>
        </a:p>
      </dgm:t>
    </dgm:pt>
    <dgm:pt modelId="{92A18424-52A1-4424-A34D-1C1FACAB043C}" type="parTrans" cxnId="{EF8E81D5-7486-4106-8E6D-9D6D1B513549}">
      <dgm:prSet/>
      <dgm:spPr/>
      <dgm:t>
        <a:bodyPr/>
        <a:lstStyle/>
        <a:p>
          <a:endParaRPr lang="lv-LV"/>
        </a:p>
      </dgm:t>
    </dgm:pt>
    <dgm:pt modelId="{B33C829D-E63F-4B6A-8A6F-A515161CBBA3}" type="sibTrans" cxnId="{EF8E81D5-7486-4106-8E6D-9D6D1B513549}">
      <dgm:prSet/>
      <dgm:spPr/>
      <dgm:t>
        <a:bodyPr/>
        <a:lstStyle/>
        <a:p>
          <a:endParaRPr lang="lv-LV"/>
        </a:p>
      </dgm:t>
    </dgm:pt>
    <dgm:pt modelId="{A727C9A2-1E2F-4AAD-82BB-6C815FDE1FEE}">
      <dgm:prSet phldrT="[Text]" custT="1"/>
      <dgm:spPr>
        <a:solidFill>
          <a:srgbClr val="98C222"/>
        </a:solidFill>
      </dgm:spPr>
      <dgm:t>
        <a:bodyPr/>
        <a:lstStyle/>
        <a:p>
          <a:r>
            <a:rPr lang="lv-LV" sz="1800" b="1" dirty="0" err="1" smtClean="0"/>
            <a:t>Implementation</a:t>
          </a:r>
          <a:r>
            <a:rPr lang="lv-LV" sz="1700" dirty="0" smtClean="0"/>
            <a:t> </a:t>
          </a:r>
        </a:p>
        <a:p>
          <a:r>
            <a:rPr lang="lv-LV" sz="1200" dirty="0" smtClean="0"/>
            <a:t>(</a:t>
          </a:r>
          <a:r>
            <a:rPr lang="lv-LV" sz="1200" dirty="0" err="1" smtClean="0"/>
            <a:t>Up</a:t>
          </a:r>
          <a:r>
            <a:rPr lang="lv-LV" sz="1200" dirty="0" smtClean="0"/>
            <a:t> to 24 </a:t>
          </a:r>
          <a:r>
            <a:rPr lang="lv-LV" sz="1200" dirty="0" err="1" smtClean="0"/>
            <a:t>months</a:t>
          </a:r>
          <a:r>
            <a:rPr lang="lv-LV" sz="1200" dirty="0" smtClean="0"/>
            <a:t>)</a:t>
          </a:r>
          <a:endParaRPr lang="lv-LV" sz="1200" dirty="0"/>
        </a:p>
      </dgm:t>
    </dgm:pt>
    <dgm:pt modelId="{05425CC6-743E-4D63-978F-4A72C0864C54}" type="parTrans" cxnId="{522F3317-39BF-4497-BD11-B577CF0BDEFD}">
      <dgm:prSet/>
      <dgm:spPr/>
      <dgm:t>
        <a:bodyPr/>
        <a:lstStyle/>
        <a:p>
          <a:endParaRPr lang="lv-LV"/>
        </a:p>
      </dgm:t>
    </dgm:pt>
    <dgm:pt modelId="{EA7FB02F-7598-4F5F-B529-BE8C0272309E}" type="sibTrans" cxnId="{522F3317-39BF-4497-BD11-B577CF0BDEFD}">
      <dgm:prSet/>
      <dgm:spPr/>
      <dgm:t>
        <a:bodyPr/>
        <a:lstStyle/>
        <a:p>
          <a:endParaRPr lang="lv-LV"/>
        </a:p>
      </dgm:t>
    </dgm:pt>
    <dgm:pt modelId="{C4F3A0D9-951A-45AC-B8D7-3D9ABAF18E76}">
      <dgm:prSet phldrT="[Text]" custT="1"/>
      <dgm:spPr>
        <a:solidFill>
          <a:srgbClr val="A36298"/>
        </a:solidFill>
      </dgm:spPr>
      <dgm:t>
        <a:bodyPr/>
        <a:lstStyle/>
        <a:p>
          <a:r>
            <a:rPr lang="lv-LV" sz="1800" b="1" dirty="0" err="1" smtClean="0"/>
            <a:t>Closure</a:t>
          </a:r>
          <a:r>
            <a:rPr lang="lv-LV" sz="2000" dirty="0" smtClean="0"/>
            <a:t> </a:t>
          </a:r>
        </a:p>
        <a:p>
          <a:r>
            <a:rPr lang="lv-LV" sz="1200" dirty="0" smtClean="0"/>
            <a:t>(3 </a:t>
          </a:r>
          <a:r>
            <a:rPr lang="lv-LV" sz="1200" dirty="0" err="1" smtClean="0"/>
            <a:t>months</a:t>
          </a:r>
          <a:r>
            <a:rPr lang="lv-LV" sz="1200" dirty="0" smtClean="0"/>
            <a:t>)</a:t>
          </a:r>
          <a:endParaRPr lang="lv-LV" sz="1200" dirty="0"/>
        </a:p>
      </dgm:t>
    </dgm:pt>
    <dgm:pt modelId="{96759DC9-0DAA-4162-8C91-D3A14306036C}" type="parTrans" cxnId="{0ADA3AEB-BD31-4AEB-8F8D-664950E1BE0A}">
      <dgm:prSet/>
      <dgm:spPr/>
      <dgm:t>
        <a:bodyPr/>
        <a:lstStyle/>
        <a:p>
          <a:endParaRPr lang="lv-LV"/>
        </a:p>
      </dgm:t>
    </dgm:pt>
    <dgm:pt modelId="{0AF26437-79EC-41A2-9728-D977F4869D38}" type="sibTrans" cxnId="{0ADA3AEB-BD31-4AEB-8F8D-664950E1BE0A}">
      <dgm:prSet/>
      <dgm:spPr/>
      <dgm:t>
        <a:bodyPr/>
        <a:lstStyle/>
        <a:p>
          <a:endParaRPr lang="lv-LV"/>
        </a:p>
      </dgm:t>
    </dgm:pt>
    <dgm:pt modelId="{64265550-9C88-42C3-B147-6A205955DD70}">
      <dgm:prSet phldrT="[Text]" custT="1"/>
      <dgm:spPr>
        <a:solidFill>
          <a:srgbClr val="EA6647"/>
        </a:solidFill>
      </dgm:spPr>
      <dgm:t>
        <a:bodyPr/>
        <a:lstStyle/>
        <a:p>
          <a:r>
            <a:rPr lang="lv-LV" sz="2000" b="1" dirty="0" smtClean="0"/>
            <a:t>Post Project </a:t>
          </a:r>
        </a:p>
        <a:p>
          <a:r>
            <a:rPr lang="lv-LV" sz="1200" dirty="0" smtClean="0"/>
            <a:t>(5 </a:t>
          </a:r>
          <a:r>
            <a:rPr lang="lv-LV" sz="1200" dirty="0" err="1" smtClean="0"/>
            <a:t>years</a:t>
          </a:r>
          <a:r>
            <a:rPr lang="lv-LV" sz="1200" dirty="0" smtClean="0"/>
            <a:t> </a:t>
          </a:r>
          <a:r>
            <a:rPr lang="lv-LV" sz="1200" dirty="0" err="1" smtClean="0"/>
            <a:t>after</a:t>
          </a:r>
          <a:r>
            <a:rPr lang="lv-LV" sz="1200" dirty="0" smtClean="0"/>
            <a:t> </a:t>
          </a:r>
          <a:r>
            <a:rPr lang="lv-LV" sz="1200" dirty="0" err="1" smtClean="0"/>
            <a:t>final</a:t>
          </a:r>
          <a:r>
            <a:rPr lang="lv-LV" sz="1200" dirty="0" smtClean="0"/>
            <a:t> </a:t>
          </a:r>
          <a:r>
            <a:rPr lang="lv-LV" sz="1200" dirty="0" err="1" smtClean="0"/>
            <a:t>payment</a:t>
          </a:r>
          <a:r>
            <a:rPr lang="lv-LV" sz="1200" dirty="0" smtClean="0"/>
            <a:t>)</a:t>
          </a:r>
          <a:endParaRPr lang="lv-LV" sz="1200" dirty="0"/>
        </a:p>
      </dgm:t>
    </dgm:pt>
    <dgm:pt modelId="{B6096602-D684-4F1A-8F58-740CC6F09FDD}" type="parTrans" cxnId="{D2F3F27F-C8E3-4AA5-8CE2-4C7C94A390EA}">
      <dgm:prSet/>
      <dgm:spPr/>
      <dgm:t>
        <a:bodyPr/>
        <a:lstStyle/>
        <a:p>
          <a:endParaRPr lang="lv-LV"/>
        </a:p>
      </dgm:t>
    </dgm:pt>
    <dgm:pt modelId="{59DD5808-F773-4DC1-B0CD-97F1A4561A2A}" type="sibTrans" cxnId="{D2F3F27F-C8E3-4AA5-8CE2-4C7C94A390EA}">
      <dgm:prSet/>
      <dgm:spPr/>
      <dgm:t>
        <a:bodyPr/>
        <a:lstStyle/>
        <a:p>
          <a:endParaRPr lang="lv-LV"/>
        </a:p>
      </dgm:t>
    </dgm:pt>
    <dgm:pt modelId="{F6DDC171-0CE1-45AA-B80F-6437857AD76D}" type="pres">
      <dgm:prSet presAssocID="{55089083-9321-458D-A6DF-331C8816C33F}" presName="Name0" presStyleCnt="0">
        <dgm:presLayoutVars>
          <dgm:dir/>
          <dgm:animLvl val="lvl"/>
          <dgm:resizeHandles val="exact"/>
        </dgm:presLayoutVars>
      </dgm:prSet>
      <dgm:spPr/>
    </dgm:pt>
    <dgm:pt modelId="{1AD09282-7EB2-4532-B6DB-E4C99AD3E82D}" type="pres">
      <dgm:prSet presAssocID="{46CC3471-D854-4987-8D14-767E7B074AAA}" presName="parTxOnly" presStyleLbl="node1" presStyleIdx="0" presStyleCnt="4">
        <dgm:presLayoutVars>
          <dgm:chMax val="0"/>
          <dgm:chPref val="0"/>
          <dgm:bulletEnabled val="1"/>
        </dgm:presLayoutVars>
      </dgm:prSet>
      <dgm:spPr/>
      <dgm:t>
        <a:bodyPr/>
        <a:lstStyle/>
        <a:p>
          <a:endParaRPr lang="lv-LV"/>
        </a:p>
      </dgm:t>
    </dgm:pt>
    <dgm:pt modelId="{149184FE-F627-40CA-AB7B-8669983134C9}" type="pres">
      <dgm:prSet presAssocID="{B33C829D-E63F-4B6A-8A6F-A515161CBBA3}" presName="parTxOnlySpace" presStyleCnt="0"/>
      <dgm:spPr/>
    </dgm:pt>
    <dgm:pt modelId="{F090C77D-7471-4F06-9E79-E00EC54C16CE}" type="pres">
      <dgm:prSet presAssocID="{A727C9A2-1E2F-4AAD-82BB-6C815FDE1FEE}" presName="parTxOnly" presStyleLbl="node1" presStyleIdx="1" presStyleCnt="4">
        <dgm:presLayoutVars>
          <dgm:chMax val="0"/>
          <dgm:chPref val="0"/>
          <dgm:bulletEnabled val="1"/>
        </dgm:presLayoutVars>
      </dgm:prSet>
      <dgm:spPr/>
      <dgm:t>
        <a:bodyPr/>
        <a:lstStyle/>
        <a:p>
          <a:endParaRPr lang="lv-LV"/>
        </a:p>
      </dgm:t>
    </dgm:pt>
    <dgm:pt modelId="{C2B499EE-5984-4D9B-BBC4-4B3E1F88BCC7}" type="pres">
      <dgm:prSet presAssocID="{EA7FB02F-7598-4F5F-B529-BE8C0272309E}" presName="parTxOnlySpace" presStyleCnt="0"/>
      <dgm:spPr/>
    </dgm:pt>
    <dgm:pt modelId="{9F5CC0D8-871B-432E-9E94-8F0365DBE157}" type="pres">
      <dgm:prSet presAssocID="{C4F3A0D9-951A-45AC-B8D7-3D9ABAF18E76}" presName="parTxOnly" presStyleLbl="node1" presStyleIdx="2" presStyleCnt="4">
        <dgm:presLayoutVars>
          <dgm:chMax val="0"/>
          <dgm:chPref val="0"/>
          <dgm:bulletEnabled val="1"/>
        </dgm:presLayoutVars>
      </dgm:prSet>
      <dgm:spPr/>
      <dgm:t>
        <a:bodyPr/>
        <a:lstStyle/>
        <a:p>
          <a:endParaRPr lang="lv-LV"/>
        </a:p>
      </dgm:t>
    </dgm:pt>
    <dgm:pt modelId="{F8DCDA19-DF73-4A6E-BE55-1690A1C1B99D}" type="pres">
      <dgm:prSet presAssocID="{0AF26437-79EC-41A2-9728-D977F4869D38}" presName="parTxOnlySpace" presStyleCnt="0"/>
      <dgm:spPr/>
    </dgm:pt>
    <dgm:pt modelId="{3130FDC1-7281-4A4E-B77C-9F49D5B3451C}" type="pres">
      <dgm:prSet presAssocID="{64265550-9C88-42C3-B147-6A205955DD70}" presName="parTxOnly" presStyleLbl="node1" presStyleIdx="3" presStyleCnt="4">
        <dgm:presLayoutVars>
          <dgm:chMax val="0"/>
          <dgm:chPref val="0"/>
          <dgm:bulletEnabled val="1"/>
        </dgm:presLayoutVars>
      </dgm:prSet>
      <dgm:spPr/>
      <dgm:t>
        <a:bodyPr/>
        <a:lstStyle/>
        <a:p>
          <a:endParaRPr lang="lv-LV"/>
        </a:p>
      </dgm:t>
    </dgm:pt>
  </dgm:ptLst>
  <dgm:cxnLst>
    <dgm:cxn modelId="{CBD5B0B3-EB37-4FE7-957C-F5EC554177C6}" type="presOf" srcId="{A727C9A2-1E2F-4AAD-82BB-6C815FDE1FEE}" destId="{F090C77D-7471-4F06-9E79-E00EC54C16CE}" srcOrd="0" destOrd="0" presId="urn:microsoft.com/office/officeart/2005/8/layout/chevron1"/>
    <dgm:cxn modelId="{0ADA3AEB-BD31-4AEB-8F8D-664950E1BE0A}" srcId="{55089083-9321-458D-A6DF-331C8816C33F}" destId="{C4F3A0D9-951A-45AC-B8D7-3D9ABAF18E76}" srcOrd="2" destOrd="0" parTransId="{96759DC9-0DAA-4162-8C91-D3A14306036C}" sibTransId="{0AF26437-79EC-41A2-9728-D977F4869D38}"/>
    <dgm:cxn modelId="{D2F3F27F-C8E3-4AA5-8CE2-4C7C94A390EA}" srcId="{55089083-9321-458D-A6DF-331C8816C33F}" destId="{64265550-9C88-42C3-B147-6A205955DD70}" srcOrd="3" destOrd="0" parTransId="{B6096602-D684-4F1A-8F58-740CC6F09FDD}" sibTransId="{59DD5808-F773-4DC1-B0CD-97F1A4561A2A}"/>
    <dgm:cxn modelId="{522F3317-39BF-4497-BD11-B577CF0BDEFD}" srcId="{55089083-9321-458D-A6DF-331C8816C33F}" destId="{A727C9A2-1E2F-4AAD-82BB-6C815FDE1FEE}" srcOrd="1" destOrd="0" parTransId="{05425CC6-743E-4D63-978F-4A72C0864C54}" sibTransId="{EA7FB02F-7598-4F5F-B529-BE8C0272309E}"/>
    <dgm:cxn modelId="{64AAA4D2-4655-4DFD-AB0B-60C66043F43D}" type="presOf" srcId="{64265550-9C88-42C3-B147-6A205955DD70}" destId="{3130FDC1-7281-4A4E-B77C-9F49D5B3451C}" srcOrd="0" destOrd="0" presId="urn:microsoft.com/office/officeart/2005/8/layout/chevron1"/>
    <dgm:cxn modelId="{2C738911-7AAE-42DB-8FF8-A708B03ABEE7}" type="presOf" srcId="{C4F3A0D9-951A-45AC-B8D7-3D9ABAF18E76}" destId="{9F5CC0D8-871B-432E-9E94-8F0365DBE157}" srcOrd="0" destOrd="0" presId="urn:microsoft.com/office/officeart/2005/8/layout/chevron1"/>
    <dgm:cxn modelId="{3B7F09DD-FD60-4FE8-AC3D-DEA55F2E9ED5}" type="presOf" srcId="{55089083-9321-458D-A6DF-331C8816C33F}" destId="{F6DDC171-0CE1-45AA-B80F-6437857AD76D}" srcOrd="0" destOrd="0" presId="urn:microsoft.com/office/officeart/2005/8/layout/chevron1"/>
    <dgm:cxn modelId="{EF8E81D5-7486-4106-8E6D-9D6D1B513549}" srcId="{55089083-9321-458D-A6DF-331C8816C33F}" destId="{46CC3471-D854-4987-8D14-767E7B074AAA}" srcOrd="0" destOrd="0" parTransId="{92A18424-52A1-4424-A34D-1C1FACAB043C}" sibTransId="{B33C829D-E63F-4B6A-8A6F-A515161CBBA3}"/>
    <dgm:cxn modelId="{4E94D715-2F4C-4020-A343-7AD8B99973CD}" type="presOf" srcId="{46CC3471-D854-4987-8D14-767E7B074AAA}" destId="{1AD09282-7EB2-4532-B6DB-E4C99AD3E82D}" srcOrd="0" destOrd="0" presId="urn:microsoft.com/office/officeart/2005/8/layout/chevron1"/>
    <dgm:cxn modelId="{6F5752B2-B583-49B6-83F2-6DC0821DDDE2}" type="presParOf" srcId="{F6DDC171-0CE1-45AA-B80F-6437857AD76D}" destId="{1AD09282-7EB2-4532-B6DB-E4C99AD3E82D}" srcOrd="0" destOrd="0" presId="urn:microsoft.com/office/officeart/2005/8/layout/chevron1"/>
    <dgm:cxn modelId="{84674578-C093-4969-B991-5E4E84C43E1E}" type="presParOf" srcId="{F6DDC171-0CE1-45AA-B80F-6437857AD76D}" destId="{149184FE-F627-40CA-AB7B-8669983134C9}" srcOrd="1" destOrd="0" presId="urn:microsoft.com/office/officeart/2005/8/layout/chevron1"/>
    <dgm:cxn modelId="{8DB6D9E3-F785-498C-9DEF-F11F4C93651E}" type="presParOf" srcId="{F6DDC171-0CE1-45AA-B80F-6437857AD76D}" destId="{F090C77D-7471-4F06-9E79-E00EC54C16CE}" srcOrd="2" destOrd="0" presId="urn:microsoft.com/office/officeart/2005/8/layout/chevron1"/>
    <dgm:cxn modelId="{5808B97A-EBE0-417B-AD5B-0F4AAB9AFD22}" type="presParOf" srcId="{F6DDC171-0CE1-45AA-B80F-6437857AD76D}" destId="{C2B499EE-5984-4D9B-BBC4-4B3E1F88BCC7}" srcOrd="3" destOrd="0" presId="urn:microsoft.com/office/officeart/2005/8/layout/chevron1"/>
    <dgm:cxn modelId="{27833116-8386-47DE-A31C-0F38281921EF}" type="presParOf" srcId="{F6DDC171-0CE1-45AA-B80F-6437857AD76D}" destId="{9F5CC0D8-871B-432E-9E94-8F0365DBE157}" srcOrd="4" destOrd="0" presId="urn:microsoft.com/office/officeart/2005/8/layout/chevron1"/>
    <dgm:cxn modelId="{FE63A574-EB62-4160-945C-13428A4AABB9}" type="presParOf" srcId="{F6DDC171-0CE1-45AA-B80F-6437857AD76D}" destId="{F8DCDA19-DF73-4A6E-BE55-1690A1C1B99D}" srcOrd="5" destOrd="0" presId="urn:microsoft.com/office/officeart/2005/8/layout/chevron1"/>
    <dgm:cxn modelId="{E3FB2336-E156-4D9A-8438-A775FE3CB409}" type="presParOf" srcId="{F6DDC171-0CE1-45AA-B80F-6437857AD76D}" destId="{3130FDC1-7281-4A4E-B77C-9F49D5B3451C}"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AFEFEA-A7E9-4C80-A526-D9E900962FD4}"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lv-LV"/>
        </a:p>
      </dgm:t>
    </dgm:pt>
    <dgm:pt modelId="{85AA60D0-6930-40F9-AEB2-A7BD4654A2B0}">
      <dgm:prSet phldrT="[Text]"/>
      <dgm:spPr>
        <a:solidFill>
          <a:srgbClr val="98C222"/>
        </a:solidFill>
      </dgm:spPr>
      <dgm:t>
        <a:bodyPr/>
        <a:lstStyle/>
        <a:p>
          <a:r>
            <a:rPr lang="lv-LV" b="1" dirty="0" err="1" smtClean="0">
              <a:solidFill>
                <a:srgbClr val="003399"/>
              </a:solidFill>
            </a:rPr>
            <a:t>Lead</a:t>
          </a:r>
          <a:r>
            <a:rPr lang="lv-LV" b="1" dirty="0" smtClean="0">
              <a:solidFill>
                <a:srgbClr val="003399"/>
              </a:solidFill>
            </a:rPr>
            <a:t> </a:t>
          </a:r>
          <a:r>
            <a:rPr lang="lv-LV" b="1" dirty="0" err="1" smtClean="0">
              <a:solidFill>
                <a:srgbClr val="003399"/>
              </a:solidFill>
            </a:rPr>
            <a:t>Partner</a:t>
          </a:r>
          <a:endParaRPr lang="lv-LV" b="1" dirty="0">
            <a:solidFill>
              <a:srgbClr val="003399"/>
            </a:solidFill>
          </a:endParaRPr>
        </a:p>
      </dgm:t>
    </dgm:pt>
    <dgm:pt modelId="{146B9EF6-6BDD-42F1-B77B-438526C6D612}" type="parTrans" cxnId="{2CBFAFCB-3A3A-4E1D-879A-289E535A3037}">
      <dgm:prSet/>
      <dgm:spPr/>
      <dgm:t>
        <a:bodyPr/>
        <a:lstStyle/>
        <a:p>
          <a:endParaRPr lang="lv-LV"/>
        </a:p>
      </dgm:t>
    </dgm:pt>
    <dgm:pt modelId="{D3A31985-1CF0-414F-A489-F921FCEB47AD}" type="sibTrans" cxnId="{2CBFAFCB-3A3A-4E1D-879A-289E535A3037}">
      <dgm:prSet/>
      <dgm:spPr/>
      <dgm:t>
        <a:bodyPr/>
        <a:lstStyle/>
        <a:p>
          <a:endParaRPr lang="lv-LV"/>
        </a:p>
      </dgm:t>
    </dgm:pt>
    <dgm:pt modelId="{31D64F3A-C4FA-4EBE-8832-441E22C80028}">
      <dgm:prSet phldrT="[Text]"/>
      <dgm:spPr>
        <a:solidFill>
          <a:srgbClr val="FBB502"/>
        </a:solidFill>
      </dgm:spPr>
      <dgm:t>
        <a:bodyPr/>
        <a:lstStyle/>
        <a:p>
          <a:r>
            <a:rPr lang="lv-LV" b="1" dirty="0" smtClean="0">
              <a:solidFill>
                <a:srgbClr val="003399"/>
              </a:solidFill>
            </a:rPr>
            <a:t>Project </a:t>
          </a:r>
          <a:r>
            <a:rPr lang="lv-LV" b="1" dirty="0" err="1" smtClean="0">
              <a:solidFill>
                <a:srgbClr val="003399"/>
              </a:solidFill>
            </a:rPr>
            <a:t>Partner</a:t>
          </a:r>
          <a:endParaRPr lang="lv-LV" b="1" dirty="0">
            <a:solidFill>
              <a:srgbClr val="003399"/>
            </a:solidFill>
          </a:endParaRPr>
        </a:p>
      </dgm:t>
    </dgm:pt>
    <dgm:pt modelId="{61D650C5-4195-4280-8BB3-00C51C10B062}" type="parTrans" cxnId="{446F9E55-41E0-4A14-9580-D1EFDA1B5AA7}">
      <dgm:prSet/>
      <dgm:spPr>
        <a:solidFill>
          <a:srgbClr val="003399"/>
        </a:solidFill>
      </dgm:spPr>
      <dgm:t>
        <a:bodyPr/>
        <a:lstStyle/>
        <a:p>
          <a:endParaRPr lang="lv-LV"/>
        </a:p>
      </dgm:t>
    </dgm:pt>
    <dgm:pt modelId="{C0623D08-47BF-4F62-AF53-FD74A3803234}" type="sibTrans" cxnId="{446F9E55-41E0-4A14-9580-D1EFDA1B5AA7}">
      <dgm:prSet/>
      <dgm:spPr/>
      <dgm:t>
        <a:bodyPr/>
        <a:lstStyle/>
        <a:p>
          <a:endParaRPr lang="lv-LV"/>
        </a:p>
      </dgm:t>
    </dgm:pt>
    <dgm:pt modelId="{F1B4ACB1-9B6F-4A1A-B955-12F8315C00D7}">
      <dgm:prSet phldrT="[Text]"/>
      <dgm:spPr>
        <a:solidFill>
          <a:srgbClr val="FBB502"/>
        </a:solidFill>
      </dgm:spPr>
      <dgm:t>
        <a:bodyPr/>
        <a:lstStyle/>
        <a:p>
          <a:r>
            <a:rPr lang="lv-LV" b="1" dirty="0" smtClean="0">
              <a:solidFill>
                <a:srgbClr val="003399"/>
              </a:solidFill>
            </a:rPr>
            <a:t>Project </a:t>
          </a:r>
          <a:r>
            <a:rPr lang="lv-LV" b="1" dirty="0" err="1" smtClean="0">
              <a:solidFill>
                <a:srgbClr val="003399"/>
              </a:solidFill>
            </a:rPr>
            <a:t>Partner</a:t>
          </a:r>
          <a:endParaRPr lang="lv-LV" b="1" dirty="0">
            <a:solidFill>
              <a:srgbClr val="003399"/>
            </a:solidFill>
          </a:endParaRPr>
        </a:p>
      </dgm:t>
    </dgm:pt>
    <dgm:pt modelId="{F117E90F-69BE-4C1C-89FC-622139E5E7FB}" type="parTrans" cxnId="{3586D318-17FD-4A22-A24C-9A0FEBC84B3A}">
      <dgm:prSet/>
      <dgm:spPr>
        <a:solidFill>
          <a:srgbClr val="003399"/>
        </a:solidFill>
      </dgm:spPr>
      <dgm:t>
        <a:bodyPr/>
        <a:lstStyle/>
        <a:p>
          <a:endParaRPr lang="lv-LV"/>
        </a:p>
      </dgm:t>
    </dgm:pt>
    <dgm:pt modelId="{A8786946-C7FE-429B-AEE1-7BB2F36AF454}" type="sibTrans" cxnId="{3586D318-17FD-4A22-A24C-9A0FEBC84B3A}">
      <dgm:prSet/>
      <dgm:spPr/>
      <dgm:t>
        <a:bodyPr/>
        <a:lstStyle/>
        <a:p>
          <a:endParaRPr lang="lv-LV"/>
        </a:p>
      </dgm:t>
    </dgm:pt>
    <dgm:pt modelId="{9F882806-D48E-476B-BB3A-D5E7138B26B0}">
      <dgm:prSet phldrT="[Text]"/>
      <dgm:spPr>
        <a:solidFill>
          <a:srgbClr val="FBB502"/>
        </a:solidFill>
      </dgm:spPr>
      <dgm:t>
        <a:bodyPr/>
        <a:lstStyle/>
        <a:p>
          <a:r>
            <a:rPr lang="lv-LV" b="1" dirty="0" smtClean="0">
              <a:solidFill>
                <a:srgbClr val="003399"/>
              </a:solidFill>
            </a:rPr>
            <a:t>Project </a:t>
          </a:r>
          <a:r>
            <a:rPr lang="lv-LV" b="1" dirty="0" err="1" smtClean="0">
              <a:solidFill>
                <a:srgbClr val="003399"/>
              </a:solidFill>
            </a:rPr>
            <a:t>Partner</a:t>
          </a:r>
          <a:endParaRPr lang="lv-LV" b="1" dirty="0">
            <a:solidFill>
              <a:srgbClr val="003399"/>
            </a:solidFill>
          </a:endParaRPr>
        </a:p>
      </dgm:t>
    </dgm:pt>
    <dgm:pt modelId="{5DA9A76A-3AC2-41E8-9E50-C915013AABD4}" type="parTrans" cxnId="{0AB96DF4-B514-48CC-B496-5E2DC4A05298}">
      <dgm:prSet/>
      <dgm:spPr>
        <a:solidFill>
          <a:srgbClr val="003399"/>
        </a:solidFill>
      </dgm:spPr>
      <dgm:t>
        <a:bodyPr/>
        <a:lstStyle/>
        <a:p>
          <a:endParaRPr lang="lv-LV"/>
        </a:p>
      </dgm:t>
    </dgm:pt>
    <dgm:pt modelId="{FF8DBB91-D93E-4E9B-9116-21E547B63FCD}" type="sibTrans" cxnId="{0AB96DF4-B514-48CC-B496-5E2DC4A05298}">
      <dgm:prSet/>
      <dgm:spPr/>
      <dgm:t>
        <a:bodyPr/>
        <a:lstStyle/>
        <a:p>
          <a:endParaRPr lang="lv-LV"/>
        </a:p>
      </dgm:t>
    </dgm:pt>
    <dgm:pt modelId="{8DB313E0-6823-4D7F-8C75-F0B06FAE0D2A}">
      <dgm:prSet phldrT="[Text]"/>
      <dgm:spPr/>
      <dgm:t>
        <a:bodyPr/>
        <a:lstStyle/>
        <a:p>
          <a:endParaRPr lang="lv-LV" dirty="0"/>
        </a:p>
      </dgm:t>
    </dgm:pt>
    <dgm:pt modelId="{F5FDC216-B23D-4590-BF50-B7A2B5B3FA98}" type="parTrans" cxnId="{06611239-C708-4FD4-8CC9-B4F978332DD9}">
      <dgm:prSet/>
      <dgm:spPr/>
      <dgm:t>
        <a:bodyPr/>
        <a:lstStyle/>
        <a:p>
          <a:endParaRPr lang="lv-LV"/>
        </a:p>
      </dgm:t>
    </dgm:pt>
    <dgm:pt modelId="{F5139188-BD71-414A-A82D-CDFD1985AA66}" type="sibTrans" cxnId="{06611239-C708-4FD4-8CC9-B4F978332DD9}">
      <dgm:prSet/>
      <dgm:spPr/>
      <dgm:t>
        <a:bodyPr/>
        <a:lstStyle/>
        <a:p>
          <a:endParaRPr lang="lv-LV"/>
        </a:p>
      </dgm:t>
    </dgm:pt>
    <dgm:pt modelId="{AAA3B264-F306-4E67-842B-804E42B451A4}" type="pres">
      <dgm:prSet presAssocID="{8BAFEFEA-A7E9-4C80-A526-D9E900962FD4}" presName="Name0" presStyleCnt="0">
        <dgm:presLayoutVars>
          <dgm:chMax val="1"/>
          <dgm:dir/>
          <dgm:animLvl val="ctr"/>
          <dgm:resizeHandles val="exact"/>
        </dgm:presLayoutVars>
      </dgm:prSet>
      <dgm:spPr/>
      <dgm:t>
        <a:bodyPr/>
        <a:lstStyle/>
        <a:p>
          <a:endParaRPr lang="lv-LV"/>
        </a:p>
      </dgm:t>
    </dgm:pt>
    <dgm:pt modelId="{ECE24C43-2A14-415A-83D9-08EF15BC6085}" type="pres">
      <dgm:prSet presAssocID="{85AA60D0-6930-40F9-AEB2-A7BD4654A2B0}" presName="centerShape" presStyleLbl="node0" presStyleIdx="0" presStyleCnt="1"/>
      <dgm:spPr/>
      <dgm:t>
        <a:bodyPr/>
        <a:lstStyle/>
        <a:p>
          <a:endParaRPr lang="lv-LV"/>
        </a:p>
      </dgm:t>
    </dgm:pt>
    <dgm:pt modelId="{2B1F2451-8451-4F04-94F3-115D4172229F}" type="pres">
      <dgm:prSet presAssocID="{61D650C5-4195-4280-8BB3-00C51C10B062}" presName="parTrans" presStyleLbl="sibTrans2D1" presStyleIdx="0" presStyleCnt="3"/>
      <dgm:spPr/>
      <dgm:t>
        <a:bodyPr/>
        <a:lstStyle/>
        <a:p>
          <a:endParaRPr lang="lv-LV"/>
        </a:p>
      </dgm:t>
    </dgm:pt>
    <dgm:pt modelId="{F0593C53-7B45-4B60-9BF5-193E5F120476}" type="pres">
      <dgm:prSet presAssocID="{61D650C5-4195-4280-8BB3-00C51C10B062}" presName="connectorText" presStyleLbl="sibTrans2D1" presStyleIdx="0" presStyleCnt="3"/>
      <dgm:spPr/>
      <dgm:t>
        <a:bodyPr/>
        <a:lstStyle/>
        <a:p>
          <a:endParaRPr lang="lv-LV"/>
        </a:p>
      </dgm:t>
    </dgm:pt>
    <dgm:pt modelId="{1BA89AB7-31C9-4B7A-866E-AE18B7C9D5BC}" type="pres">
      <dgm:prSet presAssocID="{31D64F3A-C4FA-4EBE-8832-441E22C80028}" presName="node" presStyleLbl="node1" presStyleIdx="0" presStyleCnt="3">
        <dgm:presLayoutVars>
          <dgm:bulletEnabled val="1"/>
        </dgm:presLayoutVars>
      </dgm:prSet>
      <dgm:spPr/>
      <dgm:t>
        <a:bodyPr/>
        <a:lstStyle/>
        <a:p>
          <a:endParaRPr lang="lv-LV"/>
        </a:p>
      </dgm:t>
    </dgm:pt>
    <dgm:pt modelId="{B6F885DB-F824-4726-A534-42B875F4C50F}" type="pres">
      <dgm:prSet presAssocID="{F117E90F-69BE-4C1C-89FC-622139E5E7FB}" presName="parTrans" presStyleLbl="sibTrans2D1" presStyleIdx="1" presStyleCnt="3"/>
      <dgm:spPr/>
      <dgm:t>
        <a:bodyPr/>
        <a:lstStyle/>
        <a:p>
          <a:endParaRPr lang="lv-LV"/>
        </a:p>
      </dgm:t>
    </dgm:pt>
    <dgm:pt modelId="{4F85C09E-9609-4271-9286-436C74068767}" type="pres">
      <dgm:prSet presAssocID="{F117E90F-69BE-4C1C-89FC-622139E5E7FB}" presName="connectorText" presStyleLbl="sibTrans2D1" presStyleIdx="1" presStyleCnt="3"/>
      <dgm:spPr/>
      <dgm:t>
        <a:bodyPr/>
        <a:lstStyle/>
        <a:p>
          <a:endParaRPr lang="lv-LV"/>
        </a:p>
      </dgm:t>
    </dgm:pt>
    <dgm:pt modelId="{0270E99B-96AB-4F4E-9048-45343DBF276E}" type="pres">
      <dgm:prSet presAssocID="{F1B4ACB1-9B6F-4A1A-B955-12F8315C00D7}" presName="node" presStyleLbl="node1" presStyleIdx="1" presStyleCnt="3">
        <dgm:presLayoutVars>
          <dgm:bulletEnabled val="1"/>
        </dgm:presLayoutVars>
      </dgm:prSet>
      <dgm:spPr/>
      <dgm:t>
        <a:bodyPr/>
        <a:lstStyle/>
        <a:p>
          <a:endParaRPr lang="lv-LV"/>
        </a:p>
      </dgm:t>
    </dgm:pt>
    <dgm:pt modelId="{414D2C4A-2158-453B-8823-0D1729A5E992}" type="pres">
      <dgm:prSet presAssocID="{5DA9A76A-3AC2-41E8-9E50-C915013AABD4}" presName="parTrans" presStyleLbl="sibTrans2D1" presStyleIdx="2" presStyleCnt="3"/>
      <dgm:spPr/>
      <dgm:t>
        <a:bodyPr/>
        <a:lstStyle/>
        <a:p>
          <a:endParaRPr lang="lv-LV"/>
        </a:p>
      </dgm:t>
    </dgm:pt>
    <dgm:pt modelId="{0E1A527C-8ECB-43B0-AD55-BFC8B776B965}" type="pres">
      <dgm:prSet presAssocID="{5DA9A76A-3AC2-41E8-9E50-C915013AABD4}" presName="connectorText" presStyleLbl="sibTrans2D1" presStyleIdx="2" presStyleCnt="3"/>
      <dgm:spPr/>
      <dgm:t>
        <a:bodyPr/>
        <a:lstStyle/>
        <a:p>
          <a:endParaRPr lang="lv-LV"/>
        </a:p>
      </dgm:t>
    </dgm:pt>
    <dgm:pt modelId="{E779F4D8-DA70-4F86-A70D-DA696ED1F50A}" type="pres">
      <dgm:prSet presAssocID="{9F882806-D48E-476B-BB3A-D5E7138B26B0}" presName="node" presStyleLbl="node1" presStyleIdx="2" presStyleCnt="3">
        <dgm:presLayoutVars>
          <dgm:bulletEnabled val="1"/>
        </dgm:presLayoutVars>
      </dgm:prSet>
      <dgm:spPr/>
      <dgm:t>
        <a:bodyPr/>
        <a:lstStyle/>
        <a:p>
          <a:endParaRPr lang="lv-LV"/>
        </a:p>
      </dgm:t>
    </dgm:pt>
  </dgm:ptLst>
  <dgm:cxnLst>
    <dgm:cxn modelId="{A6D7BE21-55FF-4800-B815-6D1E3BA5F4E7}" type="presOf" srcId="{9F882806-D48E-476B-BB3A-D5E7138B26B0}" destId="{E779F4D8-DA70-4F86-A70D-DA696ED1F50A}" srcOrd="0" destOrd="0" presId="urn:microsoft.com/office/officeart/2005/8/layout/radial5"/>
    <dgm:cxn modelId="{2CBFAFCB-3A3A-4E1D-879A-289E535A3037}" srcId="{8BAFEFEA-A7E9-4C80-A526-D9E900962FD4}" destId="{85AA60D0-6930-40F9-AEB2-A7BD4654A2B0}" srcOrd="0" destOrd="0" parTransId="{146B9EF6-6BDD-42F1-B77B-438526C6D612}" sibTransId="{D3A31985-1CF0-414F-A489-F921FCEB47AD}"/>
    <dgm:cxn modelId="{D7021A34-079D-4A51-B58C-6B4EFD365297}" type="presOf" srcId="{61D650C5-4195-4280-8BB3-00C51C10B062}" destId="{F0593C53-7B45-4B60-9BF5-193E5F120476}" srcOrd="1" destOrd="0" presId="urn:microsoft.com/office/officeart/2005/8/layout/radial5"/>
    <dgm:cxn modelId="{CAC24529-C19B-4E0B-B3C3-48732946B9F5}" type="presOf" srcId="{8BAFEFEA-A7E9-4C80-A526-D9E900962FD4}" destId="{AAA3B264-F306-4E67-842B-804E42B451A4}" srcOrd="0" destOrd="0" presId="urn:microsoft.com/office/officeart/2005/8/layout/radial5"/>
    <dgm:cxn modelId="{D9D4F0B0-1681-4F89-A25F-45149399F41A}" type="presOf" srcId="{F1B4ACB1-9B6F-4A1A-B955-12F8315C00D7}" destId="{0270E99B-96AB-4F4E-9048-45343DBF276E}" srcOrd="0" destOrd="0" presId="urn:microsoft.com/office/officeart/2005/8/layout/radial5"/>
    <dgm:cxn modelId="{4E8FA634-D42C-4064-90BC-FE1AADB62D0A}" type="presOf" srcId="{61D650C5-4195-4280-8BB3-00C51C10B062}" destId="{2B1F2451-8451-4F04-94F3-115D4172229F}" srcOrd="0" destOrd="0" presId="urn:microsoft.com/office/officeart/2005/8/layout/radial5"/>
    <dgm:cxn modelId="{446F9E55-41E0-4A14-9580-D1EFDA1B5AA7}" srcId="{85AA60D0-6930-40F9-AEB2-A7BD4654A2B0}" destId="{31D64F3A-C4FA-4EBE-8832-441E22C80028}" srcOrd="0" destOrd="0" parTransId="{61D650C5-4195-4280-8BB3-00C51C10B062}" sibTransId="{C0623D08-47BF-4F62-AF53-FD74A3803234}"/>
    <dgm:cxn modelId="{3586D318-17FD-4A22-A24C-9A0FEBC84B3A}" srcId="{85AA60D0-6930-40F9-AEB2-A7BD4654A2B0}" destId="{F1B4ACB1-9B6F-4A1A-B955-12F8315C00D7}" srcOrd="1" destOrd="0" parTransId="{F117E90F-69BE-4C1C-89FC-622139E5E7FB}" sibTransId="{A8786946-C7FE-429B-AEE1-7BB2F36AF454}"/>
    <dgm:cxn modelId="{0A88C724-D608-4286-B840-0C8F55BC6DD6}" type="presOf" srcId="{F117E90F-69BE-4C1C-89FC-622139E5E7FB}" destId="{B6F885DB-F824-4726-A534-42B875F4C50F}" srcOrd="0" destOrd="0" presId="urn:microsoft.com/office/officeart/2005/8/layout/radial5"/>
    <dgm:cxn modelId="{06611239-C708-4FD4-8CC9-B4F978332DD9}" srcId="{8BAFEFEA-A7E9-4C80-A526-D9E900962FD4}" destId="{8DB313E0-6823-4D7F-8C75-F0B06FAE0D2A}" srcOrd="1" destOrd="0" parTransId="{F5FDC216-B23D-4590-BF50-B7A2B5B3FA98}" sibTransId="{F5139188-BD71-414A-A82D-CDFD1985AA66}"/>
    <dgm:cxn modelId="{5AC5DF8D-EB64-4281-BCC5-618C0536998C}" type="presOf" srcId="{5DA9A76A-3AC2-41E8-9E50-C915013AABD4}" destId="{0E1A527C-8ECB-43B0-AD55-BFC8B776B965}" srcOrd="1" destOrd="0" presId="urn:microsoft.com/office/officeart/2005/8/layout/radial5"/>
    <dgm:cxn modelId="{55E1255F-3EED-431F-8C5A-CB4E1CB36A71}" type="presOf" srcId="{F117E90F-69BE-4C1C-89FC-622139E5E7FB}" destId="{4F85C09E-9609-4271-9286-436C74068767}" srcOrd="1" destOrd="0" presId="urn:microsoft.com/office/officeart/2005/8/layout/radial5"/>
    <dgm:cxn modelId="{48410BEC-15E6-4B61-BCAB-497FBF71D7C1}" type="presOf" srcId="{5DA9A76A-3AC2-41E8-9E50-C915013AABD4}" destId="{414D2C4A-2158-453B-8823-0D1729A5E992}" srcOrd="0" destOrd="0" presId="urn:microsoft.com/office/officeart/2005/8/layout/radial5"/>
    <dgm:cxn modelId="{22D5B1E8-197E-4BF3-AC3F-1AB02C41690A}" type="presOf" srcId="{85AA60D0-6930-40F9-AEB2-A7BD4654A2B0}" destId="{ECE24C43-2A14-415A-83D9-08EF15BC6085}" srcOrd="0" destOrd="0" presId="urn:microsoft.com/office/officeart/2005/8/layout/radial5"/>
    <dgm:cxn modelId="{E5A22887-CAB9-4DD7-8522-33EE0875002B}" type="presOf" srcId="{31D64F3A-C4FA-4EBE-8832-441E22C80028}" destId="{1BA89AB7-31C9-4B7A-866E-AE18B7C9D5BC}" srcOrd="0" destOrd="0" presId="urn:microsoft.com/office/officeart/2005/8/layout/radial5"/>
    <dgm:cxn modelId="{0AB96DF4-B514-48CC-B496-5E2DC4A05298}" srcId="{85AA60D0-6930-40F9-AEB2-A7BD4654A2B0}" destId="{9F882806-D48E-476B-BB3A-D5E7138B26B0}" srcOrd="2" destOrd="0" parTransId="{5DA9A76A-3AC2-41E8-9E50-C915013AABD4}" sibTransId="{FF8DBB91-D93E-4E9B-9116-21E547B63FCD}"/>
    <dgm:cxn modelId="{67FA9FE9-24C3-41AE-80F7-9FA7974EA03F}" type="presParOf" srcId="{AAA3B264-F306-4E67-842B-804E42B451A4}" destId="{ECE24C43-2A14-415A-83D9-08EF15BC6085}" srcOrd="0" destOrd="0" presId="urn:microsoft.com/office/officeart/2005/8/layout/radial5"/>
    <dgm:cxn modelId="{E351FBA9-4AD6-405F-8E29-F64029B66164}" type="presParOf" srcId="{AAA3B264-F306-4E67-842B-804E42B451A4}" destId="{2B1F2451-8451-4F04-94F3-115D4172229F}" srcOrd="1" destOrd="0" presId="urn:microsoft.com/office/officeart/2005/8/layout/radial5"/>
    <dgm:cxn modelId="{3FC849B3-FFC5-4954-99D9-0BE8C0038664}" type="presParOf" srcId="{2B1F2451-8451-4F04-94F3-115D4172229F}" destId="{F0593C53-7B45-4B60-9BF5-193E5F120476}" srcOrd="0" destOrd="0" presId="urn:microsoft.com/office/officeart/2005/8/layout/radial5"/>
    <dgm:cxn modelId="{F996D677-E904-4CAC-9E4E-C1711B679B73}" type="presParOf" srcId="{AAA3B264-F306-4E67-842B-804E42B451A4}" destId="{1BA89AB7-31C9-4B7A-866E-AE18B7C9D5BC}" srcOrd="2" destOrd="0" presId="urn:microsoft.com/office/officeart/2005/8/layout/radial5"/>
    <dgm:cxn modelId="{BEAB03D1-0A69-4E86-8D21-71553F674FD7}" type="presParOf" srcId="{AAA3B264-F306-4E67-842B-804E42B451A4}" destId="{B6F885DB-F824-4726-A534-42B875F4C50F}" srcOrd="3" destOrd="0" presId="urn:microsoft.com/office/officeart/2005/8/layout/radial5"/>
    <dgm:cxn modelId="{4CFA8D3C-1102-49B0-A8FC-804B47D014E7}" type="presParOf" srcId="{B6F885DB-F824-4726-A534-42B875F4C50F}" destId="{4F85C09E-9609-4271-9286-436C74068767}" srcOrd="0" destOrd="0" presId="urn:microsoft.com/office/officeart/2005/8/layout/radial5"/>
    <dgm:cxn modelId="{1ED39927-6E25-4B5E-B9E8-D6DB4CA0815F}" type="presParOf" srcId="{AAA3B264-F306-4E67-842B-804E42B451A4}" destId="{0270E99B-96AB-4F4E-9048-45343DBF276E}" srcOrd="4" destOrd="0" presId="urn:microsoft.com/office/officeart/2005/8/layout/radial5"/>
    <dgm:cxn modelId="{69D760A7-7F26-4CBE-AA2E-0B71E4C1C08C}" type="presParOf" srcId="{AAA3B264-F306-4E67-842B-804E42B451A4}" destId="{414D2C4A-2158-453B-8823-0D1729A5E992}" srcOrd="5" destOrd="0" presId="urn:microsoft.com/office/officeart/2005/8/layout/radial5"/>
    <dgm:cxn modelId="{58774326-A254-4D6A-A45A-56F021953E3D}" type="presParOf" srcId="{414D2C4A-2158-453B-8823-0D1729A5E992}" destId="{0E1A527C-8ECB-43B0-AD55-BFC8B776B965}" srcOrd="0" destOrd="0" presId="urn:microsoft.com/office/officeart/2005/8/layout/radial5"/>
    <dgm:cxn modelId="{18A65686-2640-48F5-A709-867F38349312}" type="presParOf" srcId="{AAA3B264-F306-4E67-842B-804E42B451A4}" destId="{E779F4D8-DA70-4F86-A70D-DA696ED1F50A}"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C437AE-E8A4-4BA8-B279-A0F426ACAFF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179F1A88-1932-4AC9-A7CC-C44259453BA3}">
      <dgm:prSet phldrT="[Text]" custT="1"/>
      <dgm:spPr>
        <a:solidFill>
          <a:schemeClr val="accent5">
            <a:lumMod val="40000"/>
            <a:lumOff val="60000"/>
          </a:schemeClr>
        </a:solidFill>
        <a:ln w="38100">
          <a:solidFill>
            <a:srgbClr val="003399"/>
          </a:solidFill>
        </a:ln>
      </dgm:spPr>
      <dgm:t>
        <a:bodyPr/>
        <a:lstStyle/>
        <a:p>
          <a:r>
            <a:rPr lang="lv-LV" sz="2100" b="1" dirty="0" smtClean="0">
              <a:solidFill>
                <a:srgbClr val="003399"/>
              </a:solidFill>
              <a:latin typeface="Arial" panose="020B0604020202020204" pitchFamily="34" charset="0"/>
              <a:cs typeface="Arial" panose="020B0604020202020204" pitchFamily="34" charset="0"/>
            </a:rPr>
            <a:t>PARTNER REPORT </a:t>
          </a:r>
        </a:p>
        <a:p>
          <a:r>
            <a:rPr lang="lv-LV" sz="1600" b="1" dirty="0" err="1" smtClean="0">
              <a:solidFill>
                <a:srgbClr val="003399"/>
              </a:solidFill>
              <a:latin typeface="Arial" panose="020B0604020202020204" pitchFamily="34" charset="0"/>
              <a:cs typeface="Arial" panose="020B0604020202020204" pitchFamily="34" charset="0"/>
            </a:rPr>
            <a:t>each</a:t>
          </a:r>
          <a:r>
            <a:rPr lang="lv-LV" sz="1600" b="1" dirty="0" smtClean="0">
              <a:solidFill>
                <a:srgbClr val="003399"/>
              </a:solidFill>
              <a:latin typeface="Arial" panose="020B0604020202020204" pitchFamily="34" charset="0"/>
              <a:cs typeface="Arial" panose="020B0604020202020204" pitchFamily="34" charset="0"/>
            </a:rPr>
            <a:t> Project </a:t>
          </a:r>
          <a:r>
            <a:rPr lang="lv-LV" sz="1600" b="1" dirty="0" err="1" smtClean="0">
              <a:solidFill>
                <a:srgbClr val="003399"/>
              </a:solidFill>
              <a:latin typeface="Arial" panose="020B0604020202020204" pitchFamily="34" charset="0"/>
              <a:cs typeface="Arial" panose="020B0604020202020204" pitchFamily="34" charset="0"/>
            </a:rPr>
            <a:t>partner</a:t>
          </a:r>
          <a:r>
            <a:rPr lang="lv-LV" sz="1600" b="1" dirty="0" smtClean="0">
              <a:solidFill>
                <a:srgbClr val="003399"/>
              </a:solidFill>
              <a:latin typeface="Arial" panose="020B0604020202020204" pitchFamily="34" charset="0"/>
              <a:cs typeface="Arial" panose="020B0604020202020204" pitchFamily="34" charset="0"/>
            </a:rPr>
            <a:t> </a:t>
          </a:r>
          <a:r>
            <a:rPr lang="lv-LV" sz="1600" b="1" dirty="0" err="1" smtClean="0">
              <a:solidFill>
                <a:srgbClr val="003399"/>
              </a:solidFill>
              <a:latin typeface="Arial" panose="020B0604020202020204" pitchFamily="34" charset="0"/>
              <a:cs typeface="Arial" panose="020B0604020202020204" pitchFamily="34" charset="0"/>
            </a:rPr>
            <a:t>and</a:t>
          </a:r>
          <a:r>
            <a:rPr lang="lv-LV" sz="1600" b="1" dirty="0" smtClean="0">
              <a:solidFill>
                <a:srgbClr val="003399"/>
              </a:solidFill>
              <a:latin typeface="Arial" panose="020B0604020202020204" pitchFamily="34" charset="0"/>
              <a:cs typeface="Arial" panose="020B0604020202020204" pitchFamily="34" charset="0"/>
            </a:rPr>
            <a:t> </a:t>
          </a:r>
        </a:p>
        <a:p>
          <a:r>
            <a:rPr lang="lv-LV" sz="1600" b="1" dirty="0" err="1" smtClean="0">
              <a:solidFill>
                <a:srgbClr val="003399"/>
              </a:solidFill>
              <a:latin typeface="Arial" panose="020B0604020202020204" pitchFamily="34" charset="0"/>
              <a:cs typeface="Arial" panose="020B0604020202020204" pitchFamily="34" charset="0"/>
            </a:rPr>
            <a:t>Lead</a:t>
          </a:r>
          <a:r>
            <a:rPr lang="lv-LV" sz="1600" b="1" dirty="0" smtClean="0">
              <a:solidFill>
                <a:srgbClr val="003399"/>
              </a:solidFill>
              <a:latin typeface="Arial" panose="020B0604020202020204" pitchFamily="34" charset="0"/>
              <a:cs typeface="Arial" panose="020B0604020202020204" pitchFamily="34" charset="0"/>
            </a:rPr>
            <a:t> </a:t>
          </a:r>
          <a:r>
            <a:rPr lang="lv-LV" sz="1600" b="1" dirty="0" err="1" smtClean="0">
              <a:solidFill>
                <a:srgbClr val="003399"/>
              </a:solidFill>
              <a:latin typeface="Arial" panose="020B0604020202020204" pitchFamily="34" charset="0"/>
              <a:cs typeface="Arial" panose="020B0604020202020204" pitchFamily="34" charset="0"/>
            </a:rPr>
            <a:t>partner</a:t>
          </a:r>
          <a:endParaRPr lang="lv-LV" sz="1600" b="1" dirty="0" smtClean="0">
            <a:solidFill>
              <a:srgbClr val="003399"/>
            </a:solidFill>
            <a:latin typeface="Arial" panose="020B0604020202020204" pitchFamily="34" charset="0"/>
            <a:cs typeface="Arial" panose="020B0604020202020204" pitchFamily="34" charset="0"/>
          </a:endParaRPr>
        </a:p>
        <a:p>
          <a:r>
            <a:rPr lang="lv-LV" sz="2100" b="1" dirty="0" smtClean="0">
              <a:solidFill>
                <a:srgbClr val="003399"/>
              </a:solidFill>
              <a:latin typeface="Arial" panose="020B0604020202020204" pitchFamily="34" charset="0"/>
              <a:cs typeface="Arial" panose="020B0604020202020204" pitchFamily="34" charset="0"/>
            </a:rPr>
            <a:t> </a:t>
          </a:r>
          <a:r>
            <a:rPr lang="lv-LV" sz="1600" b="1" dirty="0" err="1" smtClean="0">
              <a:solidFill>
                <a:srgbClr val="003399"/>
              </a:solidFill>
              <a:latin typeface="Arial" panose="020B0604020202020204" pitchFamily="34" charset="0"/>
              <a:cs typeface="Arial" panose="020B0604020202020204" pitchFamily="34" charset="0"/>
            </a:rPr>
            <a:t>verified</a:t>
          </a:r>
          <a:r>
            <a:rPr lang="lv-LV" sz="1600" b="1" dirty="0" smtClean="0">
              <a:solidFill>
                <a:srgbClr val="003399"/>
              </a:solidFill>
              <a:latin typeface="Arial" panose="020B0604020202020204" pitchFamily="34" charset="0"/>
              <a:cs typeface="Arial" panose="020B0604020202020204" pitchFamily="34" charset="0"/>
            </a:rPr>
            <a:t> </a:t>
          </a:r>
          <a:r>
            <a:rPr lang="lv-LV" sz="1600" b="1" dirty="0" err="1" smtClean="0">
              <a:solidFill>
                <a:srgbClr val="003399"/>
              </a:solidFill>
              <a:latin typeface="Arial" panose="020B0604020202020204" pitchFamily="34" charset="0"/>
              <a:cs typeface="Arial" panose="020B0604020202020204" pitchFamily="34" charset="0"/>
            </a:rPr>
            <a:t>by</a:t>
          </a:r>
          <a:r>
            <a:rPr lang="lv-LV" sz="1600" b="1" dirty="0" smtClean="0">
              <a:solidFill>
                <a:srgbClr val="003399"/>
              </a:solidFill>
              <a:latin typeface="Arial" panose="020B0604020202020204" pitchFamily="34" charset="0"/>
              <a:cs typeface="Arial" panose="020B0604020202020204" pitchFamily="34" charset="0"/>
            </a:rPr>
            <a:t> </a:t>
          </a:r>
          <a:r>
            <a:rPr lang="lv-LV" sz="1600" b="1" dirty="0" err="1" smtClean="0">
              <a:solidFill>
                <a:srgbClr val="003399"/>
              </a:solidFill>
              <a:latin typeface="Arial" panose="020B0604020202020204" pitchFamily="34" charset="0"/>
              <a:cs typeface="Arial" panose="020B0604020202020204" pitchFamily="34" charset="0"/>
            </a:rPr>
            <a:t>Financial</a:t>
          </a:r>
          <a:r>
            <a:rPr lang="lv-LV" sz="1600" b="1" dirty="0" smtClean="0">
              <a:solidFill>
                <a:srgbClr val="003399"/>
              </a:solidFill>
              <a:latin typeface="Arial" panose="020B0604020202020204" pitchFamily="34" charset="0"/>
              <a:cs typeface="Arial" panose="020B0604020202020204" pitchFamily="34" charset="0"/>
            </a:rPr>
            <a:t> </a:t>
          </a:r>
          <a:r>
            <a:rPr lang="lv-LV" sz="1600" b="1" dirty="0" err="1" smtClean="0">
              <a:solidFill>
                <a:srgbClr val="003399"/>
              </a:solidFill>
              <a:latin typeface="Arial" panose="020B0604020202020204" pitchFamily="34" charset="0"/>
              <a:cs typeface="Arial" panose="020B0604020202020204" pitchFamily="34" charset="0"/>
            </a:rPr>
            <a:t>Control</a:t>
          </a:r>
          <a:endParaRPr lang="lv-LV" sz="1600" dirty="0">
            <a:solidFill>
              <a:srgbClr val="003399"/>
            </a:solidFill>
          </a:endParaRPr>
        </a:p>
      </dgm:t>
    </dgm:pt>
    <dgm:pt modelId="{4D3E00CF-D142-4631-BF6C-23C4C0D3443F}" type="parTrans" cxnId="{1659FD1F-659F-41DC-80D5-04E6512F7B77}">
      <dgm:prSet/>
      <dgm:spPr/>
      <dgm:t>
        <a:bodyPr/>
        <a:lstStyle/>
        <a:p>
          <a:endParaRPr lang="lv-LV"/>
        </a:p>
      </dgm:t>
    </dgm:pt>
    <dgm:pt modelId="{E926C542-FA2F-48C2-B4A7-C46A038B7D7F}" type="sibTrans" cxnId="{1659FD1F-659F-41DC-80D5-04E6512F7B77}">
      <dgm:prSet/>
      <dgm:spPr/>
      <dgm:t>
        <a:bodyPr/>
        <a:lstStyle/>
        <a:p>
          <a:endParaRPr lang="lv-LV"/>
        </a:p>
      </dgm:t>
    </dgm:pt>
    <dgm:pt modelId="{14572E11-1D78-42E1-9805-43A3736668A0}">
      <dgm:prSet phldrT="[Text]" custT="1"/>
      <dgm:spPr>
        <a:solidFill>
          <a:schemeClr val="accent5">
            <a:lumMod val="40000"/>
            <a:lumOff val="60000"/>
          </a:schemeClr>
        </a:solidFill>
        <a:ln w="38100">
          <a:solidFill>
            <a:srgbClr val="003399"/>
          </a:solidFill>
        </a:ln>
      </dgm:spPr>
      <dgm:t>
        <a:bodyPr/>
        <a:lstStyle/>
        <a:p>
          <a:r>
            <a:rPr lang="lv-LV" sz="2100" b="1" dirty="0" smtClean="0">
              <a:solidFill>
                <a:srgbClr val="003399"/>
              </a:solidFill>
              <a:latin typeface="Arial" panose="020B0604020202020204" pitchFamily="34" charset="0"/>
              <a:cs typeface="Arial" panose="020B0604020202020204" pitchFamily="34" charset="0"/>
            </a:rPr>
            <a:t>CONSOLIDATED </a:t>
          </a:r>
          <a:r>
            <a:rPr lang="en-GB" sz="2100" b="1" dirty="0" smtClean="0">
              <a:solidFill>
                <a:srgbClr val="003399"/>
              </a:solidFill>
              <a:latin typeface="Arial" panose="020B0604020202020204" pitchFamily="34" charset="0"/>
              <a:cs typeface="Arial" panose="020B0604020202020204" pitchFamily="34" charset="0"/>
            </a:rPr>
            <a:t>PROGRESS </a:t>
          </a:r>
          <a:r>
            <a:rPr lang="lv-LV" sz="2100" b="1" dirty="0" smtClean="0">
              <a:solidFill>
                <a:srgbClr val="003399"/>
              </a:solidFill>
              <a:latin typeface="Arial" panose="020B0604020202020204" pitchFamily="34" charset="0"/>
              <a:cs typeface="Arial" panose="020B0604020202020204" pitchFamily="34" charset="0"/>
            </a:rPr>
            <a:t>REPORT</a:t>
          </a:r>
        </a:p>
        <a:p>
          <a:endParaRPr lang="lv-LV" sz="2100" b="1" dirty="0" smtClean="0">
            <a:solidFill>
              <a:srgbClr val="003399"/>
            </a:solidFill>
            <a:latin typeface="Arial" panose="020B0604020202020204" pitchFamily="34" charset="0"/>
            <a:cs typeface="Arial" panose="020B0604020202020204" pitchFamily="34" charset="0"/>
          </a:endParaRPr>
        </a:p>
        <a:p>
          <a:r>
            <a:rPr lang="lv-LV" sz="1600" b="1" dirty="0" err="1" smtClean="0">
              <a:solidFill>
                <a:srgbClr val="003399"/>
              </a:solidFill>
              <a:latin typeface="Arial" panose="020B0604020202020204" pitchFamily="34" charset="0"/>
              <a:cs typeface="Arial" panose="020B0604020202020204" pitchFamily="34" charset="0"/>
            </a:rPr>
            <a:t>Prepared</a:t>
          </a:r>
          <a:r>
            <a:rPr lang="lv-LV" sz="1600" b="1" dirty="0" smtClean="0">
              <a:solidFill>
                <a:srgbClr val="003399"/>
              </a:solidFill>
              <a:latin typeface="Arial" panose="020B0604020202020204" pitchFamily="34" charset="0"/>
              <a:cs typeface="Arial" panose="020B0604020202020204" pitchFamily="34" charset="0"/>
            </a:rPr>
            <a:t> </a:t>
          </a:r>
          <a:r>
            <a:rPr lang="lv-LV" sz="1600" b="1" dirty="0" err="1" smtClean="0">
              <a:solidFill>
                <a:srgbClr val="003399"/>
              </a:solidFill>
              <a:latin typeface="Arial" panose="020B0604020202020204" pitchFamily="34" charset="0"/>
              <a:cs typeface="Arial" panose="020B0604020202020204" pitchFamily="34" charset="0"/>
            </a:rPr>
            <a:t>only</a:t>
          </a:r>
          <a:r>
            <a:rPr lang="lv-LV" sz="1600" b="1" dirty="0" smtClean="0">
              <a:solidFill>
                <a:srgbClr val="003399"/>
              </a:solidFill>
              <a:latin typeface="Arial" panose="020B0604020202020204" pitchFamily="34" charset="0"/>
              <a:cs typeface="Arial" panose="020B0604020202020204" pitchFamily="34" charset="0"/>
            </a:rPr>
            <a:t> </a:t>
          </a:r>
          <a:r>
            <a:rPr lang="lv-LV" sz="1600" b="1" dirty="0" err="1" smtClean="0">
              <a:solidFill>
                <a:srgbClr val="003399"/>
              </a:solidFill>
              <a:latin typeface="Arial" panose="020B0604020202020204" pitchFamily="34" charset="0"/>
              <a:cs typeface="Arial" panose="020B0604020202020204" pitchFamily="34" charset="0"/>
            </a:rPr>
            <a:t>by</a:t>
          </a:r>
          <a:r>
            <a:rPr lang="lv-LV" sz="1600" b="1" dirty="0" smtClean="0">
              <a:solidFill>
                <a:srgbClr val="003399"/>
              </a:solidFill>
              <a:latin typeface="Arial" panose="020B0604020202020204" pitchFamily="34" charset="0"/>
              <a:cs typeface="Arial" panose="020B0604020202020204" pitchFamily="34" charset="0"/>
            </a:rPr>
            <a:t> </a:t>
          </a:r>
          <a:r>
            <a:rPr lang="lv-LV" sz="1600" b="1" dirty="0" err="1" smtClean="0">
              <a:solidFill>
                <a:srgbClr val="003399"/>
              </a:solidFill>
              <a:latin typeface="Arial" panose="020B0604020202020204" pitchFamily="34" charset="0"/>
              <a:cs typeface="Arial" panose="020B0604020202020204" pitchFamily="34" charset="0"/>
            </a:rPr>
            <a:t>Lead</a:t>
          </a:r>
          <a:r>
            <a:rPr lang="lv-LV" sz="1600" b="1" dirty="0" smtClean="0">
              <a:solidFill>
                <a:srgbClr val="003399"/>
              </a:solidFill>
              <a:latin typeface="Arial" panose="020B0604020202020204" pitchFamily="34" charset="0"/>
              <a:cs typeface="Arial" panose="020B0604020202020204" pitchFamily="34" charset="0"/>
            </a:rPr>
            <a:t> </a:t>
          </a:r>
          <a:r>
            <a:rPr lang="lv-LV" sz="1600" b="1" dirty="0" err="1" smtClean="0">
              <a:solidFill>
                <a:srgbClr val="003399"/>
              </a:solidFill>
              <a:latin typeface="Arial" panose="020B0604020202020204" pitchFamily="34" charset="0"/>
              <a:cs typeface="Arial" panose="020B0604020202020204" pitchFamily="34" charset="0"/>
            </a:rPr>
            <a:t>partner</a:t>
          </a:r>
          <a:endParaRPr lang="lv-LV" sz="1600" dirty="0">
            <a:solidFill>
              <a:srgbClr val="003399"/>
            </a:solidFill>
          </a:endParaRPr>
        </a:p>
      </dgm:t>
    </dgm:pt>
    <dgm:pt modelId="{757A0499-D642-4538-9017-B995710D464B}" type="parTrans" cxnId="{2939472F-1DAB-47BD-AB65-5B92C81E9C87}">
      <dgm:prSet/>
      <dgm:spPr/>
      <dgm:t>
        <a:bodyPr/>
        <a:lstStyle/>
        <a:p>
          <a:endParaRPr lang="lv-LV"/>
        </a:p>
      </dgm:t>
    </dgm:pt>
    <dgm:pt modelId="{AFB77A37-5AEA-4B4D-8748-6863F674BF19}" type="sibTrans" cxnId="{2939472F-1DAB-47BD-AB65-5B92C81E9C87}">
      <dgm:prSet/>
      <dgm:spPr/>
      <dgm:t>
        <a:bodyPr/>
        <a:lstStyle/>
        <a:p>
          <a:endParaRPr lang="lv-LV"/>
        </a:p>
      </dgm:t>
    </dgm:pt>
    <dgm:pt modelId="{62A9512F-15C6-4986-92BC-8099BA3CA5F2}" type="pres">
      <dgm:prSet presAssocID="{3AC437AE-E8A4-4BA8-B279-A0F426ACAFF5}" presName="diagram" presStyleCnt="0">
        <dgm:presLayoutVars>
          <dgm:dir/>
          <dgm:resizeHandles val="exact"/>
        </dgm:presLayoutVars>
      </dgm:prSet>
      <dgm:spPr/>
      <dgm:t>
        <a:bodyPr/>
        <a:lstStyle/>
        <a:p>
          <a:endParaRPr lang="lv-LV"/>
        </a:p>
      </dgm:t>
    </dgm:pt>
    <dgm:pt modelId="{AFE5C41F-9861-4387-8AE4-63D5E1994397}" type="pres">
      <dgm:prSet presAssocID="{179F1A88-1932-4AC9-A7CC-C44259453BA3}" presName="node" presStyleLbl="node1" presStyleIdx="0" presStyleCnt="2" custScaleX="130194">
        <dgm:presLayoutVars>
          <dgm:bulletEnabled val="1"/>
        </dgm:presLayoutVars>
      </dgm:prSet>
      <dgm:spPr/>
      <dgm:t>
        <a:bodyPr/>
        <a:lstStyle/>
        <a:p>
          <a:endParaRPr lang="lv-LV"/>
        </a:p>
      </dgm:t>
    </dgm:pt>
    <dgm:pt modelId="{C222E074-AE23-496E-A4AA-978C5875E309}" type="pres">
      <dgm:prSet presAssocID="{E926C542-FA2F-48C2-B4A7-C46A038B7D7F}" presName="sibTrans" presStyleCnt="0"/>
      <dgm:spPr/>
    </dgm:pt>
    <dgm:pt modelId="{8C45CE2D-2EE4-435E-AC6B-A4943E69FD24}" type="pres">
      <dgm:prSet presAssocID="{14572E11-1D78-42E1-9805-43A3736668A0}" presName="node" presStyleLbl="node1" presStyleIdx="1" presStyleCnt="2" custScaleX="206617">
        <dgm:presLayoutVars>
          <dgm:bulletEnabled val="1"/>
        </dgm:presLayoutVars>
      </dgm:prSet>
      <dgm:spPr/>
      <dgm:t>
        <a:bodyPr/>
        <a:lstStyle/>
        <a:p>
          <a:endParaRPr lang="lv-LV"/>
        </a:p>
      </dgm:t>
    </dgm:pt>
  </dgm:ptLst>
  <dgm:cxnLst>
    <dgm:cxn modelId="{675BD98E-6EF2-424A-A7B5-C904BD5F76BB}" type="presOf" srcId="{3AC437AE-E8A4-4BA8-B279-A0F426ACAFF5}" destId="{62A9512F-15C6-4986-92BC-8099BA3CA5F2}" srcOrd="0" destOrd="0" presId="urn:microsoft.com/office/officeart/2005/8/layout/default"/>
    <dgm:cxn modelId="{AFF4EE1F-D77F-456E-90A6-F03BE45680B4}" type="presOf" srcId="{179F1A88-1932-4AC9-A7CC-C44259453BA3}" destId="{AFE5C41F-9861-4387-8AE4-63D5E1994397}" srcOrd="0" destOrd="0" presId="urn:microsoft.com/office/officeart/2005/8/layout/default"/>
    <dgm:cxn modelId="{2939472F-1DAB-47BD-AB65-5B92C81E9C87}" srcId="{3AC437AE-E8A4-4BA8-B279-A0F426ACAFF5}" destId="{14572E11-1D78-42E1-9805-43A3736668A0}" srcOrd="1" destOrd="0" parTransId="{757A0499-D642-4538-9017-B995710D464B}" sibTransId="{AFB77A37-5AEA-4B4D-8748-6863F674BF19}"/>
    <dgm:cxn modelId="{0B08AB00-81FC-4E94-9C22-C07757AE3697}" type="presOf" srcId="{14572E11-1D78-42E1-9805-43A3736668A0}" destId="{8C45CE2D-2EE4-435E-AC6B-A4943E69FD24}" srcOrd="0" destOrd="0" presId="urn:microsoft.com/office/officeart/2005/8/layout/default"/>
    <dgm:cxn modelId="{1659FD1F-659F-41DC-80D5-04E6512F7B77}" srcId="{3AC437AE-E8A4-4BA8-B279-A0F426ACAFF5}" destId="{179F1A88-1932-4AC9-A7CC-C44259453BA3}" srcOrd="0" destOrd="0" parTransId="{4D3E00CF-D142-4631-BF6C-23C4C0D3443F}" sibTransId="{E926C542-FA2F-48C2-B4A7-C46A038B7D7F}"/>
    <dgm:cxn modelId="{E8F0DC78-E57D-4ED0-8D23-94891F5174D2}" type="presParOf" srcId="{62A9512F-15C6-4986-92BC-8099BA3CA5F2}" destId="{AFE5C41F-9861-4387-8AE4-63D5E1994397}" srcOrd="0" destOrd="0" presId="urn:microsoft.com/office/officeart/2005/8/layout/default"/>
    <dgm:cxn modelId="{013FFC6A-B750-4F56-8D7A-A631506958E3}" type="presParOf" srcId="{62A9512F-15C6-4986-92BC-8099BA3CA5F2}" destId="{C222E074-AE23-496E-A4AA-978C5875E309}" srcOrd="1" destOrd="0" presId="urn:microsoft.com/office/officeart/2005/8/layout/default"/>
    <dgm:cxn modelId="{91ED848F-56F0-4D66-B145-C13C2A0F7BC4}" type="presParOf" srcId="{62A9512F-15C6-4986-92BC-8099BA3CA5F2}" destId="{8C45CE2D-2EE4-435E-AC6B-A4943E69FD24}" srcOrd="2" destOrd="0" presId="urn:microsoft.com/office/officeart/2005/8/layout/default"/>
  </dgm:cxnLst>
  <dgm:bg/>
  <dgm:whole>
    <a:ln w="38100"/>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A1F604-2581-41CB-85CF-05968BAB4283}"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lv-LV"/>
        </a:p>
      </dgm:t>
    </dgm:pt>
    <dgm:pt modelId="{07450BC4-E706-488C-A4ED-674B0C0437B5}">
      <dgm:prSet phldrT="[Text]" custT="1"/>
      <dgm:spPr/>
      <dgm:t>
        <a:bodyPr/>
        <a:lstStyle/>
        <a:p>
          <a:r>
            <a:rPr lang="lv-LV" sz="1400" b="1" dirty="0" err="1" smtClean="0">
              <a:solidFill>
                <a:srgbClr val="003399"/>
              </a:solidFill>
            </a:rPr>
            <a:t>Partner</a:t>
          </a:r>
          <a:r>
            <a:rPr lang="lv-LV" sz="1400" b="1" dirty="0" smtClean="0">
              <a:solidFill>
                <a:srgbClr val="003399"/>
              </a:solidFill>
            </a:rPr>
            <a:t> </a:t>
          </a:r>
          <a:r>
            <a:rPr lang="lv-LV" sz="1400" b="1" dirty="0" err="1" smtClean="0">
              <a:solidFill>
                <a:srgbClr val="003399"/>
              </a:solidFill>
            </a:rPr>
            <a:t>reports</a:t>
          </a:r>
          <a:endParaRPr lang="lv-LV" sz="1400" b="1" dirty="0">
            <a:solidFill>
              <a:srgbClr val="003399"/>
            </a:solidFill>
          </a:endParaRPr>
        </a:p>
      </dgm:t>
    </dgm:pt>
    <dgm:pt modelId="{D1D1976F-1C00-413E-8114-C20021207989}" type="parTrans" cxnId="{2DFF0552-58BF-4AA2-8476-68FAF36FE5B7}">
      <dgm:prSet/>
      <dgm:spPr/>
      <dgm:t>
        <a:bodyPr/>
        <a:lstStyle/>
        <a:p>
          <a:endParaRPr lang="lv-LV"/>
        </a:p>
      </dgm:t>
    </dgm:pt>
    <dgm:pt modelId="{A1113F5D-DC2D-46F5-90CC-EC32DC9FC930}" type="sibTrans" cxnId="{2DFF0552-58BF-4AA2-8476-68FAF36FE5B7}">
      <dgm:prSet/>
      <dgm:spPr/>
      <dgm:t>
        <a:bodyPr/>
        <a:lstStyle/>
        <a:p>
          <a:endParaRPr lang="lv-LV"/>
        </a:p>
      </dgm:t>
    </dgm:pt>
    <dgm:pt modelId="{DC686253-0006-4FEF-BF31-D24C5EC66D5F}">
      <dgm:prSet phldrT="[Text]"/>
      <dgm:spPr>
        <a:ln>
          <a:solidFill>
            <a:srgbClr val="003399">
              <a:alpha val="90000"/>
            </a:srgbClr>
          </a:solidFill>
        </a:ln>
      </dgm:spPr>
      <dgm:t>
        <a:bodyPr/>
        <a:lstStyle/>
        <a:p>
          <a:r>
            <a:rPr lang="lv-LV" b="1" dirty="0" err="1" smtClean="0">
              <a:solidFill>
                <a:srgbClr val="003399"/>
              </a:solidFill>
            </a:rPr>
            <a:t>Up</a:t>
          </a:r>
          <a:r>
            <a:rPr lang="lv-LV" b="1" dirty="0" smtClean="0">
              <a:solidFill>
                <a:srgbClr val="003399"/>
              </a:solidFill>
            </a:rPr>
            <a:t> to 2 </a:t>
          </a:r>
          <a:r>
            <a:rPr lang="lv-LV" b="1" dirty="0" err="1" smtClean="0">
              <a:solidFill>
                <a:srgbClr val="003399"/>
              </a:solidFill>
            </a:rPr>
            <a:t>months</a:t>
          </a:r>
          <a:endParaRPr lang="lv-LV" b="1" dirty="0">
            <a:solidFill>
              <a:srgbClr val="003399"/>
            </a:solidFill>
          </a:endParaRPr>
        </a:p>
      </dgm:t>
    </dgm:pt>
    <dgm:pt modelId="{5F258CD9-A539-415D-B058-F9E75AA136E4}" type="parTrans" cxnId="{EF95911D-8579-4238-B4A0-C7107D9A68C6}">
      <dgm:prSet/>
      <dgm:spPr/>
      <dgm:t>
        <a:bodyPr/>
        <a:lstStyle/>
        <a:p>
          <a:endParaRPr lang="lv-LV"/>
        </a:p>
      </dgm:t>
    </dgm:pt>
    <dgm:pt modelId="{11B9A312-E75C-4BAC-8A68-88D81BB9BD68}" type="sibTrans" cxnId="{EF95911D-8579-4238-B4A0-C7107D9A68C6}">
      <dgm:prSet/>
      <dgm:spPr/>
      <dgm:t>
        <a:bodyPr/>
        <a:lstStyle/>
        <a:p>
          <a:endParaRPr lang="lv-LV"/>
        </a:p>
      </dgm:t>
    </dgm:pt>
    <dgm:pt modelId="{DB0C6A0D-80E0-4A67-92FC-0BA52CCD15B8}">
      <dgm:prSet phldrT="[Text]" custT="1"/>
      <dgm:spPr>
        <a:solidFill>
          <a:srgbClr val="98C222"/>
        </a:solidFill>
      </dgm:spPr>
      <dgm:t>
        <a:bodyPr/>
        <a:lstStyle/>
        <a:p>
          <a:r>
            <a:rPr lang="lv-LV" sz="1200" b="1" dirty="0" err="1" smtClean="0">
              <a:solidFill>
                <a:srgbClr val="003399"/>
              </a:solidFill>
            </a:rPr>
            <a:t>Certification</a:t>
          </a:r>
          <a:r>
            <a:rPr lang="lv-LV" sz="1200" b="1" dirty="0" smtClean="0">
              <a:solidFill>
                <a:srgbClr val="003399"/>
              </a:solidFill>
            </a:rPr>
            <a:t> </a:t>
          </a:r>
          <a:r>
            <a:rPr lang="lv-LV" sz="1200" b="1" dirty="0" err="1" smtClean="0">
              <a:solidFill>
                <a:srgbClr val="003399"/>
              </a:solidFill>
            </a:rPr>
            <a:t>by</a:t>
          </a:r>
          <a:r>
            <a:rPr lang="lv-LV" sz="1200" b="1" dirty="0" smtClean="0">
              <a:solidFill>
                <a:srgbClr val="003399"/>
              </a:solidFill>
            </a:rPr>
            <a:t> FC</a:t>
          </a:r>
          <a:endParaRPr lang="lv-LV" sz="1200" b="1" dirty="0">
            <a:solidFill>
              <a:srgbClr val="003399"/>
            </a:solidFill>
          </a:endParaRPr>
        </a:p>
      </dgm:t>
    </dgm:pt>
    <dgm:pt modelId="{F36A480D-64A3-4CBB-88AD-A237E156D89E}" type="parTrans" cxnId="{254616EE-C1AC-40C1-B307-31B72BAE68AD}">
      <dgm:prSet/>
      <dgm:spPr/>
      <dgm:t>
        <a:bodyPr/>
        <a:lstStyle/>
        <a:p>
          <a:endParaRPr lang="lv-LV"/>
        </a:p>
      </dgm:t>
    </dgm:pt>
    <dgm:pt modelId="{61A9743B-427F-4B7F-8CDA-B39E22164D61}" type="sibTrans" cxnId="{254616EE-C1AC-40C1-B307-31B72BAE68AD}">
      <dgm:prSet/>
      <dgm:spPr/>
      <dgm:t>
        <a:bodyPr/>
        <a:lstStyle/>
        <a:p>
          <a:endParaRPr lang="lv-LV"/>
        </a:p>
      </dgm:t>
    </dgm:pt>
    <dgm:pt modelId="{3CC38CD8-2F29-476A-9629-F416ADC51764}">
      <dgm:prSet phldrT="[Text]"/>
      <dgm:spPr>
        <a:ln>
          <a:solidFill>
            <a:srgbClr val="003399">
              <a:alpha val="90000"/>
            </a:srgbClr>
          </a:solidFill>
        </a:ln>
      </dgm:spPr>
      <dgm:t>
        <a:bodyPr/>
        <a:lstStyle/>
        <a:p>
          <a:r>
            <a:rPr lang="lv-LV" b="1" dirty="0" smtClean="0">
              <a:solidFill>
                <a:srgbClr val="003399"/>
              </a:solidFill>
            </a:rPr>
            <a:t>2 </a:t>
          </a:r>
          <a:r>
            <a:rPr lang="lv-LV" b="1" dirty="0" err="1" smtClean="0">
              <a:solidFill>
                <a:srgbClr val="003399"/>
              </a:solidFill>
            </a:rPr>
            <a:t>weeks</a:t>
          </a:r>
          <a:endParaRPr lang="lv-LV" b="1" dirty="0">
            <a:solidFill>
              <a:srgbClr val="003399"/>
            </a:solidFill>
          </a:endParaRPr>
        </a:p>
      </dgm:t>
    </dgm:pt>
    <dgm:pt modelId="{C0655692-0A62-40DD-815E-4AB8D6C5FAC5}" type="parTrans" cxnId="{7504850A-8C3A-4EEC-897C-24F88B12C550}">
      <dgm:prSet/>
      <dgm:spPr/>
      <dgm:t>
        <a:bodyPr/>
        <a:lstStyle/>
        <a:p>
          <a:endParaRPr lang="lv-LV"/>
        </a:p>
      </dgm:t>
    </dgm:pt>
    <dgm:pt modelId="{B1885711-B711-4A7A-AD0A-80B44A139594}" type="sibTrans" cxnId="{7504850A-8C3A-4EEC-897C-24F88B12C550}">
      <dgm:prSet/>
      <dgm:spPr/>
      <dgm:t>
        <a:bodyPr/>
        <a:lstStyle/>
        <a:p>
          <a:endParaRPr lang="lv-LV"/>
        </a:p>
      </dgm:t>
    </dgm:pt>
    <dgm:pt modelId="{6F099F27-CDF1-446C-9FBA-B3037F698755}">
      <dgm:prSet phldrT="[Text]" custT="1"/>
      <dgm:spPr/>
      <dgm:t>
        <a:bodyPr/>
        <a:lstStyle/>
        <a:p>
          <a:r>
            <a:rPr lang="lv-LV" sz="1100" b="1" dirty="0" err="1" smtClean="0">
              <a:solidFill>
                <a:srgbClr val="003399"/>
              </a:solidFill>
            </a:rPr>
            <a:t>Consolidated</a:t>
          </a:r>
          <a:r>
            <a:rPr lang="lv-LV" sz="1100" b="1" dirty="0" smtClean="0">
              <a:solidFill>
                <a:srgbClr val="003399"/>
              </a:solidFill>
            </a:rPr>
            <a:t> progress </a:t>
          </a:r>
          <a:r>
            <a:rPr lang="lv-LV" sz="1100" b="1" dirty="0" err="1" smtClean="0">
              <a:solidFill>
                <a:srgbClr val="003399"/>
              </a:solidFill>
            </a:rPr>
            <a:t>report</a:t>
          </a:r>
          <a:endParaRPr lang="lv-LV" sz="1100" b="1" dirty="0">
            <a:solidFill>
              <a:srgbClr val="003399"/>
            </a:solidFill>
          </a:endParaRPr>
        </a:p>
      </dgm:t>
    </dgm:pt>
    <dgm:pt modelId="{C52F991C-7485-4054-8010-BC0E7C7097F7}" type="parTrans" cxnId="{AA17E88B-F6BC-41C7-9565-0D328F7928C1}">
      <dgm:prSet/>
      <dgm:spPr/>
      <dgm:t>
        <a:bodyPr/>
        <a:lstStyle/>
        <a:p>
          <a:endParaRPr lang="lv-LV"/>
        </a:p>
      </dgm:t>
    </dgm:pt>
    <dgm:pt modelId="{2D60EA15-4C65-43F6-AE35-2C2D08D8136B}" type="sibTrans" cxnId="{AA17E88B-F6BC-41C7-9565-0D328F7928C1}">
      <dgm:prSet/>
      <dgm:spPr/>
      <dgm:t>
        <a:bodyPr/>
        <a:lstStyle/>
        <a:p>
          <a:endParaRPr lang="lv-LV"/>
        </a:p>
      </dgm:t>
    </dgm:pt>
    <dgm:pt modelId="{E753D763-2D3E-4D69-B5BC-C5F48FB3C3F9}">
      <dgm:prSet phldrT="[Text]" custT="1"/>
      <dgm:spPr>
        <a:solidFill>
          <a:srgbClr val="EA6647"/>
        </a:solidFill>
      </dgm:spPr>
      <dgm:t>
        <a:bodyPr/>
        <a:lstStyle/>
        <a:p>
          <a:r>
            <a:rPr lang="lv-LV" sz="1400" b="1" dirty="0" smtClean="0">
              <a:solidFill>
                <a:srgbClr val="003399"/>
              </a:solidFill>
            </a:rPr>
            <a:t>MA </a:t>
          </a:r>
          <a:r>
            <a:rPr lang="lv-LV" sz="1400" b="1" dirty="0" err="1" smtClean="0">
              <a:solidFill>
                <a:srgbClr val="003399"/>
              </a:solidFill>
            </a:rPr>
            <a:t>makes</a:t>
          </a:r>
          <a:r>
            <a:rPr lang="lv-LV" sz="1400" b="1" dirty="0" smtClean="0">
              <a:solidFill>
                <a:srgbClr val="003399"/>
              </a:solidFill>
            </a:rPr>
            <a:t> 70% ERDF </a:t>
          </a:r>
          <a:r>
            <a:rPr lang="lv-LV" sz="1400" b="1" dirty="0" err="1" smtClean="0">
              <a:solidFill>
                <a:srgbClr val="003399"/>
              </a:solidFill>
            </a:rPr>
            <a:t>payment</a:t>
          </a:r>
          <a:r>
            <a:rPr lang="lv-LV" sz="1400" b="1" dirty="0" smtClean="0">
              <a:solidFill>
                <a:srgbClr val="003399"/>
              </a:solidFill>
            </a:rPr>
            <a:t> to LP</a:t>
          </a:r>
          <a:endParaRPr lang="lv-LV" sz="1400" b="1" dirty="0">
            <a:solidFill>
              <a:srgbClr val="003399"/>
            </a:solidFill>
          </a:endParaRPr>
        </a:p>
      </dgm:t>
    </dgm:pt>
    <dgm:pt modelId="{D15A21A4-AABB-4C5E-9919-F859FBF14F2E}" type="parTrans" cxnId="{933E7187-EF75-47F2-A986-0FF2A3B20A5E}">
      <dgm:prSet/>
      <dgm:spPr/>
      <dgm:t>
        <a:bodyPr/>
        <a:lstStyle/>
        <a:p>
          <a:endParaRPr lang="lv-LV"/>
        </a:p>
      </dgm:t>
    </dgm:pt>
    <dgm:pt modelId="{675D1AC4-EFC6-44C2-AEDD-1A910FADABE4}" type="sibTrans" cxnId="{933E7187-EF75-47F2-A986-0FF2A3B20A5E}">
      <dgm:prSet/>
      <dgm:spPr/>
      <dgm:t>
        <a:bodyPr/>
        <a:lstStyle/>
        <a:p>
          <a:endParaRPr lang="lv-LV"/>
        </a:p>
      </dgm:t>
    </dgm:pt>
    <dgm:pt modelId="{9FAD7D56-1BD9-48DC-B745-42C06FA02375}">
      <dgm:prSet phldrT="[Text]"/>
      <dgm:spPr>
        <a:ln>
          <a:solidFill>
            <a:srgbClr val="003399">
              <a:alpha val="90000"/>
            </a:srgbClr>
          </a:solidFill>
        </a:ln>
      </dgm:spPr>
      <dgm:t>
        <a:bodyPr/>
        <a:lstStyle/>
        <a:p>
          <a:r>
            <a:rPr lang="lv-LV" b="1" dirty="0" err="1" smtClean="0">
              <a:solidFill>
                <a:srgbClr val="003399"/>
              </a:solidFill>
            </a:rPr>
            <a:t>Up</a:t>
          </a:r>
          <a:r>
            <a:rPr lang="lv-LV" b="1" dirty="0" smtClean="0">
              <a:solidFill>
                <a:srgbClr val="003399"/>
              </a:solidFill>
            </a:rPr>
            <a:t> to 2,5 </a:t>
          </a:r>
          <a:r>
            <a:rPr lang="lv-LV" b="1" dirty="0" err="1" smtClean="0">
              <a:solidFill>
                <a:srgbClr val="003399"/>
              </a:solidFill>
            </a:rPr>
            <a:t>months</a:t>
          </a:r>
          <a:endParaRPr lang="lv-LV" b="1" dirty="0">
            <a:solidFill>
              <a:srgbClr val="003399"/>
            </a:solidFill>
          </a:endParaRPr>
        </a:p>
      </dgm:t>
    </dgm:pt>
    <dgm:pt modelId="{71F293ED-D775-4092-8B8B-3492411F36EC}" type="parTrans" cxnId="{7FD411D0-7277-4FB6-8415-9B2117A8E38C}">
      <dgm:prSet/>
      <dgm:spPr/>
      <dgm:t>
        <a:bodyPr/>
        <a:lstStyle/>
        <a:p>
          <a:endParaRPr lang="lv-LV"/>
        </a:p>
      </dgm:t>
    </dgm:pt>
    <dgm:pt modelId="{850D5C2C-0A10-4BB7-964C-7A3D7EEF9CD2}" type="sibTrans" cxnId="{7FD411D0-7277-4FB6-8415-9B2117A8E38C}">
      <dgm:prSet/>
      <dgm:spPr/>
      <dgm:t>
        <a:bodyPr/>
        <a:lstStyle/>
        <a:p>
          <a:endParaRPr lang="lv-LV"/>
        </a:p>
      </dgm:t>
    </dgm:pt>
    <dgm:pt modelId="{A902E883-22E6-47FD-AEE4-DB4CDBC0B47C}">
      <dgm:prSet phldrT="[Text]" custT="1"/>
      <dgm:spPr>
        <a:solidFill>
          <a:srgbClr val="EA6647"/>
        </a:solidFill>
      </dgm:spPr>
      <dgm:t>
        <a:bodyPr/>
        <a:lstStyle/>
        <a:p>
          <a:r>
            <a:rPr lang="lv-LV" sz="1400" b="1" dirty="0" smtClean="0">
              <a:solidFill>
                <a:srgbClr val="003399"/>
              </a:solidFill>
            </a:rPr>
            <a:t>MA </a:t>
          </a:r>
          <a:r>
            <a:rPr lang="lv-LV" sz="1400" b="1" dirty="0" err="1" smtClean="0">
              <a:solidFill>
                <a:srgbClr val="003399"/>
              </a:solidFill>
            </a:rPr>
            <a:t>makes</a:t>
          </a:r>
          <a:r>
            <a:rPr lang="lv-LV" sz="1400" b="1" dirty="0" smtClean="0">
              <a:solidFill>
                <a:srgbClr val="003399"/>
              </a:solidFill>
            </a:rPr>
            <a:t> 30% ERDF </a:t>
          </a:r>
          <a:r>
            <a:rPr lang="lv-LV" sz="1400" b="1" dirty="0" err="1" smtClean="0">
              <a:solidFill>
                <a:srgbClr val="003399"/>
              </a:solidFill>
            </a:rPr>
            <a:t>payment</a:t>
          </a:r>
          <a:r>
            <a:rPr lang="lv-LV" sz="1400" b="1" dirty="0" smtClean="0">
              <a:solidFill>
                <a:srgbClr val="003399"/>
              </a:solidFill>
            </a:rPr>
            <a:t> to LP</a:t>
          </a:r>
          <a:endParaRPr lang="lv-LV" sz="1400" b="1" dirty="0">
            <a:solidFill>
              <a:srgbClr val="003399"/>
            </a:solidFill>
          </a:endParaRPr>
        </a:p>
      </dgm:t>
    </dgm:pt>
    <dgm:pt modelId="{5A287868-6999-4685-B2DF-B3B7E205E3A7}" type="sibTrans" cxnId="{3E0CA8D0-B334-485E-8B23-5AB2BA2BE53A}">
      <dgm:prSet/>
      <dgm:spPr/>
      <dgm:t>
        <a:bodyPr/>
        <a:lstStyle/>
        <a:p>
          <a:endParaRPr lang="lv-LV"/>
        </a:p>
      </dgm:t>
    </dgm:pt>
    <dgm:pt modelId="{F16B2BD7-90FF-40CA-BE11-48BEE2672A14}" type="parTrans" cxnId="{3E0CA8D0-B334-485E-8B23-5AB2BA2BE53A}">
      <dgm:prSet/>
      <dgm:spPr/>
      <dgm:t>
        <a:bodyPr/>
        <a:lstStyle/>
        <a:p>
          <a:endParaRPr lang="lv-LV"/>
        </a:p>
      </dgm:t>
    </dgm:pt>
    <dgm:pt modelId="{B463D1F5-AE8F-44CD-9B82-14538BDF4A1D}">
      <dgm:prSet phldrT="[Text]"/>
      <dgm:spPr>
        <a:ln>
          <a:solidFill>
            <a:srgbClr val="003399">
              <a:alpha val="90000"/>
            </a:srgbClr>
          </a:solidFill>
        </a:ln>
      </dgm:spPr>
      <dgm:t>
        <a:bodyPr/>
        <a:lstStyle/>
        <a:p>
          <a:r>
            <a:rPr lang="lv-LV" b="1" dirty="0" smtClean="0">
              <a:solidFill>
                <a:srgbClr val="003399"/>
              </a:solidFill>
            </a:rPr>
            <a:t>2 </a:t>
          </a:r>
          <a:r>
            <a:rPr lang="lv-LV" b="1" dirty="0" err="1" smtClean="0">
              <a:solidFill>
                <a:srgbClr val="003399"/>
              </a:solidFill>
            </a:rPr>
            <a:t>weeks</a:t>
          </a:r>
          <a:endParaRPr lang="lv-LV" b="1" dirty="0">
            <a:solidFill>
              <a:srgbClr val="003399"/>
            </a:solidFill>
          </a:endParaRPr>
        </a:p>
      </dgm:t>
    </dgm:pt>
    <dgm:pt modelId="{1C058570-4330-4AA9-93B1-A59489B9277B}" type="parTrans" cxnId="{63B86912-715C-4812-9FD6-4034ED3CB3EB}">
      <dgm:prSet/>
      <dgm:spPr/>
      <dgm:t>
        <a:bodyPr/>
        <a:lstStyle/>
        <a:p>
          <a:endParaRPr lang="lv-LV"/>
        </a:p>
      </dgm:t>
    </dgm:pt>
    <dgm:pt modelId="{BE254857-A390-48AB-9DB4-F240F59A481A}" type="sibTrans" cxnId="{63B86912-715C-4812-9FD6-4034ED3CB3EB}">
      <dgm:prSet/>
      <dgm:spPr/>
      <dgm:t>
        <a:bodyPr/>
        <a:lstStyle/>
        <a:p>
          <a:endParaRPr lang="lv-LV"/>
        </a:p>
      </dgm:t>
    </dgm:pt>
    <dgm:pt modelId="{F02BE2FC-74EC-4E17-A705-45C0CF56924B}">
      <dgm:prSet phldrT="[Text]" custT="1"/>
      <dgm:spPr>
        <a:solidFill>
          <a:schemeClr val="tx2">
            <a:lumMod val="20000"/>
            <a:lumOff val="80000"/>
          </a:schemeClr>
        </a:solidFill>
      </dgm:spPr>
      <dgm:t>
        <a:bodyPr/>
        <a:lstStyle/>
        <a:p>
          <a:r>
            <a:rPr lang="lv-LV" sz="1400" b="1" dirty="0" err="1" smtClean="0">
              <a:solidFill>
                <a:srgbClr val="003399"/>
              </a:solidFill>
            </a:rPr>
            <a:t>End</a:t>
          </a:r>
          <a:r>
            <a:rPr lang="lv-LV" sz="1400" b="1" dirty="0" smtClean="0">
              <a:solidFill>
                <a:srgbClr val="003399"/>
              </a:solidFill>
            </a:rPr>
            <a:t> </a:t>
          </a:r>
          <a:r>
            <a:rPr lang="lv-LV" sz="1400" b="1" dirty="0" err="1" smtClean="0">
              <a:solidFill>
                <a:srgbClr val="003399"/>
              </a:solidFill>
            </a:rPr>
            <a:t>of</a:t>
          </a:r>
          <a:r>
            <a:rPr lang="lv-LV" sz="1400" b="1" dirty="0" smtClean="0">
              <a:solidFill>
                <a:srgbClr val="003399"/>
              </a:solidFill>
            </a:rPr>
            <a:t> </a:t>
          </a:r>
          <a:r>
            <a:rPr lang="lv-LV" sz="1400" b="1" dirty="0" err="1" smtClean="0">
              <a:solidFill>
                <a:srgbClr val="003399"/>
              </a:solidFill>
            </a:rPr>
            <a:t>reporting</a:t>
          </a:r>
          <a:r>
            <a:rPr lang="lv-LV" sz="1400" b="1" dirty="0" smtClean="0">
              <a:solidFill>
                <a:srgbClr val="003399"/>
              </a:solidFill>
            </a:rPr>
            <a:t> period</a:t>
          </a:r>
          <a:endParaRPr lang="lv-LV" sz="1400" b="1" dirty="0">
            <a:solidFill>
              <a:srgbClr val="003399"/>
            </a:solidFill>
          </a:endParaRPr>
        </a:p>
      </dgm:t>
    </dgm:pt>
    <dgm:pt modelId="{9959C9E0-3407-4CC1-AB28-E3E7DBBC4162}" type="parTrans" cxnId="{940052D7-AAF5-4E8E-86C5-36E7B68853A0}">
      <dgm:prSet/>
      <dgm:spPr/>
      <dgm:t>
        <a:bodyPr/>
        <a:lstStyle/>
        <a:p>
          <a:endParaRPr lang="lv-LV"/>
        </a:p>
      </dgm:t>
    </dgm:pt>
    <dgm:pt modelId="{36639B6B-5B5B-4013-A810-BE29094D0FDB}" type="sibTrans" cxnId="{940052D7-AAF5-4E8E-86C5-36E7B68853A0}">
      <dgm:prSet/>
      <dgm:spPr/>
      <dgm:t>
        <a:bodyPr/>
        <a:lstStyle/>
        <a:p>
          <a:endParaRPr lang="lv-LV"/>
        </a:p>
      </dgm:t>
    </dgm:pt>
    <dgm:pt modelId="{BCA4CA7E-1857-4EC0-844E-D06E31BC2A4E}">
      <dgm:prSet phldrT="[Text]"/>
      <dgm:spPr>
        <a:ln>
          <a:solidFill>
            <a:srgbClr val="003399">
              <a:alpha val="90000"/>
            </a:srgbClr>
          </a:solidFill>
        </a:ln>
      </dgm:spPr>
      <dgm:t>
        <a:bodyPr/>
        <a:lstStyle/>
        <a:p>
          <a:r>
            <a:rPr lang="lv-LV" b="1" dirty="0" smtClean="0">
              <a:solidFill>
                <a:srgbClr val="003399"/>
              </a:solidFill>
            </a:rPr>
            <a:t>2 </a:t>
          </a:r>
          <a:r>
            <a:rPr lang="lv-LV" b="1" dirty="0" err="1" smtClean="0">
              <a:solidFill>
                <a:srgbClr val="003399"/>
              </a:solidFill>
            </a:rPr>
            <a:t>weeks</a:t>
          </a:r>
          <a:endParaRPr lang="lv-LV" dirty="0"/>
        </a:p>
      </dgm:t>
    </dgm:pt>
    <dgm:pt modelId="{4A82E34A-17A0-45BF-895C-BAF80F646AF6}" type="parTrans" cxnId="{9AB1DCDA-46F8-4001-A16D-0F0BA8711E8D}">
      <dgm:prSet/>
      <dgm:spPr/>
      <dgm:t>
        <a:bodyPr/>
        <a:lstStyle/>
        <a:p>
          <a:endParaRPr lang="lv-LV"/>
        </a:p>
      </dgm:t>
    </dgm:pt>
    <dgm:pt modelId="{AEE7504E-5460-44CA-B8F8-A57C7CF2DFD7}" type="sibTrans" cxnId="{9AB1DCDA-46F8-4001-A16D-0F0BA8711E8D}">
      <dgm:prSet/>
      <dgm:spPr/>
      <dgm:t>
        <a:bodyPr/>
        <a:lstStyle/>
        <a:p>
          <a:endParaRPr lang="lv-LV"/>
        </a:p>
      </dgm:t>
    </dgm:pt>
    <dgm:pt modelId="{F3DAB6BF-ED2F-4B12-90F0-4CF00FE9D21B}">
      <dgm:prSet/>
      <dgm:spPr>
        <a:solidFill>
          <a:schemeClr val="bg2">
            <a:lumMod val="40000"/>
            <a:lumOff val="60000"/>
            <a:alpha val="90000"/>
          </a:schemeClr>
        </a:solidFill>
        <a:ln>
          <a:solidFill>
            <a:srgbClr val="003399">
              <a:alpha val="90000"/>
            </a:srgbClr>
          </a:solidFill>
        </a:ln>
      </dgm:spPr>
      <dgm:t>
        <a:bodyPr/>
        <a:lstStyle/>
        <a:p>
          <a:endParaRPr lang="lv-LV" dirty="0"/>
        </a:p>
      </dgm:t>
    </dgm:pt>
    <dgm:pt modelId="{E22DEC14-C75C-4251-B0F4-47D4583DA44A}" type="parTrans" cxnId="{95E463D4-4D75-4402-A720-0251C5355648}">
      <dgm:prSet/>
      <dgm:spPr/>
      <dgm:t>
        <a:bodyPr/>
        <a:lstStyle/>
        <a:p>
          <a:endParaRPr lang="lv-LV"/>
        </a:p>
      </dgm:t>
    </dgm:pt>
    <dgm:pt modelId="{D0783E7E-5E26-4841-B131-7BE0544624FD}" type="sibTrans" cxnId="{95E463D4-4D75-4402-A720-0251C5355648}">
      <dgm:prSet/>
      <dgm:spPr/>
      <dgm:t>
        <a:bodyPr/>
        <a:lstStyle/>
        <a:p>
          <a:endParaRPr lang="lv-LV"/>
        </a:p>
      </dgm:t>
    </dgm:pt>
    <dgm:pt modelId="{E77FB24A-FC44-4F0F-AEDC-A2CC4B630538}" type="pres">
      <dgm:prSet presAssocID="{DAA1F604-2581-41CB-85CF-05968BAB4283}" presName="theList" presStyleCnt="0">
        <dgm:presLayoutVars>
          <dgm:dir/>
          <dgm:animLvl val="lvl"/>
          <dgm:resizeHandles val="exact"/>
        </dgm:presLayoutVars>
      </dgm:prSet>
      <dgm:spPr/>
      <dgm:t>
        <a:bodyPr/>
        <a:lstStyle/>
        <a:p>
          <a:endParaRPr lang="lv-LV"/>
        </a:p>
      </dgm:t>
    </dgm:pt>
    <dgm:pt modelId="{820434FF-6F9C-4782-B711-E7D5AB298215}" type="pres">
      <dgm:prSet presAssocID="{F02BE2FC-74EC-4E17-A705-45C0CF56924B}" presName="compNode" presStyleCnt="0"/>
      <dgm:spPr/>
    </dgm:pt>
    <dgm:pt modelId="{5E5751CD-9BE9-4D5D-AB2A-DFA6116CADF7}" type="pres">
      <dgm:prSet presAssocID="{F02BE2FC-74EC-4E17-A705-45C0CF56924B}" presName="noGeometry" presStyleCnt="0"/>
      <dgm:spPr/>
    </dgm:pt>
    <dgm:pt modelId="{4E5BD089-843B-48AA-9D1E-815380875B4D}" type="pres">
      <dgm:prSet presAssocID="{F02BE2FC-74EC-4E17-A705-45C0CF56924B}" presName="childTextVisible" presStyleLbl="bgAccFollowNode1" presStyleIdx="0" presStyleCnt="6" custLinFactNeighborX="29172" custLinFactNeighborY="-1517">
        <dgm:presLayoutVars>
          <dgm:bulletEnabled val="1"/>
        </dgm:presLayoutVars>
      </dgm:prSet>
      <dgm:spPr/>
      <dgm:t>
        <a:bodyPr/>
        <a:lstStyle/>
        <a:p>
          <a:endParaRPr lang="lv-LV"/>
        </a:p>
      </dgm:t>
    </dgm:pt>
    <dgm:pt modelId="{7D924336-B0C2-4AEC-8105-6B7849BF337F}" type="pres">
      <dgm:prSet presAssocID="{F02BE2FC-74EC-4E17-A705-45C0CF56924B}" presName="childTextHidden" presStyleLbl="bgAccFollowNode1" presStyleIdx="0" presStyleCnt="6"/>
      <dgm:spPr/>
      <dgm:t>
        <a:bodyPr/>
        <a:lstStyle/>
        <a:p>
          <a:endParaRPr lang="lv-LV"/>
        </a:p>
      </dgm:t>
    </dgm:pt>
    <dgm:pt modelId="{EFD63E5F-CAF2-4181-8E8B-796D1C79439F}" type="pres">
      <dgm:prSet presAssocID="{F02BE2FC-74EC-4E17-A705-45C0CF56924B}" presName="parentText" presStyleLbl="node1" presStyleIdx="0" presStyleCnt="6" custScaleX="211537" custScaleY="270504">
        <dgm:presLayoutVars>
          <dgm:chMax val="1"/>
          <dgm:bulletEnabled val="1"/>
        </dgm:presLayoutVars>
      </dgm:prSet>
      <dgm:spPr/>
      <dgm:t>
        <a:bodyPr/>
        <a:lstStyle/>
        <a:p>
          <a:endParaRPr lang="lv-LV"/>
        </a:p>
      </dgm:t>
    </dgm:pt>
    <dgm:pt modelId="{79BF5CE3-B4B2-4355-990B-F4157805FE8D}" type="pres">
      <dgm:prSet presAssocID="{F02BE2FC-74EC-4E17-A705-45C0CF56924B}" presName="aSpace" presStyleCnt="0"/>
      <dgm:spPr/>
    </dgm:pt>
    <dgm:pt modelId="{525F7CA5-DB68-4EBF-8BAF-6A818142C546}" type="pres">
      <dgm:prSet presAssocID="{07450BC4-E706-488C-A4ED-674B0C0437B5}" presName="compNode" presStyleCnt="0"/>
      <dgm:spPr/>
    </dgm:pt>
    <dgm:pt modelId="{5FD006B8-FA6D-438E-8AA1-4A867051BCB3}" type="pres">
      <dgm:prSet presAssocID="{07450BC4-E706-488C-A4ED-674B0C0437B5}" presName="noGeometry" presStyleCnt="0"/>
      <dgm:spPr/>
    </dgm:pt>
    <dgm:pt modelId="{4964A2C4-B607-4D37-8AFE-D424F4353DE2}" type="pres">
      <dgm:prSet presAssocID="{07450BC4-E706-488C-A4ED-674B0C0437B5}" presName="childTextVisible" presStyleLbl="bgAccFollowNode1" presStyleIdx="1" presStyleCnt="6" custLinFactNeighborX="29172" custLinFactNeighborY="-1517">
        <dgm:presLayoutVars>
          <dgm:bulletEnabled val="1"/>
        </dgm:presLayoutVars>
      </dgm:prSet>
      <dgm:spPr/>
      <dgm:t>
        <a:bodyPr/>
        <a:lstStyle/>
        <a:p>
          <a:endParaRPr lang="lv-LV"/>
        </a:p>
      </dgm:t>
    </dgm:pt>
    <dgm:pt modelId="{826FB777-03F9-4AD4-BA41-A94996261AD6}" type="pres">
      <dgm:prSet presAssocID="{07450BC4-E706-488C-A4ED-674B0C0437B5}" presName="childTextHidden" presStyleLbl="bgAccFollowNode1" presStyleIdx="1" presStyleCnt="6"/>
      <dgm:spPr/>
      <dgm:t>
        <a:bodyPr/>
        <a:lstStyle/>
        <a:p>
          <a:endParaRPr lang="lv-LV"/>
        </a:p>
      </dgm:t>
    </dgm:pt>
    <dgm:pt modelId="{7BD503AB-172A-45C3-9D10-6433C4B57ED1}" type="pres">
      <dgm:prSet presAssocID="{07450BC4-E706-488C-A4ED-674B0C0437B5}" presName="parentText" presStyleLbl="node1" presStyleIdx="1" presStyleCnt="6" custScaleX="211537" custScaleY="270504">
        <dgm:presLayoutVars>
          <dgm:chMax val="1"/>
          <dgm:bulletEnabled val="1"/>
        </dgm:presLayoutVars>
      </dgm:prSet>
      <dgm:spPr/>
      <dgm:t>
        <a:bodyPr/>
        <a:lstStyle/>
        <a:p>
          <a:endParaRPr lang="lv-LV"/>
        </a:p>
      </dgm:t>
    </dgm:pt>
    <dgm:pt modelId="{61FB9ACF-6D72-4D8B-9EB5-E6C433E23994}" type="pres">
      <dgm:prSet presAssocID="{07450BC4-E706-488C-A4ED-674B0C0437B5}" presName="aSpace" presStyleCnt="0"/>
      <dgm:spPr/>
    </dgm:pt>
    <dgm:pt modelId="{442600B6-2D08-404B-BAFF-C916C70E20C0}" type="pres">
      <dgm:prSet presAssocID="{DB0C6A0D-80E0-4A67-92FC-0BA52CCD15B8}" presName="compNode" presStyleCnt="0"/>
      <dgm:spPr/>
    </dgm:pt>
    <dgm:pt modelId="{9F1B3B55-A084-4670-8ABB-7B07FC66F459}" type="pres">
      <dgm:prSet presAssocID="{DB0C6A0D-80E0-4A67-92FC-0BA52CCD15B8}" presName="noGeometry" presStyleCnt="0"/>
      <dgm:spPr/>
    </dgm:pt>
    <dgm:pt modelId="{32AE889F-BAEA-4073-B333-7962B652D7F7}" type="pres">
      <dgm:prSet presAssocID="{DB0C6A0D-80E0-4A67-92FC-0BA52CCD15B8}" presName="childTextVisible" presStyleLbl="bgAccFollowNode1" presStyleIdx="2" presStyleCnt="6" custLinFactNeighborX="29172" custLinFactNeighborY="-1517">
        <dgm:presLayoutVars>
          <dgm:bulletEnabled val="1"/>
        </dgm:presLayoutVars>
      </dgm:prSet>
      <dgm:spPr/>
      <dgm:t>
        <a:bodyPr/>
        <a:lstStyle/>
        <a:p>
          <a:endParaRPr lang="lv-LV"/>
        </a:p>
      </dgm:t>
    </dgm:pt>
    <dgm:pt modelId="{51ED7D0B-5C67-4B4A-9FD7-7C9BEE2D80EB}" type="pres">
      <dgm:prSet presAssocID="{DB0C6A0D-80E0-4A67-92FC-0BA52CCD15B8}" presName="childTextHidden" presStyleLbl="bgAccFollowNode1" presStyleIdx="2" presStyleCnt="6"/>
      <dgm:spPr/>
      <dgm:t>
        <a:bodyPr/>
        <a:lstStyle/>
        <a:p>
          <a:endParaRPr lang="lv-LV"/>
        </a:p>
      </dgm:t>
    </dgm:pt>
    <dgm:pt modelId="{1B82F90E-ABC6-41D2-A3AE-1D960EE16E2E}" type="pres">
      <dgm:prSet presAssocID="{DB0C6A0D-80E0-4A67-92FC-0BA52CCD15B8}" presName="parentText" presStyleLbl="node1" presStyleIdx="2" presStyleCnt="6" custScaleX="211537" custScaleY="270504">
        <dgm:presLayoutVars>
          <dgm:chMax val="1"/>
          <dgm:bulletEnabled val="1"/>
        </dgm:presLayoutVars>
      </dgm:prSet>
      <dgm:spPr/>
      <dgm:t>
        <a:bodyPr/>
        <a:lstStyle/>
        <a:p>
          <a:endParaRPr lang="lv-LV"/>
        </a:p>
      </dgm:t>
    </dgm:pt>
    <dgm:pt modelId="{EA9B8454-1CAF-41DB-9AE3-933361B1410C}" type="pres">
      <dgm:prSet presAssocID="{DB0C6A0D-80E0-4A67-92FC-0BA52CCD15B8}" presName="aSpace" presStyleCnt="0"/>
      <dgm:spPr/>
    </dgm:pt>
    <dgm:pt modelId="{54477608-633A-4FD9-8983-9D3AFEE22002}" type="pres">
      <dgm:prSet presAssocID="{6F099F27-CDF1-446C-9FBA-B3037F698755}" presName="compNode" presStyleCnt="0"/>
      <dgm:spPr/>
    </dgm:pt>
    <dgm:pt modelId="{769148E9-1645-463D-B331-71C3BE81ACCD}" type="pres">
      <dgm:prSet presAssocID="{6F099F27-CDF1-446C-9FBA-B3037F698755}" presName="noGeometry" presStyleCnt="0"/>
      <dgm:spPr/>
    </dgm:pt>
    <dgm:pt modelId="{91D3B670-CCB8-4E07-AFC5-AE26475F3473}" type="pres">
      <dgm:prSet presAssocID="{6F099F27-CDF1-446C-9FBA-B3037F698755}" presName="childTextVisible" presStyleLbl="bgAccFollowNode1" presStyleIdx="3" presStyleCnt="6" custLinFactNeighborX="29172" custLinFactNeighborY="-1517">
        <dgm:presLayoutVars>
          <dgm:bulletEnabled val="1"/>
        </dgm:presLayoutVars>
      </dgm:prSet>
      <dgm:spPr/>
      <dgm:t>
        <a:bodyPr/>
        <a:lstStyle/>
        <a:p>
          <a:endParaRPr lang="lv-LV"/>
        </a:p>
      </dgm:t>
    </dgm:pt>
    <dgm:pt modelId="{707B5EE5-4C94-43B2-B579-D65F2735D775}" type="pres">
      <dgm:prSet presAssocID="{6F099F27-CDF1-446C-9FBA-B3037F698755}" presName="childTextHidden" presStyleLbl="bgAccFollowNode1" presStyleIdx="3" presStyleCnt="6"/>
      <dgm:spPr/>
      <dgm:t>
        <a:bodyPr/>
        <a:lstStyle/>
        <a:p>
          <a:endParaRPr lang="lv-LV"/>
        </a:p>
      </dgm:t>
    </dgm:pt>
    <dgm:pt modelId="{DF8B2C79-9EAE-4776-B373-D3EDCA468499}" type="pres">
      <dgm:prSet presAssocID="{6F099F27-CDF1-446C-9FBA-B3037F698755}" presName="parentText" presStyleLbl="node1" presStyleIdx="3" presStyleCnt="6" custScaleX="211537" custScaleY="270504">
        <dgm:presLayoutVars>
          <dgm:chMax val="1"/>
          <dgm:bulletEnabled val="1"/>
        </dgm:presLayoutVars>
      </dgm:prSet>
      <dgm:spPr/>
      <dgm:t>
        <a:bodyPr/>
        <a:lstStyle/>
        <a:p>
          <a:endParaRPr lang="lv-LV"/>
        </a:p>
      </dgm:t>
    </dgm:pt>
    <dgm:pt modelId="{67867B10-0EEC-40D1-83FD-228F34CB454A}" type="pres">
      <dgm:prSet presAssocID="{6F099F27-CDF1-446C-9FBA-B3037F698755}" presName="aSpace" presStyleCnt="0"/>
      <dgm:spPr/>
    </dgm:pt>
    <dgm:pt modelId="{A5155919-2569-4FFB-AB36-77D328F89660}" type="pres">
      <dgm:prSet presAssocID="{E753D763-2D3E-4D69-B5BC-C5F48FB3C3F9}" presName="compNode" presStyleCnt="0"/>
      <dgm:spPr/>
    </dgm:pt>
    <dgm:pt modelId="{1621405B-3A26-411F-AB26-A0C1F6574838}" type="pres">
      <dgm:prSet presAssocID="{E753D763-2D3E-4D69-B5BC-C5F48FB3C3F9}" presName="noGeometry" presStyleCnt="0"/>
      <dgm:spPr/>
    </dgm:pt>
    <dgm:pt modelId="{2A43C882-A92C-45B0-B368-7F3580331CFF}" type="pres">
      <dgm:prSet presAssocID="{E753D763-2D3E-4D69-B5BC-C5F48FB3C3F9}" presName="childTextVisible" presStyleLbl="bgAccFollowNode1" presStyleIdx="4" presStyleCnt="6" custLinFactNeighborX="29172" custLinFactNeighborY="-1517">
        <dgm:presLayoutVars>
          <dgm:bulletEnabled val="1"/>
        </dgm:presLayoutVars>
      </dgm:prSet>
      <dgm:spPr/>
      <dgm:t>
        <a:bodyPr/>
        <a:lstStyle/>
        <a:p>
          <a:endParaRPr lang="lv-LV"/>
        </a:p>
      </dgm:t>
    </dgm:pt>
    <dgm:pt modelId="{03D5BD75-8570-4878-B5FA-6EE5878C4AD3}" type="pres">
      <dgm:prSet presAssocID="{E753D763-2D3E-4D69-B5BC-C5F48FB3C3F9}" presName="childTextHidden" presStyleLbl="bgAccFollowNode1" presStyleIdx="4" presStyleCnt="6"/>
      <dgm:spPr/>
      <dgm:t>
        <a:bodyPr/>
        <a:lstStyle/>
        <a:p>
          <a:endParaRPr lang="lv-LV"/>
        </a:p>
      </dgm:t>
    </dgm:pt>
    <dgm:pt modelId="{0AE0264E-86CF-45E1-ACB1-6F20050D9996}" type="pres">
      <dgm:prSet presAssocID="{E753D763-2D3E-4D69-B5BC-C5F48FB3C3F9}" presName="parentText" presStyleLbl="node1" presStyleIdx="4" presStyleCnt="6" custScaleX="211537" custScaleY="270504">
        <dgm:presLayoutVars>
          <dgm:chMax val="1"/>
          <dgm:bulletEnabled val="1"/>
        </dgm:presLayoutVars>
      </dgm:prSet>
      <dgm:spPr/>
      <dgm:t>
        <a:bodyPr/>
        <a:lstStyle/>
        <a:p>
          <a:endParaRPr lang="lv-LV"/>
        </a:p>
      </dgm:t>
    </dgm:pt>
    <dgm:pt modelId="{8AEC6558-2BEA-4EEA-9757-D41511100541}" type="pres">
      <dgm:prSet presAssocID="{E753D763-2D3E-4D69-B5BC-C5F48FB3C3F9}" presName="aSpace" presStyleCnt="0"/>
      <dgm:spPr/>
    </dgm:pt>
    <dgm:pt modelId="{0873A50D-7A10-405B-8C94-5472EF825BA9}" type="pres">
      <dgm:prSet presAssocID="{A902E883-22E6-47FD-AEE4-DB4CDBC0B47C}" presName="compNode" presStyleCnt="0"/>
      <dgm:spPr/>
    </dgm:pt>
    <dgm:pt modelId="{215783FB-1B11-4ED3-880C-0BEDE2969117}" type="pres">
      <dgm:prSet presAssocID="{A902E883-22E6-47FD-AEE4-DB4CDBC0B47C}" presName="noGeometry" presStyleCnt="0"/>
      <dgm:spPr/>
    </dgm:pt>
    <dgm:pt modelId="{D4DAE650-2A78-40F0-AB25-8920D0D09899}" type="pres">
      <dgm:prSet presAssocID="{A902E883-22E6-47FD-AEE4-DB4CDBC0B47C}" presName="childTextVisible" presStyleLbl="bgAccFollowNode1" presStyleIdx="5" presStyleCnt="6" custAng="5400000" custLinFactY="21313" custLinFactNeighborX="-45125" custLinFactNeighborY="100000">
        <dgm:presLayoutVars>
          <dgm:bulletEnabled val="1"/>
        </dgm:presLayoutVars>
      </dgm:prSet>
      <dgm:spPr/>
      <dgm:t>
        <a:bodyPr/>
        <a:lstStyle/>
        <a:p>
          <a:endParaRPr lang="lv-LV"/>
        </a:p>
      </dgm:t>
    </dgm:pt>
    <dgm:pt modelId="{351F0114-BB7E-4B63-A004-62CCDA8EB696}" type="pres">
      <dgm:prSet presAssocID="{A902E883-22E6-47FD-AEE4-DB4CDBC0B47C}" presName="childTextHidden" presStyleLbl="bgAccFollowNode1" presStyleIdx="5" presStyleCnt="6"/>
      <dgm:spPr/>
      <dgm:t>
        <a:bodyPr/>
        <a:lstStyle/>
        <a:p>
          <a:endParaRPr lang="lv-LV"/>
        </a:p>
      </dgm:t>
    </dgm:pt>
    <dgm:pt modelId="{6DFE6E1F-E77A-491B-B551-1B52D291FA15}" type="pres">
      <dgm:prSet presAssocID="{A902E883-22E6-47FD-AEE4-DB4CDBC0B47C}" presName="parentText" presStyleLbl="node1" presStyleIdx="5" presStyleCnt="6" custScaleX="211537" custScaleY="270504">
        <dgm:presLayoutVars>
          <dgm:chMax val="1"/>
          <dgm:bulletEnabled val="1"/>
        </dgm:presLayoutVars>
      </dgm:prSet>
      <dgm:spPr/>
      <dgm:t>
        <a:bodyPr/>
        <a:lstStyle/>
        <a:p>
          <a:endParaRPr lang="lv-LV"/>
        </a:p>
      </dgm:t>
    </dgm:pt>
  </dgm:ptLst>
  <dgm:cxnLst>
    <dgm:cxn modelId="{940052D7-AAF5-4E8E-86C5-36E7B68853A0}" srcId="{DAA1F604-2581-41CB-85CF-05968BAB4283}" destId="{F02BE2FC-74EC-4E17-A705-45C0CF56924B}" srcOrd="0" destOrd="0" parTransId="{9959C9E0-3407-4CC1-AB28-E3E7DBBC4162}" sibTransId="{36639B6B-5B5B-4013-A810-BE29094D0FDB}"/>
    <dgm:cxn modelId="{83B4E55A-CE83-45B2-B876-861481F7D1F6}" type="presOf" srcId="{9FAD7D56-1BD9-48DC-B745-42C06FA02375}" destId="{03D5BD75-8570-4878-B5FA-6EE5878C4AD3}" srcOrd="1" destOrd="0" presId="urn:microsoft.com/office/officeart/2005/8/layout/hProcess6"/>
    <dgm:cxn modelId="{5EC4827C-FCA5-404C-8EEF-D816DFCC6F3B}" type="presOf" srcId="{3CC38CD8-2F29-476A-9629-F416ADC51764}" destId="{32AE889F-BAEA-4073-B333-7962B652D7F7}" srcOrd="0" destOrd="0" presId="urn:microsoft.com/office/officeart/2005/8/layout/hProcess6"/>
    <dgm:cxn modelId="{254616EE-C1AC-40C1-B307-31B72BAE68AD}" srcId="{DAA1F604-2581-41CB-85CF-05968BAB4283}" destId="{DB0C6A0D-80E0-4A67-92FC-0BA52CCD15B8}" srcOrd="2" destOrd="0" parTransId="{F36A480D-64A3-4CBB-88AD-A237E156D89E}" sibTransId="{61A9743B-427F-4B7F-8CDA-B39E22164D61}"/>
    <dgm:cxn modelId="{F8C5D5BD-51C1-44E6-A3E7-ED908E4B9F86}" type="presOf" srcId="{3CC38CD8-2F29-476A-9629-F416ADC51764}" destId="{51ED7D0B-5C67-4B4A-9FD7-7C9BEE2D80EB}" srcOrd="1" destOrd="0" presId="urn:microsoft.com/office/officeart/2005/8/layout/hProcess6"/>
    <dgm:cxn modelId="{96083981-B913-44A3-A74A-41488F847A0D}" type="presOf" srcId="{DC686253-0006-4FEF-BF31-D24C5EC66D5F}" destId="{4964A2C4-B607-4D37-8AFE-D424F4353DE2}" srcOrd="0" destOrd="0" presId="urn:microsoft.com/office/officeart/2005/8/layout/hProcess6"/>
    <dgm:cxn modelId="{2DFF0552-58BF-4AA2-8476-68FAF36FE5B7}" srcId="{DAA1F604-2581-41CB-85CF-05968BAB4283}" destId="{07450BC4-E706-488C-A4ED-674B0C0437B5}" srcOrd="1" destOrd="0" parTransId="{D1D1976F-1C00-413E-8114-C20021207989}" sibTransId="{A1113F5D-DC2D-46F5-90CC-EC32DC9FC930}"/>
    <dgm:cxn modelId="{45DF2F6A-766A-47B7-9976-FF60F49F9CEF}" type="presOf" srcId="{E753D763-2D3E-4D69-B5BC-C5F48FB3C3F9}" destId="{0AE0264E-86CF-45E1-ACB1-6F20050D9996}" srcOrd="0" destOrd="0" presId="urn:microsoft.com/office/officeart/2005/8/layout/hProcess6"/>
    <dgm:cxn modelId="{9143D7AC-483F-4C1B-9305-7196B03A531B}" type="presOf" srcId="{F3DAB6BF-ED2F-4B12-90F0-4CF00FE9D21B}" destId="{D4DAE650-2A78-40F0-AB25-8920D0D09899}" srcOrd="0" destOrd="0" presId="urn:microsoft.com/office/officeart/2005/8/layout/hProcess6"/>
    <dgm:cxn modelId="{933E7187-EF75-47F2-A986-0FF2A3B20A5E}" srcId="{DAA1F604-2581-41CB-85CF-05968BAB4283}" destId="{E753D763-2D3E-4D69-B5BC-C5F48FB3C3F9}" srcOrd="4" destOrd="0" parTransId="{D15A21A4-AABB-4C5E-9919-F859FBF14F2E}" sibTransId="{675D1AC4-EFC6-44C2-AEDD-1A910FADABE4}"/>
    <dgm:cxn modelId="{383B8F27-1EA7-4347-BB07-2EFE0032ACCE}" type="presOf" srcId="{B463D1F5-AE8F-44CD-9B82-14538BDF4A1D}" destId="{707B5EE5-4C94-43B2-B579-D65F2735D775}" srcOrd="1" destOrd="0" presId="urn:microsoft.com/office/officeart/2005/8/layout/hProcess6"/>
    <dgm:cxn modelId="{3E0CA8D0-B334-485E-8B23-5AB2BA2BE53A}" srcId="{DAA1F604-2581-41CB-85CF-05968BAB4283}" destId="{A902E883-22E6-47FD-AEE4-DB4CDBC0B47C}" srcOrd="5" destOrd="0" parTransId="{F16B2BD7-90FF-40CA-BE11-48BEE2672A14}" sibTransId="{5A287868-6999-4685-B2DF-B3B7E205E3A7}"/>
    <dgm:cxn modelId="{F7470F1D-AF7E-4ADB-999D-A81FBAE50F3E}" type="presOf" srcId="{9FAD7D56-1BD9-48DC-B745-42C06FA02375}" destId="{2A43C882-A92C-45B0-B368-7F3580331CFF}" srcOrd="0" destOrd="0" presId="urn:microsoft.com/office/officeart/2005/8/layout/hProcess6"/>
    <dgm:cxn modelId="{3955354C-694E-43E1-8D53-27BBA23414D7}" type="presOf" srcId="{F3DAB6BF-ED2F-4B12-90F0-4CF00FE9D21B}" destId="{351F0114-BB7E-4B63-A004-62CCDA8EB696}" srcOrd="1" destOrd="0" presId="urn:microsoft.com/office/officeart/2005/8/layout/hProcess6"/>
    <dgm:cxn modelId="{F2C6A4EC-1029-4C5F-A001-96A18C48A501}" type="presOf" srcId="{B463D1F5-AE8F-44CD-9B82-14538BDF4A1D}" destId="{91D3B670-CCB8-4E07-AFC5-AE26475F3473}" srcOrd="0" destOrd="0" presId="urn:microsoft.com/office/officeart/2005/8/layout/hProcess6"/>
    <dgm:cxn modelId="{7504850A-8C3A-4EEC-897C-24F88B12C550}" srcId="{DB0C6A0D-80E0-4A67-92FC-0BA52CCD15B8}" destId="{3CC38CD8-2F29-476A-9629-F416ADC51764}" srcOrd="0" destOrd="0" parTransId="{C0655692-0A62-40DD-815E-4AB8D6C5FAC5}" sibTransId="{B1885711-B711-4A7A-AD0A-80B44A139594}"/>
    <dgm:cxn modelId="{D7D66521-1DC3-430C-9EB7-C753B97ED662}" type="presOf" srcId="{6F099F27-CDF1-446C-9FBA-B3037F698755}" destId="{DF8B2C79-9EAE-4776-B373-D3EDCA468499}" srcOrd="0" destOrd="0" presId="urn:microsoft.com/office/officeart/2005/8/layout/hProcess6"/>
    <dgm:cxn modelId="{AA17E88B-F6BC-41C7-9565-0D328F7928C1}" srcId="{DAA1F604-2581-41CB-85CF-05968BAB4283}" destId="{6F099F27-CDF1-446C-9FBA-B3037F698755}" srcOrd="3" destOrd="0" parTransId="{C52F991C-7485-4054-8010-BC0E7C7097F7}" sibTransId="{2D60EA15-4C65-43F6-AE35-2C2D08D8136B}"/>
    <dgm:cxn modelId="{FD3F7130-3189-4B43-A660-CE83319607BD}" type="presOf" srcId="{BCA4CA7E-1857-4EC0-844E-D06E31BC2A4E}" destId="{7D924336-B0C2-4AEC-8105-6B7849BF337F}" srcOrd="1" destOrd="0" presId="urn:microsoft.com/office/officeart/2005/8/layout/hProcess6"/>
    <dgm:cxn modelId="{5EFB2662-752A-4E20-89B6-1FDF960880AA}" type="presOf" srcId="{DAA1F604-2581-41CB-85CF-05968BAB4283}" destId="{E77FB24A-FC44-4F0F-AEDC-A2CC4B630538}" srcOrd="0" destOrd="0" presId="urn:microsoft.com/office/officeart/2005/8/layout/hProcess6"/>
    <dgm:cxn modelId="{63B86912-715C-4812-9FD6-4034ED3CB3EB}" srcId="{6F099F27-CDF1-446C-9FBA-B3037F698755}" destId="{B463D1F5-AE8F-44CD-9B82-14538BDF4A1D}" srcOrd="0" destOrd="0" parTransId="{1C058570-4330-4AA9-93B1-A59489B9277B}" sibTransId="{BE254857-A390-48AB-9DB4-F240F59A481A}"/>
    <dgm:cxn modelId="{8AB99455-607D-4047-AECB-39B7146B5121}" type="presOf" srcId="{F02BE2FC-74EC-4E17-A705-45C0CF56924B}" destId="{EFD63E5F-CAF2-4181-8E8B-796D1C79439F}" srcOrd="0" destOrd="0" presId="urn:microsoft.com/office/officeart/2005/8/layout/hProcess6"/>
    <dgm:cxn modelId="{D7F3DB75-8393-4871-9263-07C0321733FA}" type="presOf" srcId="{07450BC4-E706-488C-A4ED-674B0C0437B5}" destId="{7BD503AB-172A-45C3-9D10-6433C4B57ED1}" srcOrd="0" destOrd="0" presId="urn:microsoft.com/office/officeart/2005/8/layout/hProcess6"/>
    <dgm:cxn modelId="{5B80BF0A-25D3-4C44-B0E9-2D3A400B654B}" type="presOf" srcId="{BCA4CA7E-1857-4EC0-844E-D06E31BC2A4E}" destId="{4E5BD089-843B-48AA-9D1E-815380875B4D}" srcOrd="0" destOrd="0" presId="urn:microsoft.com/office/officeart/2005/8/layout/hProcess6"/>
    <dgm:cxn modelId="{9AB1DCDA-46F8-4001-A16D-0F0BA8711E8D}" srcId="{F02BE2FC-74EC-4E17-A705-45C0CF56924B}" destId="{BCA4CA7E-1857-4EC0-844E-D06E31BC2A4E}" srcOrd="0" destOrd="0" parTransId="{4A82E34A-17A0-45BF-895C-BAF80F646AF6}" sibTransId="{AEE7504E-5460-44CA-B8F8-A57C7CF2DFD7}"/>
    <dgm:cxn modelId="{77C1BA06-71CF-4622-94EF-BAD3B5CE1DFF}" type="presOf" srcId="{DB0C6A0D-80E0-4A67-92FC-0BA52CCD15B8}" destId="{1B82F90E-ABC6-41D2-A3AE-1D960EE16E2E}" srcOrd="0" destOrd="0" presId="urn:microsoft.com/office/officeart/2005/8/layout/hProcess6"/>
    <dgm:cxn modelId="{77D7186A-296D-4CF3-BCDF-108BFA0D7CFD}" type="presOf" srcId="{DC686253-0006-4FEF-BF31-D24C5EC66D5F}" destId="{826FB777-03F9-4AD4-BA41-A94996261AD6}" srcOrd="1" destOrd="0" presId="urn:microsoft.com/office/officeart/2005/8/layout/hProcess6"/>
    <dgm:cxn modelId="{7FD411D0-7277-4FB6-8415-9B2117A8E38C}" srcId="{E753D763-2D3E-4D69-B5BC-C5F48FB3C3F9}" destId="{9FAD7D56-1BD9-48DC-B745-42C06FA02375}" srcOrd="0" destOrd="0" parTransId="{71F293ED-D775-4092-8B8B-3492411F36EC}" sibTransId="{850D5C2C-0A10-4BB7-964C-7A3D7EEF9CD2}"/>
    <dgm:cxn modelId="{EF95911D-8579-4238-B4A0-C7107D9A68C6}" srcId="{07450BC4-E706-488C-A4ED-674B0C0437B5}" destId="{DC686253-0006-4FEF-BF31-D24C5EC66D5F}" srcOrd="0" destOrd="0" parTransId="{5F258CD9-A539-415D-B058-F9E75AA136E4}" sibTransId="{11B9A312-E75C-4BAC-8A68-88D81BB9BD68}"/>
    <dgm:cxn modelId="{6B8F57F1-2DE2-4DE9-BF4A-13F23E21DA3B}" type="presOf" srcId="{A902E883-22E6-47FD-AEE4-DB4CDBC0B47C}" destId="{6DFE6E1F-E77A-491B-B551-1B52D291FA15}" srcOrd="0" destOrd="0" presId="urn:microsoft.com/office/officeart/2005/8/layout/hProcess6"/>
    <dgm:cxn modelId="{95E463D4-4D75-4402-A720-0251C5355648}" srcId="{A902E883-22E6-47FD-AEE4-DB4CDBC0B47C}" destId="{F3DAB6BF-ED2F-4B12-90F0-4CF00FE9D21B}" srcOrd="0" destOrd="0" parTransId="{E22DEC14-C75C-4251-B0F4-47D4583DA44A}" sibTransId="{D0783E7E-5E26-4841-B131-7BE0544624FD}"/>
    <dgm:cxn modelId="{5AEB3BE5-5C84-44EB-A531-2B0C419FE14F}" type="presParOf" srcId="{E77FB24A-FC44-4F0F-AEDC-A2CC4B630538}" destId="{820434FF-6F9C-4782-B711-E7D5AB298215}" srcOrd="0" destOrd="0" presId="urn:microsoft.com/office/officeart/2005/8/layout/hProcess6"/>
    <dgm:cxn modelId="{524F0196-5FEA-47CE-AF92-77E07CF1CCCB}" type="presParOf" srcId="{820434FF-6F9C-4782-B711-E7D5AB298215}" destId="{5E5751CD-9BE9-4D5D-AB2A-DFA6116CADF7}" srcOrd="0" destOrd="0" presId="urn:microsoft.com/office/officeart/2005/8/layout/hProcess6"/>
    <dgm:cxn modelId="{AE0B8B65-7E17-4926-A1E3-3B2DCF34CFDE}" type="presParOf" srcId="{820434FF-6F9C-4782-B711-E7D5AB298215}" destId="{4E5BD089-843B-48AA-9D1E-815380875B4D}" srcOrd="1" destOrd="0" presId="urn:microsoft.com/office/officeart/2005/8/layout/hProcess6"/>
    <dgm:cxn modelId="{3D281A08-289E-4CDA-AD85-C75A26BFA9B4}" type="presParOf" srcId="{820434FF-6F9C-4782-B711-E7D5AB298215}" destId="{7D924336-B0C2-4AEC-8105-6B7849BF337F}" srcOrd="2" destOrd="0" presId="urn:microsoft.com/office/officeart/2005/8/layout/hProcess6"/>
    <dgm:cxn modelId="{10839ED8-DC18-485C-9A79-A743E75AF993}" type="presParOf" srcId="{820434FF-6F9C-4782-B711-E7D5AB298215}" destId="{EFD63E5F-CAF2-4181-8E8B-796D1C79439F}" srcOrd="3" destOrd="0" presId="urn:microsoft.com/office/officeart/2005/8/layout/hProcess6"/>
    <dgm:cxn modelId="{ABCE7D6E-C6C7-4246-9255-FA45A247E968}" type="presParOf" srcId="{E77FB24A-FC44-4F0F-AEDC-A2CC4B630538}" destId="{79BF5CE3-B4B2-4355-990B-F4157805FE8D}" srcOrd="1" destOrd="0" presId="urn:microsoft.com/office/officeart/2005/8/layout/hProcess6"/>
    <dgm:cxn modelId="{EF55E9C0-0956-4706-A191-C6E23611E50D}" type="presParOf" srcId="{E77FB24A-FC44-4F0F-AEDC-A2CC4B630538}" destId="{525F7CA5-DB68-4EBF-8BAF-6A818142C546}" srcOrd="2" destOrd="0" presId="urn:microsoft.com/office/officeart/2005/8/layout/hProcess6"/>
    <dgm:cxn modelId="{87362950-6689-4A7D-A053-DAE4F9038F20}" type="presParOf" srcId="{525F7CA5-DB68-4EBF-8BAF-6A818142C546}" destId="{5FD006B8-FA6D-438E-8AA1-4A867051BCB3}" srcOrd="0" destOrd="0" presId="urn:microsoft.com/office/officeart/2005/8/layout/hProcess6"/>
    <dgm:cxn modelId="{5CDD0B35-CEB5-49F4-83EF-8B83045F254B}" type="presParOf" srcId="{525F7CA5-DB68-4EBF-8BAF-6A818142C546}" destId="{4964A2C4-B607-4D37-8AFE-D424F4353DE2}" srcOrd="1" destOrd="0" presId="urn:microsoft.com/office/officeart/2005/8/layout/hProcess6"/>
    <dgm:cxn modelId="{82E8DCD7-DB8B-4CD6-A33B-DA3964F48C64}" type="presParOf" srcId="{525F7CA5-DB68-4EBF-8BAF-6A818142C546}" destId="{826FB777-03F9-4AD4-BA41-A94996261AD6}" srcOrd="2" destOrd="0" presId="urn:microsoft.com/office/officeart/2005/8/layout/hProcess6"/>
    <dgm:cxn modelId="{8C3FFF46-FF72-4654-AF44-3D22FD462C2E}" type="presParOf" srcId="{525F7CA5-DB68-4EBF-8BAF-6A818142C546}" destId="{7BD503AB-172A-45C3-9D10-6433C4B57ED1}" srcOrd="3" destOrd="0" presId="urn:microsoft.com/office/officeart/2005/8/layout/hProcess6"/>
    <dgm:cxn modelId="{F0804232-7095-4B6E-9822-0E4C5AB811E7}" type="presParOf" srcId="{E77FB24A-FC44-4F0F-AEDC-A2CC4B630538}" destId="{61FB9ACF-6D72-4D8B-9EB5-E6C433E23994}" srcOrd="3" destOrd="0" presId="urn:microsoft.com/office/officeart/2005/8/layout/hProcess6"/>
    <dgm:cxn modelId="{33A5BCE0-8A68-4BEB-B164-7ED47EEF25F6}" type="presParOf" srcId="{E77FB24A-FC44-4F0F-AEDC-A2CC4B630538}" destId="{442600B6-2D08-404B-BAFF-C916C70E20C0}" srcOrd="4" destOrd="0" presId="urn:microsoft.com/office/officeart/2005/8/layout/hProcess6"/>
    <dgm:cxn modelId="{F9B233B2-7DE0-4E16-B2AC-B084CF8B3D4D}" type="presParOf" srcId="{442600B6-2D08-404B-BAFF-C916C70E20C0}" destId="{9F1B3B55-A084-4670-8ABB-7B07FC66F459}" srcOrd="0" destOrd="0" presId="urn:microsoft.com/office/officeart/2005/8/layout/hProcess6"/>
    <dgm:cxn modelId="{BC12802A-11D4-49A5-8B4D-E15D62F377A0}" type="presParOf" srcId="{442600B6-2D08-404B-BAFF-C916C70E20C0}" destId="{32AE889F-BAEA-4073-B333-7962B652D7F7}" srcOrd="1" destOrd="0" presId="urn:microsoft.com/office/officeart/2005/8/layout/hProcess6"/>
    <dgm:cxn modelId="{0F42BBB6-9392-41F0-BBAC-CE11DA0D501A}" type="presParOf" srcId="{442600B6-2D08-404B-BAFF-C916C70E20C0}" destId="{51ED7D0B-5C67-4B4A-9FD7-7C9BEE2D80EB}" srcOrd="2" destOrd="0" presId="urn:microsoft.com/office/officeart/2005/8/layout/hProcess6"/>
    <dgm:cxn modelId="{8B4597B2-0FEA-493A-AD4C-B701E49CF19F}" type="presParOf" srcId="{442600B6-2D08-404B-BAFF-C916C70E20C0}" destId="{1B82F90E-ABC6-41D2-A3AE-1D960EE16E2E}" srcOrd="3" destOrd="0" presId="urn:microsoft.com/office/officeart/2005/8/layout/hProcess6"/>
    <dgm:cxn modelId="{95546782-D6A6-4216-ABA3-AF7857132799}" type="presParOf" srcId="{E77FB24A-FC44-4F0F-AEDC-A2CC4B630538}" destId="{EA9B8454-1CAF-41DB-9AE3-933361B1410C}" srcOrd="5" destOrd="0" presId="urn:microsoft.com/office/officeart/2005/8/layout/hProcess6"/>
    <dgm:cxn modelId="{4F3A6350-8651-4E0F-AFF0-AFC7FA757D5D}" type="presParOf" srcId="{E77FB24A-FC44-4F0F-AEDC-A2CC4B630538}" destId="{54477608-633A-4FD9-8983-9D3AFEE22002}" srcOrd="6" destOrd="0" presId="urn:microsoft.com/office/officeart/2005/8/layout/hProcess6"/>
    <dgm:cxn modelId="{9B99BB66-DE52-442D-B56F-3EE3578BCE20}" type="presParOf" srcId="{54477608-633A-4FD9-8983-9D3AFEE22002}" destId="{769148E9-1645-463D-B331-71C3BE81ACCD}" srcOrd="0" destOrd="0" presId="urn:microsoft.com/office/officeart/2005/8/layout/hProcess6"/>
    <dgm:cxn modelId="{2788CF81-92CD-4746-BC00-70779FF74766}" type="presParOf" srcId="{54477608-633A-4FD9-8983-9D3AFEE22002}" destId="{91D3B670-CCB8-4E07-AFC5-AE26475F3473}" srcOrd="1" destOrd="0" presId="urn:microsoft.com/office/officeart/2005/8/layout/hProcess6"/>
    <dgm:cxn modelId="{0299A160-0B02-4107-B14A-5075698A8479}" type="presParOf" srcId="{54477608-633A-4FD9-8983-9D3AFEE22002}" destId="{707B5EE5-4C94-43B2-B579-D65F2735D775}" srcOrd="2" destOrd="0" presId="urn:microsoft.com/office/officeart/2005/8/layout/hProcess6"/>
    <dgm:cxn modelId="{5B1CE66B-423D-4941-9CD3-B91B2FDC0A7C}" type="presParOf" srcId="{54477608-633A-4FD9-8983-9D3AFEE22002}" destId="{DF8B2C79-9EAE-4776-B373-D3EDCA468499}" srcOrd="3" destOrd="0" presId="urn:microsoft.com/office/officeart/2005/8/layout/hProcess6"/>
    <dgm:cxn modelId="{1CB7B5A5-90BB-4C73-A1AE-3D0DDBC98995}" type="presParOf" srcId="{E77FB24A-FC44-4F0F-AEDC-A2CC4B630538}" destId="{67867B10-0EEC-40D1-83FD-228F34CB454A}" srcOrd="7" destOrd="0" presId="urn:microsoft.com/office/officeart/2005/8/layout/hProcess6"/>
    <dgm:cxn modelId="{DFC4353D-23C2-4AD0-9865-1327C3C58A4C}" type="presParOf" srcId="{E77FB24A-FC44-4F0F-AEDC-A2CC4B630538}" destId="{A5155919-2569-4FFB-AB36-77D328F89660}" srcOrd="8" destOrd="0" presId="urn:microsoft.com/office/officeart/2005/8/layout/hProcess6"/>
    <dgm:cxn modelId="{8794C5CE-4BEC-4298-A69A-2A195533317B}" type="presParOf" srcId="{A5155919-2569-4FFB-AB36-77D328F89660}" destId="{1621405B-3A26-411F-AB26-A0C1F6574838}" srcOrd="0" destOrd="0" presId="urn:microsoft.com/office/officeart/2005/8/layout/hProcess6"/>
    <dgm:cxn modelId="{36BE5E7F-9363-465D-86DF-8C7A7A03D092}" type="presParOf" srcId="{A5155919-2569-4FFB-AB36-77D328F89660}" destId="{2A43C882-A92C-45B0-B368-7F3580331CFF}" srcOrd="1" destOrd="0" presId="urn:microsoft.com/office/officeart/2005/8/layout/hProcess6"/>
    <dgm:cxn modelId="{C6BCE250-3F36-40BF-BD9F-D76784FE2284}" type="presParOf" srcId="{A5155919-2569-4FFB-AB36-77D328F89660}" destId="{03D5BD75-8570-4878-B5FA-6EE5878C4AD3}" srcOrd="2" destOrd="0" presId="urn:microsoft.com/office/officeart/2005/8/layout/hProcess6"/>
    <dgm:cxn modelId="{771EE854-D1AC-43EA-9708-0E87422C52DD}" type="presParOf" srcId="{A5155919-2569-4FFB-AB36-77D328F89660}" destId="{0AE0264E-86CF-45E1-ACB1-6F20050D9996}" srcOrd="3" destOrd="0" presId="urn:microsoft.com/office/officeart/2005/8/layout/hProcess6"/>
    <dgm:cxn modelId="{0B4FC6FC-9F85-4633-88DF-5DA29EB73433}" type="presParOf" srcId="{E77FB24A-FC44-4F0F-AEDC-A2CC4B630538}" destId="{8AEC6558-2BEA-4EEA-9757-D41511100541}" srcOrd="9" destOrd="0" presId="urn:microsoft.com/office/officeart/2005/8/layout/hProcess6"/>
    <dgm:cxn modelId="{1D09D224-17A4-4EB5-8E7B-62EEEF432169}" type="presParOf" srcId="{E77FB24A-FC44-4F0F-AEDC-A2CC4B630538}" destId="{0873A50D-7A10-405B-8C94-5472EF825BA9}" srcOrd="10" destOrd="0" presId="urn:microsoft.com/office/officeart/2005/8/layout/hProcess6"/>
    <dgm:cxn modelId="{79E155AC-BD06-4892-B59E-63429913F039}" type="presParOf" srcId="{0873A50D-7A10-405B-8C94-5472EF825BA9}" destId="{215783FB-1B11-4ED3-880C-0BEDE2969117}" srcOrd="0" destOrd="0" presId="urn:microsoft.com/office/officeart/2005/8/layout/hProcess6"/>
    <dgm:cxn modelId="{0828F0B6-1CFF-481B-BA63-30D99B1E8E60}" type="presParOf" srcId="{0873A50D-7A10-405B-8C94-5472EF825BA9}" destId="{D4DAE650-2A78-40F0-AB25-8920D0D09899}" srcOrd="1" destOrd="0" presId="urn:microsoft.com/office/officeart/2005/8/layout/hProcess6"/>
    <dgm:cxn modelId="{93398E29-1E4E-4AA4-A0C0-95A12D8EF757}" type="presParOf" srcId="{0873A50D-7A10-405B-8C94-5472EF825BA9}" destId="{351F0114-BB7E-4B63-A004-62CCDA8EB696}" srcOrd="2" destOrd="0" presId="urn:microsoft.com/office/officeart/2005/8/layout/hProcess6"/>
    <dgm:cxn modelId="{144EB74C-39C4-4234-881A-460AADA1A001}" type="presParOf" srcId="{0873A50D-7A10-405B-8C94-5472EF825BA9}" destId="{6DFE6E1F-E77A-491B-B551-1B52D291FA15}"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8D0418-07D5-40FC-A838-908BEB1AEC22}" type="datetimeFigureOut">
              <a:rPr lang="en-GB" smtClean="0"/>
              <a:t>07/05/2018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B90FF8-A600-4373-B481-D8EC6BE05ABE}" type="slidenum">
              <a:rPr lang="en-GB" smtClean="0"/>
              <a:t>‹#›</a:t>
            </a:fld>
            <a:endParaRPr lang="en-GB"/>
          </a:p>
        </p:txBody>
      </p:sp>
    </p:spTree>
    <p:extLst>
      <p:ext uri="{BB962C8B-B14F-4D97-AF65-F5344CB8AC3E}">
        <p14:creationId xmlns:p14="http://schemas.microsoft.com/office/powerpoint/2010/main" val="591997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3B90FF8-A600-4373-B481-D8EC6BE05ABE}" type="slidenum">
              <a:rPr lang="en-GB" smtClean="0"/>
              <a:t>2</a:t>
            </a:fld>
            <a:endParaRPr lang="en-GB"/>
          </a:p>
        </p:txBody>
      </p:sp>
    </p:spTree>
    <p:extLst>
      <p:ext uri="{BB962C8B-B14F-4D97-AF65-F5344CB8AC3E}">
        <p14:creationId xmlns:p14="http://schemas.microsoft.com/office/powerpoint/2010/main" val="4252704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3B90FF8-A600-4373-B481-D8EC6BE05ABE}" type="slidenum">
              <a:rPr lang="en-GB" smtClean="0"/>
              <a:t>11</a:t>
            </a:fld>
            <a:endParaRPr lang="en-GB"/>
          </a:p>
        </p:txBody>
      </p:sp>
    </p:spTree>
    <p:extLst>
      <p:ext uri="{BB962C8B-B14F-4D97-AF65-F5344CB8AC3E}">
        <p14:creationId xmlns:p14="http://schemas.microsoft.com/office/powerpoint/2010/main" val="1811508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3B90FF8-A600-4373-B481-D8EC6BE05ABE}" type="slidenum">
              <a:rPr lang="en-GB" smtClean="0"/>
              <a:t>12</a:t>
            </a:fld>
            <a:endParaRPr lang="en-GB"/>
          </a:p>
        </p:txBody>
      </p:sp>
    </p:spTree>
    <p:extLst>
      <p:ext uri="{BB962C8B-B14F-4D97-AF65-F5344CB8AC3E}">
        <p14:creationId xmlns:p14="http://schemas.microsoft.com/office/powerpoint/2010/main" val="2823394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3B90FF8-A600-4373-B481-D8EC6BE05ABE}" type="slidenum">
              <a:rPr lang="en-GB" smtClean="0"/>
              <a:t>13</a:t>
            </a:fld>
            <a:endParaRPr lang="en-GB"/>
          </a:p>
        </p:txBody>
      </p:sp>
    </p:spTree>
    <p:extLst>
      <p:ext uri="{BB962C8B-B14F-4D97-AF65-F5344CB8AC3E}">
        <p14:creationId xmlns:p14="http://schemas.microsoft.com/office/powerpoint/2010/main" val="3807194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3B90FF8-A600-4373-B481-D8EC6BE05ABE}" type="slidenum">
              <a:rPr lang="en-GB" smtClean="0"/>
              <a:t>14</a:t>
            </a:fld>
            <a:endParaRPr lang="en-GB"/>
          </a:p>
        </p:txBody>
      </p:sp>
    </p:spTree>
    <p:extLst>
      <p:ext uri="{BB962C8B-B14F-4D97-AF65-F5344CB8AC3E}">
        <p14:creationId xmlns:p14="http://schemas.microsoft.com/office/powerpoint/2010/main" val="1802526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3B90FF8-A600-4373-B481-D8EC6BE05ABE}" type="slidenum">
              <a:rPr lang="en-GB" smtClean="0"/>
              <a:t>15</a:t>
            </a:fld>
            <a:endParaRPr lang="en-GB"/>
          </a:p>
        </p:txBody>
      </p:sp>
    </p:spTree>
    <p:extLst>
      <p:ext uri="{BB962C8B-B14F-4D97-AF65-F5344CB8AC3E}">
        <p14:creationId xmlns:p14="http://schemas.microsoft.com/office/powerpoint/2010/main" val="2246054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3B90FF8-A600-4373-B481-D8EC6BE05ABE}" type="slidenum">
              <a:rPr lang="en-GB" smtClean="0"/>
              <a:t>16</a:t>
            </a:fld>
            <a:endParaRPr lang="en-GB"/>
          </a:p>
        </p:txBody>
      </p:sp>
    </p:spTree>
    <p:extLst>
      <p:ext uri="{BB962C8B-B14F-4D97-AF65-F5344CB8AC3E}">
        <p14:creationId xmlns:p14="http://schemas.microsoft.com/office/powerpoint/2010/main" val="3030126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3B90FF8-A600-4373-B481-D8EC6BE05ABE}" type="slidenum">
              <a:rPr lang="en-GB" smtClean="0"/>
              <a:t>17</a:t>
            </a:fld>
            <a:endParaRPr lang="en-GB"/>
          </a:p>
        </p:txBody>
      </p:sp>
    </p:spTree>
    <p:extLst>
      <p:ext uri="{BB962C8B-B14F-4D97-AF65-F5344CB8AC3E}">
        <p14:creationId xmlns:p14="http://schemas.microsoft.com/office/powerpoint/2010/main" val="4236335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3B90FF8-A600-4373-B481-D8EC6BE05ABE}" type="slidenum">
              <a:rPr lang="en-GB" smtClean="0"/>
              <a:t>18</a:t>
            </a:fld>
            <a:endParaRPr lang="en-GB"/>
          </a:p>
        </p:txBody>
      </p:sp>
    </p:spTree>
    <p:extLst>
      <p:ext uri="{BB962C8B-B14F-4D97-AF65-F5344CB8AC3E}">
        <p14:creationId xmlns:p14="http://schemas.microsoft.com/office/powerpoint/2010/main" val="3539374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3B90FF8-A600-4373-B481-D8EC6BE05ABE}" type="slidenum">
              <a:rPr lang="en-GB" smtClean="0"/>
              <a:t>19</a:t>
            </a:fld>
            <a:endParaRPr lang="en-GB"/>
          </a:p>
        </p:txBody>
      </p:sp>
    </p:spTree>
    <p:extLst>
      <p:ext uri="{BB962C8B-B14F-4D97-AF65-F5344CB8AC3E}">
        <p14:creationId xmlns:p14="http://schemas.microsoft.com/office/powerpoint/2010/main" val="2858000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3B90FF8-A600-4373-B481-D8EC6BE05ABE}" type="slidenum">
              <a:rPr lang="en-GB" smtClean="0"/>
              <a:t>20</a:t>
            </a:fld>
            <a:endParaRPr lang="en-GB"/>
          </a:p>
        </p:txBody>
      </p:sp>
    </p:spTree>
    <p:extLst>
      <p:ext uri="{BB962C8B-B14F-4D97-AF65-F5344CB8AC3E}">
        <p14:creationId xmlns:p14="http://schemas.microsoft.com/office/powerpoint/2010/main" val="1792317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3B90FF8-A600-4373-B481-D8EC6BE05ABE}" type="slidenum">
              <a:rPr lang="en-GB" smtClean="0"/>
              <a:t>3</a:t>
            </a:fld>
            <a:endParaRPr lang="en-GB"/>
          </a:p>
        </p:txBody>
      </p:sp>
    </p:spTree>
    <p:extLst>
      <p:ext uri="{BB962C8B-B14F-4D97-AF65-F5344CB8AC3E}">
        <p14:creationId xmlns:p14="http://schemas.microsoft.com/office/powerpoint/2010/main" val="2646680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3B90FF8-A600-4373-B481-D8EC6BE05ABE}" type="slidenum">
              <a:rPr lang="en-GB" smtClean="0"/>
              <a:t>21</a:t>
            </a:fld>
            <a:endParaRPr lang="en-GB"/>
          </a:p>
        </p:txBody>
      </p:sp>
    </p:spTree>
    <p:extLst>
      <p:ext uri="{BB962C8B-B14F-4D97-AF65-F5344CB8AC3E}">
        <p14:creationId xmlns:p14="http://schemas.microsoft.com/office/powerpoint/2010/main" val="3633871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lv-LV" dirty="0" err="1"/>
              <a:t>Thank</a:t>
            </a:r>
            <a:r>
              <a:rPr lang="lv-LV" dirty="0"/>
              <a:t> </a:t>
            </a:r>
            <a:r>
              <a:rPr lang="lv-LV" dirty="0" err="1"/>
              <a:t>you</a:t>
            </a:r>
            <a:r>
              <a:rPr lang="lv-LV" baseline="0" dirty="0"/>
              <a:t> </a:t>
            </a:r>
            <a:r>
              <a:rPr lang="lv-LV" baseline="0" dirty="0" err="1"/>
              <a:t>all</a:t>
            </a:r>
            <a:r>
              <a:rPr lang="lv-LV" baseline="0" dirty="0"/>
              <a:t>! </a:t>
            </a:r>
            <a:endParaRPr lang="lv-LV" dirty="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9C99DBB-03D0-4ED9-A3F1-B7DBA99AC8D2}" type="slidenum">
              <a:rPr lang="en-US" smtClean="0"/>
              <a:pPr>
                <a:defRPr/>
              </a:pPr>
              <a:t>22</a:t>
            </a:fld>
            <a:endParaRPr lang="en-US"/>
          </a:p>
        </p:txBody>
      </p:sp>
      <p:sp>
        <p:nvSpPr>
          <p:cNvPr id="6758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r>
              <a:rPr lang="lv-LV"/>
              <a:t>7/12/2009</a:t>
            </a:r>
            <a:endParaRPr lang="en-US"/>
          </a:p>
        </p:txBody>
      </p:sp>
    </p:spTree>
    <p:extLst>
      <p:ext uri="{BB962C8B-B14F-4D97-AF65-F5344CB8AC3E}">
        <p14:creationId xmlns:p14="http://schemas.microsoft.com/office/powerpoint/2010/main" val="1019454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3B90FF8-A600-4373-B481-D8EC6BE05ABE}" type="slidenum">
              <a:rPr lang="en-GB" smtClean="0"/>
              <a:t>4</a:t>
            </a:fld>
            <a:endParaRPr lang="en-GB"/>
          </a:p>
        </p:txBody>
      </p:sp>
    </p:spTree>
    <p:extLst>
      <p:ext uri="{BB962C8B-B14F-4D97-AF65-F5344CB8AC3E}">
        <p14:creationId xmlns:p14="http://schemas.microsoft.com/office/powerpoint/2010/main" val="4276288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3B90FF8-A600-4373-B481-D8EC6BE05ABE}" type="slidenum">
              <a:rPr lang="en-GB" smtClean="0"/>
              <a:t>5</a:t>
            </a:fld>
            <a:endParaRPr lang="en-GB"/>
          </a:p>
        </p:txBody>
      </p:sp>
    </p:spTree>
    <p:extLst>
      <p:ext uri="{BB962C8B-B14F-4D97-AF65-F5344CB8AC3E}">
        <p14:creationId xmlns:p14="http://schemas.microsoft.com/office/powerpoint/2010/main" val="1797719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3B90FF8-A600-4373-B481-D8EC6BE05ABE}" type="slidenum">
              <a:rPr lang="en-GB" smtClean="0"/>
              <a:t>6</a:t>
            </a:fld>
            <a:endParaRPr lang="en-GB"/>
          </a:p>
        </p:txBody>
      </p:sp>
    </p:spTree>
    <p:extLst>
      <p:ext uri="{BB962C8B-B14F-4D97-AF65-F5344CB8AC3E}">
        <p14:creationId xmlns:p14="http://schemas.microsoft.com/office/powerpoint/2010/main" val="2868662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3B90FF8-A600-4373-B481-D8EC6BE05ABE}" type="slidenum">
              <a:rPr lang="en-GB" smtClean="0"/>
              <a:t>7</a:t>
            </a:fld>
            <a:endParaRPr lang="en-GB"/>
          </a:p>
        </p:txBody>
      </p:sp>
    </p:spTree>
    <p:extLst>
      <p:ext uri="{BB962C8B-B14F-4D97-AF65-F5344CB8AC3E}">
        <p14:creationId xmlns:p14="http://schemas.microsoft.com/office/powerpoint/2010/main" val="716238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3B90FF8-A600-4373-B481-D8EC6BE05ABE}" type="slidenum">
              <a:rPr lang="en-GB" smtClean="0"/>
              <a:t>8</a:t>
            </a:fld>
            <a:endParaRPr lang="en-GB"/>
          </a:p>
        </p:txBody>
      </p:sp>
    </p:spTree>
    <p:extLst>
      <p:ext uri="{BB962C8B-B14F-4D97-AF65-F5344CB8AC3E}">
        <p14:creationId xmlns:p14="http://schemas.microsoft.com/office/powerpoint/2010/main" val="1259938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3B90FF8-A600-4373-B481-D8EC6BE05ABE}" type="slidenum">
              <a:rPr lang="en-GB" smtClean="0"/>
              <a:t>9</a:t>
            </a:fld>
            <a:endParaRPr lang="en-GB"/>
          </a:p>
        </p:txBody>
      </p:sp>
    </p:spTree>
    <p:extLst>
      <p:ext uri="{BB962C8B-B14F-4D97-AF65-F5344CB8AC3E}">
        <p14:creationId xmlns:p14="http://schemas.microsoft.com/office/powerpoint/2010/main" val="119589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3B90FF8-A600-4373-B481-D8EC6BE05ABE}" type="slidenum">
              <a:rPr lang="en-GB" smtClean="0"/>
              <a:t>10</a:t>
            </a:fld>
            <a:endParaRPr lang="en-GB"/>
          </a:p>
        </p:txBody>
      </p:sp>
    </p:spTree>
    <p:extLst>
      <p:ext uri="{BB962C8B-B14F-4D97-AF65-F5344CB8AC3E}">
        <p14:creationId xmlns:p14="http://schemas.microsoft.com/office/powerpoint/2010/main" val="20247716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97000" y="2996224"/>
            <a:ext cx="6083300" cy="1909762"/>
          </a:xfrm>
        </p:spPr>
        <p:txBody>
          <a:bodyPr anchor="b">
            <a:normAutofit/>
          </a:bodyPr>
          <a:lstStyle>
            <a:lvl1pPr algn="l">
              <a:lnSpc>
                <a:spcPct val="100000"/>
              </a:lnSpc>
              <a:defRPr sz="4000" b="1"/>
            </a:lvl1pPr>
          </a:lstStyle>
          <a:p>
            <a:r>
              <a:rPr lang="en-US" noProof="0" dirty="0"/>
              <a:t>Presentation title</a:t>
            </a:r>
          </a:p>
        </p:txBody>
      </p:sp>
      <p:sp>
        <p:nvSpPr>
          <p:cNvPr id="3" name="Subtitle 2"/>
          <p:cNvSpPr>
            <a:spLocks noGrp="1"/>
          </p:cNvSpPr>
          <p:nvPr>
            <p:ph type="subTitle" idx="1" hasCustomPrompt="1"/>
          </p:nvPr>
        </p:nvSpPr>
        <p:spPr>
          <a:xfrm>
            <a:off x="1397000" y="5089297"/>
            <a:ext cx="6083300" cy="866413"/>
          </a:xfrm>
        </p:spPr>
        <p:txBody>
          <a:bodyPr numCol="1"/>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Subtitle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8308"/>
            <a:ext cx="6036275" cy="1965143"/>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r="28981"/>
          <a:stretch/>
        </p:blipFill>
        <p:spPr>
          <a:xfrm>
            <a:off x="7862695" y="0"/>
            <a:ext cx="4329305" cy="6858000"/>
          </a:xfrm>
          <a:prstGeom prst="rect">
            <a:avLst/>
          </a:prstGeom>
        </p:spPr>
      </p:pic>
    </p:spTree>
    <p:extLst>
      <p:ext uri="{BB962C8B-B14F-4D97-AF65-F5344CB8AC3E}">
        <p14:creationId xmlns:p14="http://schemas.microsoft.com/office/powerpoint/2010/main" val="2422933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300" y="102627"/>
            <a:ext cx="4002450" cy="1303020"/>
          </a:xfrm>
          <a:prstGeom prst="rect">
            <a:avLst/>
          </a:prstGeom>
        </p:spPr>
      </p:pic>
      <p:grpSp>
        <p:nvGrpSpPr>
          <p:cNvPr id="6" name="Group 5"/>
          <p:cNvGrpSpPr/>
          <p:nvPr userDrawn="1"/>
        </p:nvGrpSpPr>
        <p:grpSpPr>
          <a:xfrm>
            <a:off x="0" y="6200775"/>
            <a:ext cx="12192000" cy="657225"/>
            <a:chOff x="-6092" y="914400"/>
            <a:chExt cx="6102092" cy="788312"/>
          </a:xfrm>
        </p:grpSpPr>
        <p:sp>
          <p:nvSpPr>
            <p:cNvPr id="7" name="Rectangle 6"/>
            <p:cNvSpPr/>
            <p:nvPr/>
          </p:nvSpPr>
          <p:spPr>
            <a:xfrm>
              <a:off x="0" y="914400"/>
              <a:ext cx="6096000" cy="788312"/>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6"/>
            <p:cNvSpPr/>
            <p:nvPr/>
          </p:nvSpPr>
          <p:spPr>
            <a:xfrm rot="5400000">
              <a:off x="-231009" y="1139319"/>
              <a:ext cx="788310" cy="338475"/>
            </a:xfrm>
            <a:custGeom>
              <a:avLst/>
              <a:gdLst>
                <a:gd name="connsiteX0" fmla="*/ 1 w 788312"/>
                <a:gd name="connsiteY0" fmla="*/ 243082 h 636399"/>
                <a:gd name="connsiteX1" fmla="*/ 394156 w 788312"/>
                <a:gd name="connsiteY1" fmla="*/ 0 h 636399"/>
                <a:gd name="connsiteX2" fmla="*/ 788311 w 788312"/>
                <a:gd name="connsiteY2" fmla="*/ 243082 h 636399"/>
                <a:gd name="connsiteX3" fmla="*/ 637757 w 788312"/>
                <a:gd name="connsiteY3" fmla="*/ 636397 h 636399"/>
                <a:gd name="connsiteX4" fmla="*/ 150555 w 788312"/>
                <a:gd name="connsiteY4" fmla="*/ 636397 h 636399"/>
                <a:gd name="connsiteX5" fmla="*/ 1 w 788312"/>
                <a:gd name="connsiteY5" fmla="*/ 243082 h 636399"/>
                <a:gd name="connsiteX0" fmla="*/ 0 w 788310"/>
                <a:gd name="connsiteY0" fmla="*/ 243082 h 639812"/>
                <a:gd name="connsiteX1" fmla="*/ 394155 w 788310"/>
                <a:gd name="connsiteY1" fmla="*/ 0 h 639812"/>
                <a:gd name="connsiteX2" fmla="*/ 788310 w 788310"/>
                <a:gd name="connsiteY2" fmla="*/ 243082 h 639812"/>
                <a:gd name="connsiteX3" fmla="*/ 637756 w 788310"/>
                <a:gd name="connsiteY3" fmla="*/ 636397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29573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36717 h 639812"/>
                <a:gd name="connsiteX4" fmla="*/ 3840 w 788310"/>
                <a:gd name="connsiteY4" fmla="*/ 639812 h 639812"/>
                <a:gd name="connsiteX5" fmla="*/ 0 w 788310"/>
                <a:gd name="connsiteY5" fmla="*/ 243082 h 639812"/>
                <a:gd name="connsiteX0" fmla="*/ 0 w 788310"/>
                <a:gd name="connsiteY0" fmla="*/ 243082 h 642194"/>
                <a:gd name="connsiteX1" fmla="*/ 394155 w 788310"/>
                <a:gd name="connsiteY1" fmla="*/ 0 h 642194"/>
                <a:gd name="connsiteX2" fmla="*/ 788310 w 788310"/>
                <a:gd name="connsiteY2" fmla="*/ 243082 h 642194"/>
                <a:gd name="connsiteX3" fmla="*/ 787881 w 788310"/>
                <a:gd name="connsiteY3" fmla="*/ 636717 h 642194"/>
                <a:gd name="connsiteX4" fmla="*/ 1459 w 788310"/>
                <a:gd name="connsiteY4" fmla="*/ 642194 h 642194"/>
                <a:gd name="connsiteX5" fmla="*/ 0 w 788310"/>
                <a:gd name="connsiteY5" fmla="*/ 243082 h 64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310" h="642194">
                  <a:moveTo>
                    <a:pt x="0" y="243082"/>
                  </a:moveTo>
                  <a:lnTo>
                    <a:pt x="394155" y="0"/>
                  </a:lnTo>
                  <a:lnTo>
                    <a:pt x="788310" y="243082"/>
                  </a:lnTo>
                  <a:lnTo>
                    <a:pt x="787881" y="636717"/>
                  </a:lnTo>
                  <a:lnTo>
                    <a:pt x="1459" y="642194"/>
                  </a:lnTo>
                  <a:cubicBezTo>
                    <a:pt x="973" y="509157"/>
                    <a:pt x="486" y="376119"/>
                    <a:pt x="0" y="243082"/>
                  </a:cubicBezTo>
                  <a:close/>
                </a:path>
              </a:pathLst>
            </a:custGeom>
            <a:solidFill>
              <a:srgbClr val="95A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9" name="Straight Connector 8"/>
          <p:cNvCxnSpPr/>
          <p:nvPr userDrawn="1"/>
        </p:nvCxnSpPr>
        <p:spPr>
          <a:xfrm>
            <a:off x="0" y="1480344"/>
            <a:ext cx="12192000" cy="0"/>
          </a:xfrm>
          <a:prstGeom prst="line">
            <a:avLst/>
          </a:prstGeom>
          <a:ln>
            <a:solidFill>
              <a:srgbClr val="034EA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771525" y="6350170"/>
            <a:ext cx="7430239" cy="369332"/>
          </a:xfrm>
          <a:prstGeom prst="rect">
            <a:avLst/>
          </a:prstGeom>
          <a:noFill/>
        </p:spPr>
        <p:txBody>
          <a:bodyPr wrap="none" rtlCol="0">
            <a:spAutoFit/>
          </a:bodyPr>
          <a:lstStyle/>
          <a:p>
            <a:r>
              <a:rPr lang="en-GB" sz="1800" b="1" i="0" dirty="0">
                <a:solidFill>
                  <a:schemeClr val="bg1"/>
                </a:solidFill>
                <a:latin typeface="+mn-lt"/>
                <a:cs typeface="Arial" panose="020B0604020202020204" pitchFamily="34" charset="0"/>
              </a:rPr>
              <a:t>Latvia-Lithuania Cross Border Cooperation Programme 2014-2020</a:t>
            </a:r>
          </a:p>
        </p:txBody>
      </p:sp>
      <p:sp>
        <p:nvSpPr>
          <p:cNvPr id="13" name="TextBox 12"/>
          <p:cNvSpPr txBox="1"/>
          <p:nvPr userDrawn="1"/>
        </p:nvSpPr>
        <p:spPr>
          <a:xfrm>
            <a:off x="10153650" y="6350170"/>
            <a:ext cx="1586716" cy="369332"/>
          </a:xfrm>
          <a:prstGeom prst="rect">
            <a:avLst/>
          </a:prstGeom>
          <a:noFill/>
        </p:spPr>
        <p:txBody>
          <a:bodyPr wrap="none" rtlCol="0">
            <a:spAutoFit/>
          </a:bodyPr>
          <a:lstStyle/>
          <a:p>
            <a:r>
              <a:rPr lang="lv-LV" sz="1800" b="1" i="0" dirty="0">
                <a:solidFill>
                  <a:schemeClr val="bg1"/>
                </a:solidFill>
                <a:latin typeface="+mn-lt"/>
              </a:rPr>
              <a:t>www.latlit.eu</a:t>
            </a:r>
            <a:endParaRPr lang="en-GB" sz="1800" b="1" i="0" dirty="0">
              <a:solidFill>
                <a:schemeClr val="bg1"/>
              </a:solidFill>
              <a:latin typeface="+mn-lt"/>
            </a:endParaRPr>
          </a:p>
        </p:txBody>
      </p:sp>
    </p:spTree>
    <p:extLst>
      <p:ext uri="{BB962C8B-B14F-4D97-AF65-F5344CB8AC3E}">
        <p14:creationId xmlns:p14="http://schemas.microsoft.com/office/powerpoint/2010/main" val="2997777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3026" y="1629741"/>
            <a:ext cx="3600000" cy="1140362"/>
          </a:xfrm>
        </p:spPr>
        <p:txBody>
          <a:bodyPr anchor="t" anchorCtr="0">
            <a:normAutofit/>
          </a:bodyPr>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a:xfrm>
            <a:off x="5301662" y="1629740"/>
            <a:ext cx="6482351" cy="423131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8" name="Group 7"/>
          <p:cNvGrpSpPr/>
          <p:nvPr userDrawn="1"/>
        </p:nvGrpSpPr>
        <p:grpSpPr>
          <a:xfrm>
            <a:off x="0" y="6200775"/>
            <a:ext cx="12192000" cy="657225"/>
            <a:chOff x="-6092" y="914400"/>
            <a:chExt cx="6102092" cy="788312"/>
          </a:xfrm>
        </p:grpSpPr>
        <p:sp>
          <p:nvSpPr>
            <p:cNvPr id="9" name="Rectangle 8"/>
            <p:cNvSpPr/>
            <p:nvPr/>
          </p:nvSpPr>
          <p:spPr>
            <a:xfrm>
              <a:off x="0" y="914400"/>
              <a:ext cx="6096000" cy="788312"/>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6"/>
            <p:cNvSpPr/>
            <p:nvPr/>
          </p:nvSpPr>
          <p:spPr>
            <a:xfrm rot="5400000">
              <a:off x="-231009" y="1139319"/>
              <a:ext cx="788310" cy="338475"/>
            </a:xfrm>
            <a:custGeom>
              <a:avLst/>
              <a:gdLst>
                <a:gd name="connsiteX0" fmla="*/ 1 w 788312"/>
                <a:gd name="connsiteY0" fmla="*/ 243082 h 636399"/>
                <a:gd name="connsiteX1" fmla="*/ 394156 w 788312"/>
                <a:gd name="connsiteY1" fmla="*/ 0 h 636399"/>
                <a:gd name="connsiteX2" fmla="*/ 788311 w 788312"/>
                <a:gd name="connsiteY2" fmla="*/ 243082 h 636399"/>
                <a:gd name="connsiteX3" fmla="*/ 637757 w 788312"/>
                <a:gd name="connsiteY3" fmla="*/ 636397 h 636399"/>
                <a:gd name="connsiteX4" fmla="*/ 150555 w 788312"/>
                <a:gd name="connsiteY4" fmla="*/ 636397 h 636399"/>
                <a:gd name="connsiteX5" fmla="*/ 1 w 788312"/>
                <a:gd name="connsiteY5" fmla="*/ 243082 h 636399"/>
                <a:gd name="connsiteX0" fmla="*/ 0 w 788310"/>
                <a:gd name="connsiteY0" fmla="*/ 243082 h 639812"/>
                <a:gd name="connsiteX1" fmla="*/ 394155 w 788310"/>
                <a:gd name="connsiteY1" fmla="*/ 0 h 639812"/>
                <a:gd name="connsiteX2" fmla="*/ 788310 w 788310"/>
                <a:gd name="connsiteY2" fmla="*/ 243082 h 639812"/>
                <a:gd name="connsiteX3" fmla="*/ 637756 w 788310"/>
                <a:gd name="connsiteY3" fmla="*/ 636397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29573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36717 h 639812"/>
                <a:gd name="connsiteX4" fmla="*/ 3840 w 788310"/>
                <a:gd name="connsiteY4" fmla="*/ 639812 h 639812"/>
                <a:gd name="connsiteX5" fmla="*/ 0 w 788310"/>
                <a:gd name="connsiteY5" fmla="*/ 243082 h 639812"/>
                <a:gd name="connsiteX0" fmla="*/ 0 w 788310"/>
                <a:gd name="connsiteY0" fmla="*/ 243082 h 642194"/>
                <a:gd name="connsiteX1" fmla="*/ 394155 w 788310"/>
                <a:gd name="connsiteY1" fmla="*/ 0 h 642194"/>
                <a:gd name="connsiteX2" fmla="*/ 788310 w 788310"/>
                <a:gd name="connsiteY2" fmla="*/ 243082 h 642194"/>
                <a:gd name="connsiteX3" fmla="*/ 787881 w 788310"/>
                <a:gd name="connsiteY3" fmla="*/ 636717 h 642194"/>
                <a:gd name="connsiteX4" fmla="*/ 1459 w 788310"/>
                <a:gd name="connsiteY4" fmla="*/ 642194 h 642194"/>
                <a:gd name="connsiteX5" fmla="*/ 0 w 788310"/>
                <a:gd name="connsiteY5" fmla="*/ 243082 h 64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310" h="642194">
                  <a:moveTo>
                    <a:pt x="0" y="243082"/>
                  </a:moveTo>
                  <a:lnTo>
                    <a:pt x="394155" y="0"/>
                  </a:lnTo>
                  <a:lnTo>
                    <a:pt x="788310" y="243082"/>
                  </a:lnTo>
                  <a:lnTo>
                    <a:pt x="787881" y="636717"/>
                  </a:lnTo>
                  <a:lnTo>
                    <a:pt x="1459" y="642194"/>
                  </a:lnTo>
                  <a:cubicBezTo>
                    <a:pt x="973" y="509157"/>
                    <a:pt x="486" y="376119"/>
                    <a:pt x="0" y="243082"/>
                  </a:cubicBezTo>
                  <a:close/>
                </a:path>
              </a:pathLst>
            </a:custGeom>
            <a:solidFill>
              <a:srgbClr val="95A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1" name="TextBox 10"/>
          <p:cNvSpPr txBox="1"/>
          <p:nvPr userDrawn="1"/>
        </p:nvSpPr>
        <p:spPr>
          <a:xfrm>
            <a:off x="771525" y="6350170"/>
            <a:ext cx="7430239" cy="369332"/>
          </a:xfrm>
          <a:prstGeom prst="rect">
            <a:avLst/>
          </a:prstGeom>
          <a:noFill/>
        </p:spPr>
        <p:txBody>
          <a:bodyPr wrap="none" rtlCol="0">
            <a:spAutoFit/>
          </a:bodyPr>
          <a:lstStyle/>
          <a:p>
            <a:r>
              <a:rPr lang="en-GB" sz="1800" b="1" i="0" dirty="0">
                <a:solidFill>
                  <a:schemeClr val="bg1"/>
                </a:solidFill>
                <a:latin typeface="Arial" panose="020B0604020202020204" pitchFamily="34" charset="0"/>
                <a:cs typeface="Arial" panose="020B0604020202020204" pitchFamily="34" charset="0"/>
              </a:rPr>
              <a:t>Latvia-Lithuania Cross Border Cooperation Programme 2014-2020</a:t>
            </a:r>
          </a:p>
        </p:txBody>
      </p:sp>
      <p:sp>
        <p:nvSpPr>
          <p:cNvPr id="12" name="TextBox 11"/>
          <p:cNvSpPr txBox="1"/>
          <p:nvPr userDrawn="1"/>
        </p:nvSpPr>
        <p:spPr>
          <a:xfrm>
            <a:off x="10153650" y="6350170"/>
            <a:ext cx="1586716" cy="369332"/>
          </a:xfrm>
          <a:prstGeom prst="rect">
            <a:avLst/>
          </a:prstGeom>
          <a:noFill/>
        </p:spPr>
        <p:txBody>
          <a:bodyPr wrap="none" rtlCol="0">
            <a:spAutoFit/>
          </a:bodyPr>
          <a:lstStyle/>
          <a:p>
            <a:r>
              <a:rPr lang="lv-LV" sz="1800" b="1" i="0" dirty="0">
                <a:solidFill>
                  <a:schemeClr val="bg1"/>
                </a:solidFill>
                <a:latin typeface="+mn-lt"/>
              </a:rPr>
              <a:t>www.latlit.eu</a:t>
            </a:r>
            <a:endParaRPr lang="en-GB" sz="1800" b="1" i="0" dirty="0">
              <a:solidFill>
                <a:schemeClr val="bg1"/>
              </a:solidFill>
              <a:latin typeface="+mn-lt"/>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300" y="102627"/>
            <a:ext cx="4002450" cy="1303020"/>
          </a:xfrm>
          <a:prstGeom prst="rect">
            <a:avLst/>
          </a:prstGeom>
        </p:spPr>
      </p:pic>
      <p:cxnSp>
        <p:nvCxnSpPr>
          <p:cNvPr id="14" name="Straight Connector 13"/>
          <p:cNvCxnSpPr/>
          <p:nvPr userDrawn="1"/>
        </p:nvCxnSpPr>
        <p:spPr>
          <a:xfrm>
            <a:off x="0" y="1480344"/>
            <a:ext cx="12192000" cy="0"/>
          </a:xfrm>
          <a:prstGeom prst="line">
            <a:avLst/>
          </a:prstGeom>
          <a:ln>
            <a:solidFill>
              <a:srgbClr val="034EA2"/>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sz="quarter" idx="10"/>
          </p:nvPr>
        </p:nvSpPr>
        <p:spPr>
          <a:xfrm>
            <a:off x="1343024" y="2919498"/>
            <a:ext cx="3600000" cy="2941552"/>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Tree>
    <p:extLst>
      <p:ext uri="{BB962C8B-B14F-4D97-AF65-F5344CB8AC3E}">
        <p14:creationId xmlns:p14="http://schemas.microsoft.com/office/powerpoint/2010/main" val="1623211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37600" y="363600"/>
            <a:ext cx="7030800" cy="946800"/>
          </a:xfrm>
        </p:spPr>
        <p:txBody>
          <a:bodyPr anchor="ctr" anchorCtr="0">
            <a:normAutofit/>
          </a:bodyPr>
          <a:lstStyle>
            <a:lvl1pPr>
              <a:defRPr sz="3600"/>
            </a:lvl1pPr>
          </a:lstStyle>
          <a:p>
            <a:r>
              <a:rPr lang="en-US" dirty="0"/>
              <a:t>Click to edit Master title style</a:t>
            </a:r>
            <a:endParaRPr lang="en-GB" dirty="0"/>
          </a:p>
        </p:txBody>
      </p:sp>
      <p:sp>
        <p:nvSpPr>
          <p:cNvPr id="3" name="Content Placeholder 2"/>
          <p:cNvSpPr>
            <a:spLocks noGrp="1"/>
          </p:cNvSpPr>
          <p:nvPr>
            <p:ph idx="1"/>
          </p:nvPr>
        </p:nvSpPr>
        <p:spPr>
          <a:xfrm>
            <a:off x="5286049" y="3597310"/>
            <a:ext cx="6482351" cy="226374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8" name="Group 7"/>
          <p:cNvGrpSpPr/>
          <p:nvPr userDrawn="1"/>
        </p:nvGrpSpPr>
        <p:grpSpPr>
          <a:xfrm>
            <a:off x="0" y="6200775"/>
            <a:ext cx="12192000" cy="657225"/>
            <a:chOff x="-6092" y="914400"/>
            <a:chExt cx="6102092" cy="788312"/>
          </a:xfrm>
        </p:grpSpPr>
        <p:sp>
          <p:nvSpPr>
            <p:cNvPr id="9" name="Rectangle 8"/>
            <p:cNvSpPr/>
            <p:nvPr/>
          </p:nvSpPr>
          <p:spPr>
            <a:xfrm>
              <a:off x="0" y="914400"/>
              <a:ext cx="6096000" cy="788312"/>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6"/>
            <p:cNvSpPr/>
            <p:nvPr/>
          </p:nvSpPr>
          <p:spPr>
            <a:xfrm rot="5400000">
              <a:off x="-231009" y="1139319"/>
              <a:ext cx="788310" cy="338475"/>
            </a:xfrm>
            <a:custGeom>
              <a:avLst/>
              <a:gdLst>
                <a:gd name="connsiteX0" fmla="*/ 1 w 788312"/>
                <a:gd name="connsiteY0" fmla="*/ 243082 h 636399"/>
                <a:gd name="connsiteX1" fmla="*/ 394156 w 788312"/>
                <a:gd name="connsiteY1" fmla="*/ 0 h 636399"/>
                <a:gd name="connsiteX2" fmla="*/ 788311 w 788312"/>
                <a:gd name="connsiteY2" fmla="*/ 243082 h 636399"/>
                <a:gd name="connsiteX3" fmla="*/ 637757 w 788312"/>
                <a:gd name="connsiteY3" fmla="*/ 636397 h 636399"/>
                <a:gd name="connsiteX4" fmla="*/ 150555 w 788312"/>
                <a:gd name="connsiteY4" fmla="*/ 636397 h 636399"/>
                <a:gd name="connsiteX5" fmla="*/ 1 w 788312"/>
                <a:gd name="connsiteY5" fmla="*/ 243082 h 636399"/>
                <a:gd name="connsiteX0" fmla="*/ 0 w 788310"/>
                <a:gd name="connsiteY0" fmla="*/ 243082 h 639812"/>
                <a:gd name="connsiteX1" fmla="*/ 394155 w 788310"/>
                <a:gd name="connsiteY1" fmla="*/ 0 h 639812"/>
                <a:gd name="connsiteX2" fmla="*/ 788310 w 788310"/>
                <a:gd name="connsiteY2" fmla="*/ 243082 h 639812"/>
                <a:gd name="connsiteX3" fmla="*/ 637756 w 788310"/>
                <a:gd name="connsiteY3" fmla="*/ 636397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29573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36717 h 639812"/>
                <a:gd name="connsiteX4" fmla="*/ 3840 w 788310"/>
                <a:gd name="connsiteY4" fmla="*/ 639812 h 639812"/>
                <a:gd name="connsiteX5" fmla="*/ 0 w 788310"/>
                <a:gd name="connsiteY5" fmla="*/ 243082 h 639812"/>
                <a:gd name="connsiteX0" fmla="*/ 0 w 788310"/>
                <a:gd name="connsiteY0" fmla="*/ 243082 h 642194"/>
                <a:gd name="connsiteX1" fmla="*/ 394155 w 788310"/>
                <a:gd name="connsiteY1" fmla="*/ 0 h 642194"/>
                <a:gd name="connsiteX2" fmla="*/ 788310 w 788310"/>
                <a:gd name="connsiteY2" fmla="*/ 243082 h 642194"/>
                <a:gd name="connsiteX3" fmla="*/ 787881 w 788310"/>
                <a:gd name="connsiteY3" fmla="*/ 636717 h 642194"/>
                <a:gd name="connsiteX4" fmla="*/ 1459 w 788310"/>
                <a:gd name="connsiteY4" fmla="*/ 642194 h 642194"/>
                <a:gd name="connsiteX5" fmla="*/ 0 w 788310"/>
                <a:gd name="connsiteY5" fmla="*/ 243082 h 64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310" h="642194">
                  <a:moveTo>
                    <a:pt x="0" y="243082"/>
                  </a:moveTo>
                  <a:lnTo>
                    <a:pt x="394155" y="0"/>
                  </a:lnTo>
                  <a:lnTo>
                    <a:pt x="788310" y="243082"/>
                  </a:lnTo>
                  <a:lnTo>
                    <a:pt x="787881" y="636717"/>
                  </a:lnTo>
                  <a:lnTo>
                    <a:pt x="1459" y="642194"/>
                  </a:lnTo>
                  <a:cubicBezTo>
                    <a:pt x="973" y="509157"/>
                    <a:pt x="486" y="376119"/>
                    <a:pt x="0" y="243082"/>
                  </a:cubicBezTo>
                  <a:close/>
                </a:path>
              </a:pathLst>
            </a:custGeom>
            <a:solidFill>
              <a:srgbClr val="95A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1" name="TextBox 10"/>
          <p:cNvSpPr txBox="1"/>
          <p:nvPr userDrawn="1"/>
        </p:nvSpPr>
        <p:spPr>
          <a:xfrm>
            <a:off x="771525" y="6350170"/>
            <a:ext cx="7430239" cy="369332"/>
          </a:xfrm>
          <a:prstGeom prst="rect">
            <a:avLst/>
          </a:prstGeom>
          <a:noFill/>
        </p:spPr>
        <p:txBody>
          <a:bodyPr wrap="none" rtlCol="0">
            <a:spAutoFit/>
          </a:bodyPr>
          <a:lstStyle/>
          <a:p>
            <a:r>
              <a:rPr lang="en-GB" sz="1800" b="1" i="0" dirty="0">
                <a:solidFill>
                  <a:schemeClr val="bg1"/>
                </a:solidFill>
                <a:latin typeface="Arial" panose="020B0604020202020204" pitchFamily="34" charset="0"/>
                <a:cs typeface="Arial" panose="020B0604020202020204" pitchFamily="34" charset="0"/>
              </a:rPr>
              <a:t>Latvia-Lithuania Cross Border Cooperation Programme 2014-2020</a:t>
            </a:r>
          </a:p>
        </p:txBody>
      </p:sp>
      <p:sp>
        <p:nvSpPr>
          <p:cNvPr id="12" name="TextBox 11"/>
          <p:cNvSpPr txBox="1"/>
          <p:nvPr userDrawn="1"/>
        </p:nvSpPr>
        <p:spPr>
          <a:xfrm>
            <a:off x="10153650" y="6350170"/>
            <a:ext cx="1586716" cy="369332"/>
          </a:xfrm>
          <a:prstGeom prst="rect">
            <a:avLst/>
          </a:prstGeom>
          <a:noFill/>
        </p:spPr>
        <p:txBody>
          <a:bodyPr wrap="none" rtlCol="0">
            <a:spAutoFit/>
          </a:bodyPr>
          <a:lstStyle/>
          <a:p>
            <a:r>
              <a:rPr lang="lv-LV" sz="1800" b="1" i="0" dirty="0">
                <a:solidFill>
                  <a:schemeClr val="bg1"/>
                </a:solidFill>
                <a:latin typeface="+mn-lt"/>
              </a:rPr>
              <a:t>www.latlit.eu</a:t>
            </a:r>
            <a:endParaRPr lang="en-GB" sz="1800" b="1" i="0" dirty="0">
              <a:solidFill>
                <a:schemeClr val="bg1"/>
              </a:solidFill>
              <a:latin typeface="+mn-lt"/>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300" y="102627"/>
            <a:ext cx="4002450" cy="1303020"/>
          </a:xfrm>
          <a:prstGeom prst="rect">
            <a:avLst/>
          </a:prstGeom>
        </p:spPr>
      </p:pic>
      <p:cxnSp>
        <p:nvCxnSpPr>
          <p:cNvPr id="14" name="Straight Connector 13"/>
          <p:cNvCxnSpPr/>
          <p:nvPr userDrawn="1"/>
        </p:nvCxnSpPr>
        <p:spPr>
          <a:xfrm>
            <a:off x="0" y="1480344"/>
            <a:ext cx="12192000" cy="0"/>
          </a:xfrm>
          <a:prstGeom prst="line">
            <a:avLst/>
          </a:prstGeom>
          <a:ln>
            <a:solidFill>
              <a:srgbClr val="034EA2"/>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sz="quarter" idx="10"/>
          </p:nvPr>
        </p:nvSpPr>
        <p:spPr>
          <a:xfrm>
            <a:off x="1343025" y="1630363"/>
            <a:ext cx="3600000" cy="1828448"/>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15" name="Content Placeholder 14"/>
          <p:cNvSpPr>
            <a:spLocks noGrp="1"/>
          </p:cNvSpPr>
          <p:nvPr>
            <p:ph sz="quarter" idx="11"/>
          </p:nvPr>
        </p:nvSpPr>
        <p:spPr>
          <a:xfrm>
            <a:off x="5301662" y="1629740"/>
            <a:ext cx="6482351" cy="1829071"/>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17" name="Content Placeholder 16"/>
          <p:cNvSpPr>
            <a:spLocks noGrp="1"/>
          </p:cNvSpPr>
          <p:nvPr>
            <p:ph sz="quarter" idx="12"/>
          </p:nvPr>
        </p:nvSpPr>
        <p:spPr>
          <a:xfrm>
            <a:off x="1343025" y="3597310"/>
            <a:ext cx="3600000" cy="2263740"/>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Tree>
    <p:extLst>
      <p:ext uri="{BB962C8B-B14F-4D97-AF65-F5344CB8AC3E}">
        <p14:creationId xmlns:p14="http://schemas.microsoft.com/office/powerpoint/2010/main" val="2890666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3024" y="1676400"/>
            <a:ext cx="6259559" cy="4355099"/>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300" y="102627"/>
            <a:ext cx="4002450" cy="1303020"/>
          </a:xfrm>
          <a:prstGeom prst="rect">
            <a:avLst/>
          </a:prstGeom>
        </p:spPr>
      </p:pic>
      <p:cxnSp>
        <p:nvCxnSpPr>
          <p:cNvPr id="11" name="Straight Connector 10"/>
          <p:cNvCxnSpPr/>
          <p:nvPr userDrawn="1"/>
        </p:nvCxnSpPr>
        <p:spPr>
          <a:xfrm>
            <a:off x="0" y="1480344"/>
            <a:ext cx="12192000" cy="0"/>
          </a:xfrm>
          <a:prstGeom prst="line">
            <a:avLst/>
          </a:prstGeom>
          <a:ln>
            <a:solidFill>
              <a:srgbClr val="034EA2"/>
            </a:solidFill>
          </a:ln>
        </p:spPr>
        <p:style>
          <a:lnRef idx="1">
            <a:schemeClr val="accent1"/>
          </a:lnRef>
          <a:fillRef idx="0">
            <a:schemeClr val="accent1"/>
          </a:fillRef>
          <a:effectRef idx="0">
            <a:schemeClr val="accent1"/>
          </a:effectRef>
          <a:fontRef idx="minor">
            <a:schemeClr val="tx1"/>
          </a:fontRef>
        </p:style>
      </p:cxnSp>
      <p:sp>
        <p:nvSpPr>
          <p:cNvPr id="6" name="Flowchart: Process 5"/>
          <p:cNvSpPr/>
          <p:nvPr userDrawn="1"/>
        </p:nvSpPr>
        <p:spPr>
          <a:xfrm>
            <a:off x="7872000" y="0"/>
            <a:ext cx="4320000" cy="6858000"/>
          </a:xfrm>
          <a:prstGeom prst="flowChartProcess">
            <a:avLst/>
          </a:prstGeom>
          <a:solidFill>
            <a:srgbClr val="A3AB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nvGrpSpPr>
          <p:cNvPr id="5" name="Group 4"/>
          <p:cNvGrpSpPr/>
          <p:nvPr userDrawn="1"/>
        </p:nvGrpSpPr>
        <p:grpSpPr>
          <a:xfrm>
            <a:off x="0" y="6200775"/>
            <a:ext cx="12192000" cy="657225"/>
            <a:chOff x="0" y="6200775"/>
            <a:chExt cx="12192000" cy="657225"/>
          </a:xfrm>
        </p:grpSpPr>
        <p:grpSp>
          <p:nvGrpSpPr>
            <p:cNvPr id="15" name="Group 14"/>
            <p:cNvGrpSpPr/>
            <p:nvPr userDrawn="1"/>
          </p:nvGrpSpPr>
          <p:grpSpPr>
            <a:xfrm>
              <a:off x="0" y="6200775"/>
              <a:ext cx="12192000" cy="657225"/>
              <a:chOff x="-6092" y="914400"/>
              <a:chExt cx="6102092" cy="788312"/>
            </a:xfrm>
          </p:grpSpPr>
          <p:sp>
            <p:nvSpPr>
              <p:cNvPr id="16" name="Rectangle 15"/>
              <p:cNvSpPr/>
              <p:nvPr/>
            </p:nvSpPr>
            <p:spPr>
              <a:xfrm>
                <a:off x="0" y="914400"/>
                <a:ext cx="6096000" cy="788312"/>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6"/>
              <p:cNvSpPr/>
              <p:nvPr/>
            </p:nvSpPr>
            <p:spPr>
              <a:xfrm rot="5400000">
                <a:off x="-231009" y="1139319"/>
                <a:ext cx="788310" cy="338475"/>
              </a:xfrm>
              <a:custGeom>
                <a:avLst/>
                <a:gdLst>
                  <a:gd name="connsiteX0" fmla="*/ 1 w 788312"/>
                  <a:gd name="connsiteY0" fmla="*/ 243082 h 636399"/>
                  <a:gd name="connsiteX1" fmla="*/ 394156 w 788312"/>
                  <a:gd name="connsiteY1" fmla="*/ 0 h 636399"/>
                  <a:gd name="connsiteX2" fmla="*/ 788311 w 788312"/>
                  <a:gd name="connsiteY2" fmla="*/ 243082 h 636399"/>
                  <a:gd name="connsiteX3" fmla="*/ 637757 w 788312"/>
                  <a:gd name="connsiteY3" fmla="*/ 636397 h 636399"/>
                  <a:gd name="connsiteX4" fmla="*/ 150555 w 788312"/>
                  <a:gd name="connsiteY4" fmla="*/ 636397 h 636399"/>
                  <a:gd name="connsiteX5" fmla="*/ 1 w 788312"/>
                  <a:gd name="connsiteY5" fmla="*/ 243082 h 636399"/>
                  <a:gd name="connsiteX0" fmla="*/ 0 w 788310"/>
                  <a:gd name="connsiteY0" fmla="*/ 243082 h 639812"/>
                  <a:gd name="connsiteX1" fmla="*/ 394155 w 788310"/>
                  <a:gd name="connsiteY1" fmla="*/ 0 h 639812"/>
                  <a:gd name="connsiteX2" fmla="*/ 788310 w 788310"/>
                  <a:gd name="connsiteY2" fmla="*/ 243082 h 639812"/>
                  <a:gd name="connsiteX3" fmla="*/ 637756 w 788310"/>
                  <a:gd name="connsiteY3" fmla="*/ 636397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29573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36717 h 639812"/>
                  <a:gd name="connsiteX4" fmla="*/ 3840 w 788310"/>
                  <a:gd name="connsiteY4" fmla="*/ 639812 h 639812"/>
                  <a:gd name="connsiteX5" fmla="*/ 0 w 788310"/>
                  <a:gd name="connsiteY5" fmla="*/ 243082 h 639812"/>
                  <a:gd name="connsiteX0" fmla="*/ 0 w 788310"/>
                  <a:gd name="connsiteY0" fmla="*/ 243082 h 642194"/>
                  <a:gd name="connsiteX1" fmla="*/ 394155 w 788310"/>
                  <a:gd name="connsiteY1" fmla="*/ 0 h 642194"/>
                  <a:gd name="connsiteX2" fmla="*/ 788310 w 788310"/>
                  <a:gd name="connsiteY2" fmla="*/ 243082 h 642194"/>
                  <a:gd name="connsiteX3" fmla="*/ 787881 w 788310"/>
                  <a:gd name="connsiteY3" fmla="*/ 636717 h 642194"/>
                  <a:gd name="connsiteX4" fmla="*/ 1459 w 788310"/>
                  <a:gd name="connsiteY4" fmla="*/ 642194 h 642194"/>
                  <a:gd name="connsiteX5" fmla="*/ 0 w 788310"/>
                  <a:gd name="connsiteY5" fmla="*/ 243082 h 64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310" h="642194">
                    <a:moveTo>
                      <a:pt x="0" y="243082"/>
                    </a:moveTo>
                    <a:lnTo>
                      <a:pt x="394155" y="0"/>
                    </a:lnTo>
                    <a:lnTo>
                      <a:pt x="788310" y="243082"/>
                    </a:lnTo>
                    <a:lnTo>
                      <a:pt x="787881" y="636717"/>
                    </a:lnTo>
                    <a:lnTo>
                      <a:pt x="1459" y="642194"/>
                    </a:lnTo>
                    <a:cubicBezTo>
                      <a:pt x="973" y="509157"/>
                      <a:pt x="486" y="376119"/>
                      <a:pt x="0" y="243082"/>
                    </a:cubicBezTo>
                    <a:close/>
                  </a:path>
                </a:pathLst>
              </a:custGeom>
              <a:solidFill>
                <a:srgbClr val="95A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TextBox 18"/>
            <p:cNvSpPr txBox="1"/>
            <p:nvPr userDrawn="1"/>
          </p:nvSpPr>
          <p:spPr>
            <a:xfrm>
              <a:off x="771525" y="6350170"/>
              <a:ext cx="7430239" cy="369332"/>
            </a:xfrm>
            <a:prstGeom prst="rect">
              <a:avLst/>
            </a:prstGeom>
            <a:noFill/>
          </p:spPr>
          <p:txBody>
            <a:bodyPr wrap="none" rtlCol="0">
              <a:spAutoFit/>
            </a:bodyPr>
            <a:lstStyle/>
            <a:p>
              <a:r>
                <a:rPr lang="en-GB" sz="1800" b="1" i="0" dirty="0">
                  <a:solidFill>
                    <a:schemeClr val="bg1"/>
                  </a:solidFill>
                  <a:latin typeface="Arial" panose="020B0604020202020204" pitchFamily="34" charset="0"/>
                  <a:cs typeface="Arial" panose="020B0604020202020204" pitchFamily="34" charset="0"/>
                </a:rPr>
                <a:t>Latvia-Lithuania Cross Border Cooperation Programme 2014-2020</a:t>
              </a:r>
            </a:p>
          </p:txBody>
        </p:sp>
        <p:sp>
          <p:nvSpPr>
            <p:cNvPr id="20" name="TextBox 19"/>
            <p:cNvSpPr txBox="1"/>
            <p:nvPr userDrawn="1"/>
          </p:nvSpPr>
          <p:spPr>
            <a:xfrm>
              <a:off x="10153650" y="6350170"/>
              <a:ext cx="1586716" cy="369332"/>
            </a:xfrm>
            <a:prstGeom prst="rect">
              <a:avLst/>
            </a:prstGeom>
            <a:noFill/>
          </p:spPr>
          <p:txBody>
            <a:bodyPr wrap="none" rtlCol="0">
              <a:spAutoFit/>
            </a:bodyPr>
            <a:lstStyle/>
            <a:p>
              <a:r>
                <a:rPr lang="lv-LV" sz="1800" b="1" i="0" dirty="0">
                  <a:solidFill>
                    <a:schemeClr val="bg1"/>
                  </a:solidFill>
                  <a:latin typeface="+mn-lt"/>
                </a:rPr>
                <a:t>www.latlit.eu</a:t>
              </a:r>
              <a:endParaRPr lang="en-GB" sz="1800" b="1" i="0" dirty="0">
                <a:solidFill>
                  <a:schemeClr val="bg1"/>
                </a:solidFill>
                <a:latin typeface="+mn-lt"/>
              </a:endParaRPr>
            </a:p>
          </p:txBody>
        </p:sp>
      </p:grpSp>
      <p:sp>
        <p:nvSpPr>
          <p:cNvPr id="10" name="Title 9"/>
          <p:cNvSpPr>
            <a:spLocks noGrp="1"/>
          </p:cNvSpPr>
          <p:nvPr>
            <p:ph type="title"/>
          </p:nvPr>
        </p:nvSpPr>
        <p:spPr>
          <a:xfrm>
            <a:off x="4737462" y="365125"/>
            <a:ext cx="2865121" cy="945943"/>
          </a:xfrm>
        </p:spPr>
        <p:txBody>
          <a:bodyPr>
            <a:noAutofit/>
          </a:bodyPr>
          <a:lstStyle>
            <a:lvl1pPr>
              <a:defRPr sz="2800"/>
            </a:lvl1pPr>
          </a:lstStyle>
          <a:p>
            <a:r>
              <a:rPr lang="en-US" dirty="0"/>
              <a:t>Click to edit Master title style</a:t>
            </a:r>
            <a:endParaRPr lang="lt-LT" dirty="0"/>
          </a:p>
        </p:txBody>
      </p:sp>
      <p:sp>
        <p:nvSpPr>
          <p:cNvPr id="13" name="Vertical Text Placeholder 12"/>
          <p:cNvSpPr>
            <a:spLocks noGrp="1"/>
          </p:cNvSpPr>
          <p:nvPr>
            <p:ph type="body" orient="vert" sz="quarter" idx="10" hasCustomPrompt="1"/>
          </p:nvPr>
        </p:nvSpPr>
        <p:spPr>
          <a:xfrm>
            <a:off x="8059738" y="365125"/>
            <a:ext cx="792000" cy="5665788"/>
          </a:xfrm>
        </p:spPr>
        <p:txBody>
          <a:bodyPr vert="vert270"/>
          <a:lstStyle>
            <a:lvl1pPr marL="360000" indent="0">
              <a:spcBef>
                <a:spcPts val="0"/>
              </a:spcBef>
              <a:buNone/>
              <a:defRPr>
                <a:solidFill>
                  <a:schemeClr val="bg1"/>
                </a:solidFill>
              </a:defRPr>
            </a:lvl1pPr>
            <a:lvl2pPr marL="0" indent="0">
              <a:spcBef>
                <a:spcPts val="0"/>
              </a:spcBef>
              <a:buNone/>
              <a:defRPr>
                <a:solidFill>
                  <a:schemeClr val="bg1"/>
                </a:solidFill>
              </a:defRPr>
            </a:lvl2pPr>
            <a:lvl3pPr marL="0" indent="0">
              <a:spcBef>
                <a:spcPts val="0"/>
              </a:spcBef>
              <a:buNone/>
              <a:defRPr>
                <a:solidFill>
                  <a:schemeClr val="bg1"/>
                </a:solidFill>
              </a:defRPr>
            </a:lvl3pPr>
            <a:lvl4pPr marL="0" indent="0">
              <a:spcBef>
                <a:spcPts val="0"/>
              </a:spcBef>
              <a:buNone/>
              <a:defRPr>
                <a:solidFill>
                  <a:schemeClr val="bg1"/>
                </a:solidFill>
              </a:defRPr>
            </a:lvl4pPr>
            <a:lvl5pPr marL="0" indent="0">
              <a:spcBef>
                <a:spcPts val="0"/>
              </a:spcBef>
              <a:buNone/>
              <a:defRPr>
                <a:solidFill>
                  <a:schemeClr val="bg1"/>
                </a:solidFill>
              </a:defRPr>
            </a:lvl5pPr>
          </a:lstStyle>
          <a:p>
            <a:pPr lvl="0"/>
            <a:r>
              <a:rPr lang="lt-LT" dirty="0" err="1"/>
              <a:t>Click</a:t>
            </a:r>
            <a:r>
              <a:rPr lang="lt-LT" dirty="0"/>
              <a:t> to </a:t>
            </a:r>
            <a:r>
              <a:rPr lang="lt-LT" dirty="0" err="1"/>
              <a:t>add</a:t>
            </a:r>
            <a:r>
              <a:rPr lang="lt-LT" dirty="0"/>
              <a:t> </a:t>
            </a:r>
            <a:r>
              <a:rPr lang="lt-LT" dirty="0" err="1"/>
              <a:t>text</a:t>
            </a:r>
            <a:endParaRPr lang="lt-LT" dirty="0"/>
          </a:p>
        </p:txBody>
      </p:sp>
      <p:sp>
        <p:nvSpPr>
          <p:cNvPr id="4" name="Content Placeholder 3"/>
          <p:cNvSpPr>
            <a:spLocks noGrp="1"/>
          </p:cNvSpPr>
          <p:nvPr>
            <p:ph sz="quarter" idx="11"/>
          </p:nvPr>
        </p:nvSpPr>
        <p:spPr>
          <a:xfrm>
            <a:off x="9034463" y="365125"/>
            <a:ext cx="2974975" cy="5665788"/>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Tree>
    <p:extLst>
      <p:ext uri="{BB962C8B-B14F-4D97-AF65-F5344CB8AC3E}">
        <p14:creationId xmlns:p14="http://schemas.microsoft.com/office/powerpoint/2010/main" val="1566845691"/>
      </p:ext>
    </p:extLst>
  </p:cSld>
  <p:clrMapOvr>
    <a:masterClrMapping/>
  </p:clrMapOvr>
  <p:extLst mod="1">
    <p:ext uri="{DCECCB84-F9BA-43D5-87BE-67443E8EF086}">
      <p15:sldGuideLst xmlns:p15="http://schemas.microsoft.com/office/powerpoint/2012/main">
        <p15:guide id="2" pos="4135">
          <p15:clr>
            <a:srgbClr val="FBAE40"/>
          </p15:clr>
        </p15:guide>
        <p15:guide id="4" pos="7423">
          <p15:clr>
            <a:srgbClr val="FBAE40"/>
          </p15:clr>
        </p15:guide>
        <p15:guide id="5" pos="415">
          <p15:clr>
            <a:srgbClr val="FBAE40"/>
          </p15:clr>
        </p15:guide>
        <p15:guide id="6" pos="84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3024" y="1676400"/>
            <a:ext cx="6259559" cy="4355099"/>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300" y="102627"/>
            <a:ext cx="4002450" cy="1303020"/>
          </a:xfrm>
          <a:prstGeom prst="rect">
            <a:avLst/>
          </a:prstGeom>
        </p:spPr>
      </p:pic>
      <p:cxnSp>
        <p:nvCxnSpPr>
          <p:cNvPr id="11" name="Straight Connector 10"/>
          <p:cNvCxnSpPr/>
          <p:nvPr userDrawn="1"/>
        </p:nvCxnSpPr>
        <p:spPr>
          <a:xfrm>
            <a:off x="0" y="1480344"/>
            <a:ext cx="12192000" cy="0"/>
          </a:xfrm>
          <a:prstGeom prst="line">
            <a:avLst/>
          </a:prstGeom>
          <a:ln>
            <a:solidFill>
              <a:srgbClr val="034EA2"/>
            </a:solidFill>
          </a:ln>
        </p:spPr>
        <p:style>
          <a:lnRef idx="1">
            <a:schemeClr val="accent1"/>
          </a:lnRef>
          <a:fillRef idx="0">
            <a:schemeClr val="accent1"/>
          </a:fillRef>
          <a:effectRef idx="0">
            <a:schemeClr val="accent1"/>
          </a:effectRef>
          <a:fontRef idx="minor">
            <a:schemeClr val="tx1"/>
          </a:fontRef>
        </p:style>
      </p:cxnSp>
      <p:sp>
        <p:nvSpPr>
          <p:cNvPr id="6" name="Flowchart: Process 5"/>
          <p:cNvSpPr/>
          <p:nvPr userDrawn="1"/>
        </p:nvSpPr>
        <p:spPr>
          <a:xfrm>
            <a:off x="7872000" y="0"/>
            <a:ext cx="4320000" cy="6858000"/>
          </a:xfrm>
          <a:prstGeom prst="flowChartProcess">
            <a:avLst/>
          </a:prstGeom>
          <a:solidFill>
            <a:srgbClr val="FBB5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nvGrpSpPr>
          <p:cNvPr id="5" name="Group 4"/>
          <p:cNvGrpSpPr/>
          <p:nvPr userDrawn="1"/>
        </p:nvGrpSpPr>
        <p:grpSpPr>
          <a:xfrm>
            <a:off x="0" y="6200775"/>
            <a:ext cx="12192000" cy="657225"/>
            <a:chOff x="0" y="6200775"/>
            <a:chExt cx="12192000" cy="657225"/>
          </a:xfrm>
        </p:grpSpPr>
        <p:grpSp>
          <p:nvGrpSpPr>
            <p:cNvPr id="15" name="Group 14"/>
            <p:cNvGrpSpPr/>
            <p:nvPr userDrawn="1"/>
          </p:nvGrpSpPr>
          <p:grpSpPr>
            <a:xfrm>
              <a:off x="0" y="6200775"/>
              <a:ext cx="12192000" cy="657225"/>
              <a:chOff x="-6092" y="914400"/>
              <a:chExt cx="6102092" cy="788312"/>
            </a:xfrm>
          </p:grpSpPr>
          <p:sp>
            <p:nvSpPr>
              <p:cNvPr id="16" name="Rectangle 15"/>
              <p:cNvSpPr/>
              <p:nvPr/>
            </p:nvSpPr>
            <p:spPr>
              <a:xfrm>
                <a:off x="0" y="914400"/>
                <a:ext cx="6096000" cy="788312"/>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6"/>
              <p:cNvSpPr/>
              <p:nvPr/>
            </p:nvSpPr>
            <p:spPr>
              <a:xfrm rot="5400000">
                <a:off x="-231009" y="1139319"/>
                <a:ext cx="788310" cy="338475"/>
              </a:xfrm>
              <a:custGeom>
                <a:avLst/>
                <a:gdLst>
                  <a:gd name="connsiteX0" fmla="*/ 1 w 788312"/>
                  <a:gd name="connsiteY0" fmla="*/ 243082 h 636399"/>
                  <a:gd name="connsiteX1" fmla="*/ 394156 w 788312"/>
                  <a:gd name="connsiteY1" fmla="*/ 0 h 636399"/>
                  <a:gd name="connsiteX2" fmla="*/ 788311 w 788312"/>
                  <a:gd name="connsiteY2" fmla="*/ 243082 h 636399"/>
                  <a:gd name="connsiteX3" fmla="*/ 637757 w 788312"/>
                  <a:gd name="connsiteY3" fmla="*/ 636397 h 636399"/>
                  <a:gd name="connsiteX4" fmla="*/ 150555 w 788312"/>
                  <a:gd name="connsiteY4" fmla="*/ 636397 h 636399"/>
                  <a:gd name="connsiteX5" fmla="*/ 1 w 788312"/>
                  <a:gd name="connsiteY5" fmla="*/ 243082 h 636399"/>
                  <a:gd name="connsiteX0" fmla="*/ 0 w 788310"/>
                  <a:gd name="connsiteY0" fmla="*/ 243082 h 639812"/>
                  <a:gd name="connsiteX1" fmla="*/ 394155 w 788310"/>
                  <a:gd name="connsiteY1" fmla="*/ 0 h 639812"/>
                  <a:gd name="connsiteX2" fmla="*/ 788310 w 788310"/>
                  <a:gd name="connsiteY2" fmla="*/ 243082 h 639812"/>
                  <a:gd name="connsiteX3" fmla="*/ 637756 w 788310"/>
                  <a:gd name="connsiteY3" fmla="*/ 636397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29573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36717 h 639812"/>
                  <a:gd name="connsiteX4" fmla="*/ 3840 w 788310"/>
                  <a:gd name="connsiteY4" fmla="*/ 639812 h 639812"/>
                  <a:gd name="connsiteX5" fmla="*/ 0 w 788310"/>
                  <a:gd name="connsiteY5" fmla="*/ 243082 h 639812"/>
                  <a:gd name="connsiteX0" fmla="*/ 0 w 788310"/>
                  <a:gd name="connsiteY0" fmla="*/ 243082 h 642194"/>
                  <a:gd name="connsiteX1" fmla="*/ 394155 w 788310"/>
                  <a:gd name="connsiteY1" fmla="*/ 0 h 642194"/>
                  <a:gd name="connsiteX2" fmla="*/ 788310 w 788310"/>
                  <a:gd name="connsiteY2" fmla="*/ 243082 h 642194"/>
                  <a:gd name="connsiteX3" fmla="*/ 787881 w 788310"/>
                  <a:gd name="connsiteY3" fmla="*/ 636717 h 642194"/>
                  <a:gd name="connsiteX4" fmla="*/ 1459 w 788310"/>
                  <a:gd name="connsiteY4" fmla="*/ 642194 h 642194"/>
                  <a:gd name="connsiteX5" fmla="*/ 0 w 788310"/>
                  <a:gd name="connsiteY5" fmla="*/ 243082 h 64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310" h="642194">
                    <a:moveTo>
                      <a:pt x="0" y="243082"/>
                    </a:moveTo>
                    <a:lnTo>
                      <a:pt x="394155" y="0"/>
                    </a:lnTo>
                    <a:lnTo>
                      <a:pt x="788310" y="243082"/>
                    </a:lnTo>
                    <a:lnTo>
                      <a:pt x="787881" y="636717"/>
                    </a:lnTo>
                    <a:lnTo>
                      <a:pt x="1459" y="642194"/>
                    </a:lnTo>
                    <a:cubicBezTo>
                      <a:pt x="973" y="509157"/>
                      <a:pt x="486" y="376119"/>
                      <a:pt x="0" y="243082"/>
                    </a:cubicBezTo>
                    <a:close/>
                  </a:path>
                </a:pathLst>
              </a:custGeom>
              <a:solidFill>
                <a:srgbClr val="95A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TextBox 18"/>
            <p:cNvSpPr txBox="1"/>
            <p:nvPr userDrawn="1"/>
          </p:nvSpPr>
          <p:spPr>
            <a:xfrm>
              <a:off x="771525" y="6350170"/>
              <a:ext cx="7430239" cy="369332"/>
            </a:xfrm>
            <a:prstGeom prst="rect">
              <a:avLst/>
            </a:prstGeom>
            <a:noFill/>
          </p:spPr>
          <p:txBody>
            <a:bodyPr wrap="none" rtlCol="0">
              <a:spAutoFit/>
            </a:bodyPr>
            <a:lstStyle/>
            <a:p>
              <a:r>
                <a:rPr lang="en-GB" sz="1800" b="1" i="0" dirty="0">
                  <a:solidFill>
                    <a:schemeClr val="bg1"/>
                  </a:solidFill>
                  <a:latin typeface="Arial" panose="020B0604020202020204" pitchFamily="34" charset="0"/>
                  <a:cs typeface="Arial" panose="020B0604020202020204" pitchFamily="34" charset="0"/>
                </a:rPr>
                <a:t>Latvia-Lithuania Cross Border Cooperation Programme 2014-2020</a:t>
              </a:r>
            </a:p>
          </p:txBody>
        </p:sp>
        <p:sp>
          <p:nvSpPr>
            <p:cNvPr id="20" name="TextBox 19"/>
            <p:cNvSpPr txBox="1"/>
            <p:nvPr userDrawn="1"/>
          </p:nvSpPr>
          <p:spPr>
            <a:xfrm>
              <a:off x="10153650" y="6350170"/>
              <a:ext cx="1586716" cy="369332"/>
            </a:xfrm>
            <a:prstGeom prst="rect">
              <a:avLst/>
            </a:prstGeom>
            <a:noFill/>
          </p:spPr>
          <p:txBody>
            <a:bodyPr wrap="none" rtlCol="0">
              <a:spAutoFit/>
            </a:bodyPr>
            <a:lstStyle/>
            <a:p>
              <a:r>
                <a:rPr lang="lv-LV" sz="1800" b="1" i="0" dirty="0">
                  <a:solidFill>
                    <a:schemeClr val="bg1"/>
                  </a:solidFill>
                  <a:latin typeface="+mn-lt"/>
                </a:rPr>
                <a:t>www.latlit.eu</a:t>
              </a:r>
              <a:endParaRPr lang="en-GB" sz="1800" b="1" i="0" dirty="0">
                <a:solidFill>
                  <a:schemeClr val="bg1"/>
                </a:solidFill>
                <a:latin typeface="+mn-lt"/>
              </a:endParaRPr>
            </a:p>
          </p:txBody>
        </p:sp>
      </p:grpSp>
      <p:sp>
        <p:nvSpPr>
          <p:cNvPr id="10" name="Title 9"/>
          <p:cNvSpPr>
            <a:spLocks noGrp="1"/>
          </p:cNvSpPr>
          <p:nvPr>
            <p:ph type="title"/>
          </p:nvPr>
        </p:nvSpPr>
        <p:spPr>
          <a:xfrm>
            <a:off x="4737462" y="365125"/>
            <a:ext cx="2865121" cy="945943"/>
          </a:xfrm>
        </p:spPr>
        <p:txBody>
          <a:bodyPr>
            <a:noAutofit/>
          </a:bodyPr>
          <a:lstStyle>
            <a:lvl1pPr>
              <a:defRPr sz="2800"/>
            </a:lvl1pPr>
          </a:lstStyle>
          <a:p>
            <a:r>
              <a:rPr lang="en-US" dirty="0"/>
              <a:t>Click to edit Master title style</a:t>
            </a:r>
            <a:endParaRPr lang="lt-LT" dirty="0"/>
          </a:p>
        </p:txBody>
      </p:sp>
      <p:sp>
        <p:nvSpPr>
          <p:cNvPr id="13" name="Vertical Text Placeholder 12"/>
          <p:cNvSpPr>
            <a:spLocks noGrp="1"/>
          </p:cNvSpPr>
          <p:nvPr>
            <p:ph type="body" orient="vert" sz="quarter" idx="10" hasCustomPrompt="1"/>
          </p:nvPr>
        </p:nvSpPr>
        <p:spPr>
          <a:xfrm>
            <a:off x="8059738" y="365125"/>
            <a:ext cx="792000" cy="5665788"/>
          </a:xfrm>
        </p:spPr>
        <p:txBody>
          <a:bodyPr vert="vert270"/>
          <a:lstStyle>
            <a:lvl1pPr marL="360000" indent="0">
              <a:spcBef>
                <a:spcPts val="0"/>
              </a:spcBef>
              <a:buNone/>
              <a:defRPr>
                <a:solidFill>
                  <a:schemeClr val="bg1"/>
                </a:solidFill>
              </a:defRPr>
            </a:lvl1pPr>
            <a:lvl2pPr marL="0" indent="0">
              <a:spcBef>
                <a:spcPts val="0"/>
              </a:spcBef>
              <a:buNone/>
              <a:defRPr>
                <a:solidFill>
                  <a:schemeClr val="bg1"/>
                </a:solidFill>
              </a:defRPr>
            </a:lvl2pPr>
            <a:lvl3pPr marL="0" indent="0">
              <a:spcBef>
                <a:spcPts val="0"/>
              </a:spcBef>
              <a:buNone/>
              <a:defRPr>
                <a:solidFill>
                  <a:schemeClr val="bg1"/>
                </a:solidFill>
              </a:defRPr>
            </a:lvl3pPr>
            <a:lvl4pPr marL="0" indent="0">
              <a:spcBef>
                <a:spcPts val="0"/>
              </a:spcBef>
              <a:buNone/>
              <a:defRPr>
                <a:solidFill>
                  <a:schemeClr val="bg1"/>
                </a:solidFill>
              </a:defRPr>
            </a:lvl4pPr>
            <a:lvl5pPr marL="0" indent="0">
              <a:spcBef>
                <a:spcPts val="0"/>
              </a:spcBef>
              <a:buNone/>
              <a:defRPr>
                <a:solidFill>
                  <a:schemeClr val="bg1"/>
                </a:solidFill>
              </a:defRPr>
            </a:lvl5pPr>
          </a:lstStyle>
          <a:p>
            <a:pPr lvl="0"/>
            <a:r>
              <a:rPr lang="lt-LT" dirty="0" err="1"/>
              <a:t>Click</a:t>
            </a:r>
            <a:r>
              <a:rPr lang="lt-LT" dirty="0"/>
              <a:t> to </a:t>
            </a:r>
            <a:r>
              <a:rPr lang="lt-LT" dirty="0" err="1"/>
              <a:t>add</a:t>
            </a:r>
            <a:r>
              <a:rPr lang="lt-LT" dirty="0"/>
              <a:t> </a:t>
            </a:r>
            <a:r>
              <a:rPr lang="lt-LT" dirty="0" err="1"/>
              <a:t>text</a:t>
            </a:r>
            <a:endParaRPr lang="lt-LT" dirty="0"/>
          </a:p>
        </p:txBody>
      </p:sp>
      <p:sp>
        <p:nvSpPr>
          <p:cNvPr id="4" name="Content Placeholder 3"/>
          <p:cNvSpPr>
            <a:spLocks noGrp="1"/>
          </p:cNvSpPr>
          <p:nvPr>
            <p:ph sz="quarter" idx="11"/>
          </p:nvPr>
        </p:nvSpPr>
        <p:spPr>
          <a:xfrm>
            <a:off x="9034463" y="365125"/>
            <a:ext cx="2974975" cy="5665788"/>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Tree>
    <p:extLst>
      <p:ext uri="{BB962C8B-B14F-4D97-AF65-F5344CB8AC3E}">
        <p14:creationId xmlns:p14="http://schemas.microsoft.com/office/powerpoint/2010/main" val="67234472"/>
      </p:ext>
    </p:extLst>
  </p:cSld>
  <p:clrMapOvr>
    <a:masterClrMapping/>
  </p:clrMapOvr>
  <p:extLst mod="1">
    <p:ext uri="{DCECCB84-F9BA-43D5-87BE-67443E8EF086}">
      <p15:sldGuideLst xmlns:p15="http://schemas.microsoft.com/office/powerpoint/2012/main">
        <p15:guide id="2" pos="4135">
          <p15:clr>
            <a:srgbClr val="FBAE40"/>
          </p15:clr>
        </p15:guide>
        <p15:guide id="4" pos="7423">
          <p15:clr>
            <a:srgbClr val="FBAE40"/>
          </p15:clr>
        </p15:guide>
        <p15:guide id="5" pos="415">
          <p15:clr>
            <a:srgbClr val="FBAE40"/>
          </p15:clr>
        </p15:guide>
        <p15:guide id="6" pos="84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hasCustomPrompt="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300" y="102627"/>
            <a:ext cx="4002450" cy="1303020"/>
          </a:xfrm>
          <a:prstGeom prst="rect">
            <a:avLst/>
          </a:prstGeom>
        </p:spPr>
      </p:pic>
      <p:grpSp>
        <p:nvGrpSpPr>
          <p:cNvPr id="8" name="Group 7"/>
          <p:cNvGrpSpPr/>
          <p:nvPr userDrawn="1"/>
        </p:nvGrpSpPr>
        <p:grpSpPr>
          <a:xfrm>
            <a:off x="0" y="6200775"/>
            <a:ext cx="12192000" cy="657225"/>
            <a:chOff x="-6092" y="914400"/>
            <a:chExt cx="6102092" cy="788312"/>
          </a:xfrm>
        </p:grpSpPr>
        <p:sp>
          <p:nvSpPr>
            <p:cNvPr id="9" name="Rectangle 8"/>
            <p:cNvSpPr/>
            <p:nvPr/>
          </p:nvSpPr>
          <p:spPr>
            <a:xfrm>
              <a:off x="0" y="914400"/>
              <a:ext cx="6096000" cy="788312"/>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6"/>
            <p:cNvSpPr/>
            <p:nvPr/>
          </p:nvSpPr>
          <p:spPr>
            <a:xfrm rot="5400000">
              <a:off x="-231009" y="1139319"/>
              <a:ext cx="788310" cy="338475"/>
            </a:xfrm>
            <a:custGeom>
              <a:avLst/>
              <a:gdLst>
                <a:gd name="connsiteX0" fmla="*/ 1 w 788312"/>
                <a:gd name="connsiteY0" fmla="*/ 243082 h 636399"/>
                <a:gd name="connsiteX1" fmla="*/ 394156 w 788312"/>
                <a:gd name="connsiteY1" fmla="*/ 0 h 636399"/>
                <a:gd name="connsiteX2" fmla="*/ 788311 w 788312"/>
                <a:gd name="connsiteY2" fmla="*/ 243082 h 636399"/>
                <a:gd name="connsiteX3" fmla="*/ 637757 w 788312"/>
                <a:gd name="connsiteY3" fmla="*/ 636397 h 636399"/>
                <a:gd name="connsiteX4" fmla="*/ 150555 w 788312"/>
                <a:gd name="connsiteY4" fmla="*/ 636397 h 636399"/>
                <a:gd name="connsiteX5" fmla="*/ 1 w 788312"/>
                <a:gd name="connsiteY5" fmla="*/ 243082 h 636399"/>
                <a:gd name="connsiteX0" fmla="*/ 0 w 788310"/>
                <a:gd name="connsiteY0" fmla="*/ 243082 h 639812"/>
                <a:gd name="connsiteX1" fmla="*/ 394155 w 788310"/>
                <a:gd name="connsiteY1" fmla="*/ 0 h 639812"/>
                <a:gd name="connsiteX2" fmla="*/ 788310 w 788310"/>
                <a:gd name="connsiteY2" fmla="*/ 243082 h 639812"/>
                <a:gd name="connsiteX3" fmla="*/ 637756 w 788310"/>
                <a:gd name="connsiteY3" fmla="*/ 636397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29573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36717 h 639812"/>
                <a:gd name="connsiteX4" fmla="*/ 3840 w 788310"/>
                <a:gd name="connsiteY4" fmla="*/ 639812 h 639812"/>
                <a:gd name="connsiteX5" fmla="*/ 0 w 788310"/>
                <a:gd name="connsiteY5" fmla="*/ 243082 h 639812"/>
                <a:gd name="connsiteX0" fmla="*/ 0 w 788310"/>
                <a:gd name="connsiteY0" fmla="*/ 243082 h 642194"/>
                <a:gd name="connsiteX1" fmla="*/ 394155 w 788310"/>
                <a:gd name="connsiteY1" fmla="*/ 0 h 642194"/>
                <a:gd name="connsiteX2" fmla="*/ 788310 w 788310"/>
                <a:gd name="connsiteY2" fmla="*/ 243082 h 642194"/>
                <a:gd name="connsiteX3" fmla="*/ 787881 w 788310"/>
                <a:gd name="connsiteY3" fmla="*/ 636717 h 642194"/>
                <a:gd name="connsiteX4" fmla="*/ 1459 w 788310"/>
                <a:gd name="connsiteY4" fmla="*/ 642194 h 642194"/>
                <a:gd name="connsiteX5" fmla="*/ 0 w 788310"/>
                <a:gd name="connsiteY5" fmla="*/ 243082 h 64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310" h="642194">
                  <a:moveTo>
                    <a:pt x="0" y="243082"/>
                  </a:moveTo>
                  <a:lnTo>
                    <a:pt x="394155" y="0"/>
                  </a:lnTo>
                  <a:lnTo>
                    <a:pt x="788310" y="243082"/>
                  </a:lnTo>
                  <a:lnTo>
                    <a:pt x="787881" y="636717"/>
                  </a:lnTo>
                  <a:lnTo>
                    <a:pt x="1459" y="642194"/>
                  </a:lnTo>
                  <a:cubicBezTo>
                    <a:pt x="973" y="509157"/>
                    <a:pt x="486" y="376119"/>
                    <a:pt x="0" y="243082"/>
                  </a:cubicBezTo>
                  <a:close/>
                </a:path>
              </a:pathLst>
            </a:custGeom>
            <a:solidFill>
              <a:srgbClr val="95A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11" name="Straight Connector 10"/>
          <p:cNvCxnSpPr/>
          <p:nvPr userDrawn="1"/>
        </p:nvCxnSpPr>
        <p:spPr>
          <a:xfrm>
            <a:off x="0" y="1480344"/>
            <a:ext cx="12192000" cy="0"/>
          </a:xfrm>
          <a:prstGeom prst="line">
            <a:avLst/>
          </a:prstGeom>
          <a:ln>
            <a:solidFill>
              <a:srgbClr val="034EA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771525" y="6350170"/>
            <a:ext cx="7430239" cy="369332"/>
          </a:xfrm>
          <a:prstGeom prst="rect">
            <a:avLst/>
          </a:prstGeom>
          <a:noFill/>
        </p:spPr>
        <p:txBody>
          <a:bodyPr wrap="none" rtlCol="0">
            <a:spAutoFit/>
          </a:bodyPr>
          <a:lstStyle/>
          <a:p>
            <a:r>
              <a:rPr lang="en-GB" sz="1800" b="1" i="0" dirty="0">
                <a:solidFill>
                  <a:schemeClr val="bg1"/>
                </a:solidFill>
                <a:latin typeface="Arial" panose="020B0604020202020204" pitchFamily="34" charset="0"/>
                <a:cs typeface="Arial" panose="020B0604020202020204" pitchFamily="34" charset="0"/>
              </a:rPr>
              <a:t>Latvia-Lithuania Cross Border Cooperation Programme 2014-2020</a:t>
            </a:r>
          </a:p>
        </p:txBody>
      </p:sp>
      <p:sp>
        <p:nvSpPr>
          <p:cNvPr id="15" name="TextBox 14"/>
          <p:cNvSpPr txBox="1"/>
          <p:nvPr userDrawn="1"/>
        </p:nvSpPr>
        <p:spPr>
          <a:xfrm>
            <a:off x="10153650" y="6350170"/>
            <a:ext cx="1511889" cy="353943"/>
          </a:xfrm>
          <a:prstGeom prst="rect">
            <a:avLst/>
          </a:prstGeom>
          <a:noFill/>
        </p:spPr>
        <p:txBody>
          <a:bodyPr wrap="none" rtlCol="0">
            <a:spAutoFit/>
          </a:bodyPr>
          <a:lstStyle/>
          <a:p>
            <a:r>
              <a:rPr lang="lv-LV" sz="1700" b="1" i="0" dirty="0">
                <a:solidFill>
                  <a:schemeClr val="bg1"/>
                </a:solidFill>
                <a:latin typeface="+mn-lt"/>
              </a:rPr>
              <a:t>www.latlit.eu</a:t>
            </a:r>
            <a:endParaRPr lang="en-GB" sz="1700" b="1" i="0" dirty="0">
              <a:solidFill>
                <a:schemeClr val="bg1"/>
              </a:solidFill>
              <a:latin typeface="+mn-lt"/>
            </a:endParaRPr>
          </a:p>
        </p:txBody>
      </p:sp>
    </p:spTree>
    <p:extLst>
      <p:ext uri="{BB962C8B-B14F-4D97-AF65-F5344CB8AC3E}">
        <p14:creationId xmlns:p14="http://schemas.microsoft.com/office/powerpoint/2010/main" val="844751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hasCustomPrompt="1"/>
          </p:nvPr>
        </p:nvSpPr>
        <p:spPr/>
        <p:txBody>
          <a:bodyPr vert="vert27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300" y="102627"/>
            <a:ext cx="4002450" cy="1303020"/>
          </a:xfrm>
          <a:prstGeom prst="rect">
            <a:avLst/>
          </a:prstGeom>
        </p:spPr>
      </p:pic>
      <p:grpSp>
        <p:nvGrpSpPr>
          <p:cNvPr id="8" name="Group 7"/>
          <p:cNvGrpSpPr/>
          <p:nvPr userDrawn="1"/>
        </p:nvGrpSpPr>
        <p:grpSpPr>
          <a:xfrm>
            <a:off x="0" y="6200775"/>
            <a:ext cx="12192000" cy="657225"/>
            <a:chOff x="-6092" y="914400"/>
            <a:chExt cx="6102092" cy="788312"/>
          </a:xfrm>
        </p:grpSpPr>
        <p:sp>
          <p:nvSpPr>
            <p:cNvPr id="9" name="Rectangle 8"/>
            <p:cNvSpPr/>
            <p:nvPr/>
          </p:nvSpPr>
          <p:spPr>
            <a:xfrm>
              <a:off x="0" y="914400"/>
              <a:ext cx="6096000" cy="788312"/>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6"/>
            <p:cNvSpPr/>
            <p:nvPr/>
          </p:nvSpPr>
          <p:spPr>
            <a:xfrm rot="5400000">
              <a:off x="-231009" y="1139319"/>
              <a:ext cx="788310" cy="338475"/>
            </a:xfrm>
            <a:custGeom>
              <a:avLst/>
              <a:gdLst>
                <a:gd name="connsiteX0" fmla="*/ 1 w 788312"/>
                <a:gd name="connsiteY0" fmla="*/ 243082 h 636399"/>
                <a:gd name="connsiteX1" fmla="*/ 394156 w 788312"/>
                <a:gd name="connsiteY1" fmla="*/ 0 h 636399"/>
                <a:gd name="connsiteX2" fmla="*/ 788311 w 788312"/>
                <a:gd name="connsiteY2" fmla="*/ 243082 h 636399"/>
                <a:gd name="connsiteX3" fmla="*/ 637757 w 788312"/>
                <a:gd name="connsiteY3" fmla="*/ 636397 h 636399"/>
                <a:gd name="connsiteX4" fmla="*/ 150555 w 788312"/>
                <a:gd name="connsiteY4" fmla="*/ 636397 h 636399"/>
                <a:gd name="connsiteX5" fmla="*/ 1 w 788312"/>
                <a:gd name="connsiteY5" fmla="*/ 243082 h 636399"/>
                <a:gd name="connsiteX0" fmla="*/ 0 w 788310"/>
                <a:gd name="connsiteY0" fmla="*/ 243082 h 639812"/>
                <a:gd name="connsiteX1" fmla="*/ 394155 w 788310"/>
                <a:gd name="connsiteY1" fmla="*/ 0 h 639812"/>
                <a:gd name="connsiteX2" fmla="*/ 788310 w 788310"/>
                <a:gd name="connsiteY2" fmla="*/ 243082 h 639812"/>
                <a:gd name="connsiteX3" fmla="*/ 637756 w 788310"/>
                <a:gd name="connsiteY3" fmla="*/ 636397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29573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36717 h 639812"/>
                <a:gd name="connsiteX4" fmla="*/ 3840 w 788310"/>
                <a:gd name="connsiteY4" fmla="*/ 639812 h 639812"/>
                <a:gd name="connsiteX5" fmla="*/ 0 w 788310"/>
                <a:gd name="connsiteY5" fmla="*/ 243082 h 639812"/>
                <a:gd name="connsiteX0" fmla="*/ 0 w 788310"/>
                <a:gd name="connsiteY0" fmla="*/ 243082 h 642194"/>
                <a:gd name="connsiteX1" fmla="*/ 394155 w 788310"/>
                <a:gd name="connsiteY1" fmla="*/ 0 h 642194"/>
                <a:gd name="connsiteX2" fmla="*/ 788310 w 788310"/>
                <a:gd name="connsiteY2" fmla="*/ 243082 h 642194"/>
                <a:gd name="connsiteX3" fmla="*/ 787881 w 788310"/>
                <a:gd name="connsiteY3" fmla="*/ 636717 h 642194"/>
                <a:gd name="connsiteX4" fmla="*/ 1459 w 788310"/>
                <a:gd name="connsiteY4" fmla="*/ 642194 h 642194"/>
                <a:gd name="connsiteX5" fmla="*/ 0 w 788310"/>
                <a:gd name="connsiteY5" fmla="*/ 243082 h 64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310" h="642194">
                  <a:moveTo>
                    <a:pt x="0" y="243082"/>
                  </a:moveTo>
                  <a:lnTo>
                    <a:pt x="394155" y="0"/>
                  </a:lnTo>
                  <a:lnTo>
                    <a:pt x="788310" y="243082"/>
                  </a:lnTo>
                  <a:lnTo>
                    <a:pt x="787881" y="636717"/>
                  </a:lnTo>
                  <a:lnTo>
                    <a:pt x="1459" y="642194"/>
                  </a:lnTo>
                  <a:cubicBezTo>
                    <a:pt x="973" y="509157"/>
                    <a:pt x="486" y="376119"/>
                    <a:pt x="0" y="243082"/>
                  </a:cubicBezTo>
                  <a:close/>
                </a:path>
              </a:pathLst>
            </a:custGeom>
            <a:solidFill>
              <a:srgbClr val="95A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11" name="Straight Connector 10"/>
          <p:cNvCxnSpPr/>
          <p:nvPr userDrawn="1"/>
        </p:nvCxnSpPr>
        <p:spPr>
          <a:xfrm>
            <a:off x="0" y="1480344"/>
            <a:ext cx="12192000" cy="0"/>
          </a:xfrm>
          <a:prstGeom prst="line">
            <a:avLst/>
          </a:prstGeom>
          <a:ln>
            <a:solidFill>
              <a:srgbClr val="034EA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771525" y="6350170"/>
            <a:ext cx="7430239" cy="369332"/>
          </a:xfrm>
          <a:prstGeom prst="rect">
            <a:avLst/>
          </a:prstGeom>
          <a:noFill/>
        </p:spPr>
        <p:txBody>
          <a:bodyPr wrap="none" rtlCol="0">
            <a:spAutoFit/>
          </a:bodyPr>
          <a:lstStyle/>
          <a:p>
            <a:r>
              <a:rPr lang="en-GB" sz="1800" b="1" i="0" dirty="0">
                <a:solidFill>
                  <a:schemeClr val="bg1"/>
                </a:solidFill>
                <a:latin typeface="Arial" panose="020B0604020202020204" pitchFamily="34" charset="0"/>
                <a:cs typeface="Arial" panose="020B0604020202020204" pitchFamily="34" charset="0"/>
              </a:rPr>
              <a:t>Latvia-Lithuania Cross Border Cooperation Programme 2014-2020</a:t>
            </a:r>
          </a:p>
        </p:txBody>
      </p:sp>
      <p:sp>
        <p:nvSpPr>
          <p:cNvPr id="15" name="TextBox 14"/>
          <p:cNvSpPr txBox="1"/>
          <p:nvPr userDrawn="1"/>
        </p:nvSpPr>
        <p:spPr>
          <a:xfrm>
            <a:off x="10153650" y="6350170"/>
            <a:ext cx="1586716" cy="369332"/>
          </a:xfrm>
          <a:prstGeom prst="rect">
            <a:avLst/>
          </a:prstGeom>
          <a:noFill/>
        </p:spPr>
        <p:txBody>
          <a:bodyPr wrap="none" rtlCol="0">
            <a:spAutoFit/>
          </a:bodyPr>
          <a:lstStyle/>
          <a:p>
            <a:r>
              <a:rPr lang="lv-LV" sz="1800" b="1" i="0" dirty="0">
                <a:solidFill>
                  <a:schemeClr val="bg1"/>
                </a:solidFill>
                <a:latin typeface="+mn-lt"/>
              </a:rPr>
              <a:t>www.latlit.eu</a:t>
            </a:r>
            <a:endParaRPr lang="en-GB" sz="1800" b="1" i="0" dirty="0">
              <a:solidFill>
                <a:schemeClr val="bg1"/>
              </a:solidFill>
              <a:latin typeface="+mn-lt"/>
            </a:endParaRPr>
          </a:p>
        </p:txBody>
      </p:sp>
    </p:spTree>
    <p:extLst>
      <p:ext uri="{BB962C8B-B14F-4D97-AF65-F5344CB8AC3E}">
        <p14:creationId xmlns:p14="http://schemas.microsoft.com/office/powerpoint/2010/main" val="40526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Vertical Title and Conten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37713" y="1666800"/>
            <a:ext cx="2146300" cy="4366800"/>
          </a:xfrm>
        </p:spPr>
        <p:txBody>
          <a:bodyPr vert="eaVert"/>
          <a:lstStyle/>
          <a:p>
            <a:r>
              <a:rPr lang="en-US" dirty="0"/>
              <a:t>Click to edit Master title style</a:t>
            </a:r>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300" y="102627"/>
            <a:ext cx="4002450" cy="1303020"/>
          </a:xfrm>
          <a:prstGeom prst="rect">
            <a:avLst/>
          </a:prstGeom>
        </p:spPr>
      </p:pic>
      <p:grpSp>
        <p:nvGrpSpPr>
          <p:cNvPr id="8" name="Group 7"/>
          <p:cNvGrpSpPr/>
          <p:nvPr userDrawn="1"/>
        </p:nvGrpSpPr>
        <p:grpSpPr>
          <a:xfrm>
            <a:off x="0" y="6200775"/>
            <a:ext cx="12192000" cy="657225"/>
            <a:chOff x="-6092" y="914400"/>
            <a:chExt cx="6102092" cy="788312"/>
          </a:xfrm>
        </p:grpSpPr>
        <p:sp>
          <p:nvSpPr>
            <p:cNvPr id="9" name="Rectangle 8"/>
            <p:cNvSpPr/>
            <p:nvPr/>
          </p:nvSpPr>
          <p:spPr>
            <a:xfrm>
              <a:off x="0" y="914400"/>
              <a:ext cx="6096000" cy="788312"/>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6"/>
            <p:cNvSpPr/>
            <p:nvPr/>
          </p:nvSpPr>
          <p:spPr>
            <a:xfrm rot="5400000">
              <a:off x="-231009" y="1139319"/>
              <a:ext cx="788310" cy="338475"/>
            </a:xfrm>
            <a:custGeom>
              <a:avLst/>
              <a:gdLst>
                <a:gd name="connsiteX0" fmla="*/ 1 w 788312"/>
                <a:gd name="connsiteY0" fmla="*/ 243082 h 636399"/>
                <a:gd name="connsiteX1" fmla="*/ 394156 w 788312"/>
                <a:gd name="connsiteY1" fmla="*/ 0 h 636399"/>
                <a:gd name="connsiteX2" fmla="*/ 788311 w 788312"/>
                <a:gd name="connsiteY2" fmla="*/ 243082 h 636399"/>
                <a:gd name="connsiteX3" fmla="*/ 637757 w 788312"/>
                <a:gd name="connsiteY3" fmla="*/ 636397 h 636399"/>
                <a:gd name="connsiteX4" fmla="*/ 150555 w 788312"/>
                <a:gd name="connsiteY4" fmla="*/ 636397 h 636399"/>
                <a:gd name="connsiteX5" fmla="*/ 1 w 788312"/>
                <a:gd name="connsiteY5" fmla="*/ 243082 h 636399"/>
                <a:gd name="connsiteX0" fmla="*/ 0 w 788310"/>
                <a:gd name="connsiteY0" fmla="*/ 243082 h 639812"/>
                <a:gd name="connsiteX1" fmla="*/ 394155 w 788310"/>
                <a:gd name="connsiteY1" fmla="*/ 0 h 639812"/>
                <a:gd name="connsiteX2" fmla="*/ 788310 w 788310"/>
                <a:gd name="connsiteY2" fmla="*/ 243082 h 639812"/>
                <a:gd name="connsiteX3" fmla="*/ 637756 w 788310"/>
                <a:gd name="connsiteY3" fmla="*/ 636397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29573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36717 h 639812"/>
                <a:gd name="connsiteX4" fmla="*/ 3840 w 788310"/>
                <a:gd name="connsiteY4" fmla="*/ 639812 h 639812"/>
                <a:gd name="connsiteX5" fmla="*/ 0 w 788310"/>
                <a:gd name="connsiteY5" fmla="*/ 243082 h 639812"/>
                <a:gd name="connsiteX0" fmla="*/ 0 w 788310"/>
                <a:gd name="connsiteY0" fmla="*/ 243082 h 642194"/>
                <a:gd name="connsiteX1" fmla="*/ 394155 w 788310"/>
                <a:gd name="connsiteY1" fmla="*/ 0 h 642194"/>
                <a:gd name="connsiteX2" fmla="*/ 788310 w 788310"/>
                <a:gd name="connsiteY2" fmla="*/ 243082 h 642194"/>
                <a:gd name="connsiteX3" fmla="*/ 787881 w 788310"/>
                <a:gd name="connsiteY3" fmla="*/ 636717 h 642194"/>
                <a:gd name="connsiteX4" fmla="*/ 1459 w 788310"/>
                <a:gd name="connsiteY4" fmla="*/ 642194 h 642194"/>
                <a:gd name="connsiteX5" fmla="*/ 0 w 788310"/>
                <a:gd name="connsiteY5" fmla="*/ 243082 h 64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310" h="642194">
                  <a:moveTo>
                    <a:pt x="0" y="243082"/>
                  </a:moveTo>
                  <a:lnTo>
                    <a:pt x="394155" y="0"/>
                  </a:lnTo>
                  <a:lnTo>
                    <a:pt x="788310" y="243082"/>
                  </a:lnTo>
                  <a:lnTo>
                    <a:pt x="787881" y="636717"/>
                  </a:lnTo>
                  <a:lnTo>
                    <a:pt x="1459" y="642194"/>
                  </a:lnTo>
                  <a:cubicBezTo>
                    <a:pt x="973" y="509157"/>
                    <a:pt x="486" y="376119"/>
                    <a:pt x="0" y="243082"/>
                  </a:cubicBezTo>
                  <a:close/>
                </a:path>
              </a:pathLst>
            </a:custGeom>
            <a:solidFill>
              <a:srgbClr val="95A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11" name="Straight Connector 10"/>
          <p:cNvCxnSpPr/>
          <p:nvPr userDrawn="1"/>
        </p:nvCxnSpPr>
        <p:spPr>
          <a:xfrm>
            <a:off x="0" y="1480344"/>
            <a:ext cx="12192000" cy="0"/>
          </a:xfrm>
          <a:prstGeom prst="line">
            <a:avLst/>
          </a:prstGeom>
          <a:ln>
            <a:solidFill>
              <a:srgbClr val="034EA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771525" y="6350170"/>
            <a:ext cx="7430239" cy="369332"/>
          </a:xfrm>
          <a:prstGeom prst="rect">
            <a:avLst/>
          </a:prstGeom>
          <a:noFill/>
        </p:spPr>
        <p:txBody>
          <a:bodyPr wrap="none" rtlCol="0">
            <a:spAutoFit/>
          </a:bodyPr>
          <a:lstStyle/>
          <a:p>
            <a:r>
              <a:rPr lang="en-GB" sz="1800" b="1" i="0" dirty="0">
                <a:solidFill>
                  <a:schemeClr val="bg1"/>
                </a:solidFill>
                <a:latin typeface="Arial" panose="020B0604020202020204" pitchFamily="34" charset="0"/>
                <a:cs typeface="Arial" panose="020B0604020202020204" pitchFamily="34" charset="0"/>
              </a:rPr>
              <a:t>Latvia-Lithuania Cross Border Cooperation Programme 2014-2020</a:t>
            </a:r>
          </a:p>
        </p:txBody>
      </p:sp>
      <p:sp>
        <p:nvSpPr>
          <p:cNvPr id="15" name="TextBox 14"/>
          <p:cNvSpPr txBox="1"/>
          <p:nvPr userDrawn="1"/>
        </p:nvSpPr>
        <p:spPr>
          <a:xfrm>
            <a:off x="10153650" y="6350170"/>
            <a:ext cx="1586716" cy="369332"/>
          </a:xfrm>
          <a:prstGeom prst="rect">
            <a:avLst/>
          </a:prstGeom>
          <a:noFill/>
        </p:spPr>
        <p:txBody>
          <a:bodyPr wrap="none" rtlCol="0">
            <a:spAutoFit/>
          </a:bodyPr>
          <a:lstStyle/>
          <a:p>
            <a:r>
              <a:rPr lang="lv-LV" sz="1800" b="1" i="0" dirty="0">
                <a:solidFill>
                  <a:schemeClr val="bg1"/>
                </a:solidFill>
                <a:latin typeface="+mn-lt"/>
              </a:rPr>
              <a:t>www.latlit.eu</a:t>
            </a:r>
            <a:endParaRPr lang="en-GB" sz="1800" b="1" i="0" dirty="0">
              <a:solidFill>
                <a:schemeClr val="bg1"/>
              </a:solidFill>
              <a:latin typeface="+mn-lt"/>
            </a:endParaRPr>
          </a:p>
        </p:txBody>
      </p:sp>
      <p:sp>
        <p:nvSpPr>
          <p:cNvPr id="12" name="Content Placeholder 11"/>
          <p:cNvSpPr>
            <a:spLocks noGrp="1"/>
          </p:cNvSpPr>
          <p:nvPr>
            <p:ph sz="quarter" idx="10"/>
          </p:nvPr>
        </p:nvSpPr>
        <p:spPr>
          <a:xfrm>
            <a:off x="1343025" y="1666800"/>
            <a:ext cx="8188325" cy="4366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4080702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Vertical Title and Conten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49375" y="1654940"/>
            <a:ext cx="2146300" cy="4366800"/>
          </a:xfrm>
        </p:spPr>
        <p:txBody>
          <a:bodyPr vert="vert270" anchor="t" anchorCtr="0"/>
          <a:lstStyle/>
          <a:p>
            <a:r>
              <a:rPr lang="en-US"/>
              <a:t>Click to edit Master title style</a:t>
            </a:r>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300" y="102627"/>
            <a:ext cx="4002450" cy="1303020"/>
          </a:xfrm>
          <a:prstGeom prst="rect">
            <a:avLst/>
          </a:prstGeom>
        </p:spPr>
      </p:pic>
      <p:grpSp>
        <p:nvGrpSpPr>
          <p:cNvPr id="8" name="Group 7"/>
          <p:cNvGrpSpPr/>
          <p:nvPr userDrawn="1"/>
        </p:nvGrpSpPr>
        <p:grpSpPr>
          <a:xfrm>
            <a:off x="0" y="6200775"/>
            <a:ext cx="12192000" cy="657225"/>
            <a:chOff x="-6092" y="914400"/>
            <a:chExt cx="6102092" cy="788312"/>
          </a:xfrm>
        </p:grpSpPr>
        <p:sp>
          <p:nvSpPr>
            <p:cNvPr id="9" name="Rectangle 8"/>
            <p:cNvSpPr/>
            <p:nvPr/>
          </p:nvSpPr>
          <p:spPr>
            <a:xfrm>
              <a:off x="0" y="914400"/>
              <a:ext cx="6096000" cy="788312"/>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6"/>
            <p:cNvSpPr/>
            <p:nvPr/>
          </p:nvSpPr>
          <p:spPr>
            <a:xfrm rot="5400000">
              <a:off x="-231009" y="1139319"/>
              <a:ext cx="788310" cy="338475"/>
            </a:xfrm>
            <a:custGeom>
              <a:avLst/>
              <a:gdLst>
                <a:gd name="connsiteX0" fmla="*/ 1 w 788312"/>
                <a:gd name="connsiteY0" fmla="*/ 243082 h 636399"/>
                <a:gd name="connsiteX1" fmla="*/ 394156 w 788312"/>
                <a:gd name="connsiteY1" fmla="*/ 0 h 636399"/>
                <a:gd name="connsiteX2" fmla="*/ 788311 w 788312"/>
                <a:gd name="connsiteY2" fmla="*/ 243082 h 636399"/>
                <a:gd name="connsiteX3" fmla="*/ 637757 w 788312"/>
                <a:gd name="connsiteY3" fmla="*/ 636397 h 636399"/>
                <a:gd name="connsiteX4" fmla="*/ 150555 w 788312"/>
                <a:gd name="connsiteY4" fmla="*/ 636397 h 636399"/>
                <a:gd name="connsiteX5" fmla="*/ 1 w 788312"/>
                <a:gd name="connsiteY5" fmla="*/ 243082 h 636399"/>
                <a:gd name="connsiteX0" fmla="*/ 0 w 788310"/>
                <a:gd name="connsiteY0" fmla="*/ 243082 h 639812"/>
                <a:gd name="connsiteX1" fmla="*/ 394155 w 788310"/>
                <a:gd name="connsiteY1" fmla="*/ 0 h 639812"/>
                <a:gd name="connsiteX2" fmla="*/ 788310 w 788310"/>
                <a:gd name="connsiteY2" fmla="*/ 243082 h 639812"/>
                <a:gd name="connsiteX3" fmla="*/ 637756 w 788310"/>
                <a:gd name="connsiteY3" fmla="*/ 636397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29573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36717 h 639812"/>
                <a:gd name="connsiteX4" fmla="*/ 3840 w 788310"/>
                <a:gd name="connsiteY4" fmla="*/ 639812 h 639812"/>
                <a:gd name="connsiteX5" fmla="*/ 0 w 788310"/>
                <a:gd name="connsiteY5" fmla="*/ 243082 h 639812"/>
                <a:gd name="connsiteX0" fmla="*/ 0 w 788310"/>
                <a:gd name="connsiteY0" fmla="*/ 243082 h 642194"/>
                <a:gd name="connsiteX1" fmla="*/ 394155 w 788310"/>
                <a:gd name="connsiteY1" fmla="*/ 0 h 642194"/>
                <a:gd name="connsiteX2" fmla="*/ 788310 w 788310"/>
                <a:gd name="connsiteY2" fmla="*/ 243082 h 642194"/>
                <a:gd name="connsiteX3" fmla="*/ 787881 w 788310"/>
                <a:gd name="connsiteY3" fmla="*/ 636717 h 642194"/>
                <a:gd name="connsiteX4" fmla="*/ 1459 w 788310"/>
                <a:gd name="connsiteY4" fmla="*/ 642194 h 642194"/>
                <a:gd name="connsiteX5" fmla="*/ 0 w 788310"/>
                <a:gd name="connsiteY5" fmla="*/ 243082 h 64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310" h="642194">
                  <a:moveTo>
                    <a:pt x="0" y="243082"/>
                  </a:moveTo>
                  <a:lnTo>
                    <a:pt x="394155" y="0"/>
                  </a:lnTo>
                  <a:lnTo>
                    <a:pt x="788310" y="243082"/>
                  </a:lnTo>
                  <a:lnTo>
                    <a:pt x="787881" y="636717"/>
                  </a:lnTo>
                  <a:lnTo>
                    <a:pt x="1459" y="642194"/>
                  </a:lnTo>
                  <a:cubicBezTo>
                    <a:pt x="973" y="509157"/>
                    <a:pt x="486" y="376119"/>
                    <a:pt x="0" y="243082"/>
                  </a:cubicBezTo>
                  <a:close/>
                </a:path>
              </a:pathLst>
            </a:custGeom>
            <a:solidFill>
              <a:srgbClr val="95A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11" name="Straight Connector 10"/>
          <p:cNvCxnSpPr/>
          <p:nvPr userDrawn="1"/>
        </p:nvCxnSpPr>
        <p:spPr>
          <a:xfrm>
            <a:off x="0" y="1480344"/>
            <a:ext cx="12192000" cy="0"/>
          </a:xfrm>
          <a:prstGeom prst="line">
            <a:avLst/>
          </a:prstGeom>
          <a:ln>
            <a:solidFill>
              <a:srgbClr val="034EA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771525" y="6350170"/>
            <a:ext cx="7430239" cy="369332"/>
          </a:xfrm>
          <a:prstGeom prst="rect">
            <a:avLst/>
          </a:prstGeom>
          <a:noFill/>
        </p:spPr>
        <p:txBody>
          <a:bodyPr wrap="none" rtlCol="0">
            <a:spAutoFit/>
          </a:bodyPr>
          <a:lstStyle/>
          <a:p>
            <a:r>
              <a:rPr lang="en-GB" sz="1800" b="1" i="0" dirty="0">
                <a:solidFill>
                  <a:schemeClr val="bg1"/>
                </a:solidFill>
                <a:latin typeface="Arial" panose="020B0604020202020204" pitchFamily="34" charset="0"/>
                <a:cs typeface="Arial" panose="020B0604020202020204" pitchFamily="34" charset="0"/>
              </a:rPr>
              <a:t>Latvia-Lithuania Cross Border Cooperation Programme 2014-2020</a:t>
            </a:r>
          </a:p>
        </p:txBody>
      </p:sp>
      <p:sp>
        <p:nvSpPr>
          <p:cNvPr id="15" name="TextBox 14"/>
          <p:cNvSpPr txBox="1"/>
          <p:nvPr userDrawn="1"/>
        </p:nvSpPr>
        <p:spPr>
          <a:xfrm>
            <a:off x="10153650" y="6350170"/>
            <a:ext cx="1586716" cy="369332"/>
          </a:xfrm>
          <a:prstGeom prst="rect">
            <a:avLst/>
          </a:prstGeom>
          <a:noFill/>
        </p:spPr>
        <p:txBody>
          <a:bodyPr wrap="none" rtlCol="0">
            <a:spAutoFit/>
          </a:bodyPr>
          <a:lstStyle/>
          <a:p>
            <a:r>
              <a:rPr lang="lv-LV" sz="1800" b="1" i="0" dirty="0">
                <a:solidFill>
                  <a:schemeClr val="bg1"/>
                </a:solidFill>
                <a:latin typeface="+mn-lt"/>
              </a:rPr>
              <a:t>www.latlit.eu</a:t>
            </a:r>
            <a:endParaRPr lang="en-GB" sz="1800" b="1" i="0" dirty="0">
              <a:solidFill>
                <a:schemeClr val="bg1"/>
              </a:solidFill>
              <a:latin typeface="+mn-lt"/>
            </a:endParaRPr>
          </a:p>
        </p:txBody>
      </p:sp>
      <p:sp>
        <p:nvSpPr>
          <p:cNvPr id="12" name="Content Placeholder 11"/>
          <p:cNvSpPr>
            <a:spLocks noGrp="1"/>
          </p:cNvSpPr>
          <p:nvPr>
            <p:ph sz="quarter" idx="10"/>
          </p:nvPr>
        </p:nvSpPr>
        <p:spPr>
          <a:xfrm>
            <a:off x="3595688" y="1657160"/>
            <a:ext cx="8188325" cy="436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dirty="0"/>
          </a:p>
        </p:txBody>
      </p:sp>
    </p:spTree>
    <p:extLst>
      <p:ext uri="{BB962C8B-B14F-4D97-AF65-F5344CB8AC3E}">
        <p14:creationId xmlns:p14="http://schemas.microsoft.com/office/powerpoint/2010/main" val="2714905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st slide">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3025" y="2546580"/>
            <a:ext cx="10423823" cy="2171724"/>
          </a:xfrm>
        </p:spPr>
        <p:txBody>
          <a:bodyPr/>
          <a:lstStyle>
            <a:lvl1pPr algn="ctr">
              <a:defRPr/>
            </a:lvl1pPr>
          </a:lstStyle>
          <a:p>
            <a:r>
              <a:rPr lang="en-US"/>
              <a:t>Click to edit Master title style</a:t>
            </a:r>
            <a:endParaRPr lang="lt-LT"/>
          </a:p>
        </p:txBody>
      </p:sp>
    </p:spTree>
    <p:extLst>
      <p:ext uri="{BB962C8B-B14F-4D97-AF65-F5344CB8AC3E}">
        <p14:creationId xmlns:p14="http://schemas.microsoft.com/office/powerpoint/2010/main" val="1652654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8308"/>
            <a:ext cx="6036275" cy="1965143"/>
          </a:xfrm>
          <a:prstGeom prst="rect">
            <a:avLst/>
          </a:prstGeom>
        </p:spPr>
      </p:pic>
      <p:sp>
        <p:nvSpPr>
          <p:cNvPr id="23" name="Subtitle 2"/>
          <p:cNvSpPr>
            <a:spLocks noGrp="1"/>
          </p:cNvSpPr>
          <p:nvPr>
            <p:ph type="subTitle" idx="1" hasCustomPrompt="1"/>
          </p:nvPr>
        </p:nvSpPr>
        <p:spPr>
          <a:xfrm>
            <a:off x="1397000" y="4642608"/>
            <a:ext cx="6083300" cy="86641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Subtitle</a:t>
            </a:r>
          </a:p>
        </p:txBody>
      </p:sp>
      <p:grpSp>
        <p:nvGrpSpPr>
          <p:cNvPr id="24" name="Group 23"/>
          <p:cNvGrpSpPr/>
          <p:nvPr userDrawn="1"/>
        </p:nvGrpSpPr>
        <p:grpSpPr>
          <a:xfrm>
            <a:off x="0" y="6200775"/>
            <a:ext cx="12192000" cy="657225"/>
            <a:chOff x="-6092" y="914400"/>
            <a:chExt cx="6102092" cy="788312"/>
          </a:xfrm>
        </p:grpSpPr>
        <p:sp>
          <p:nvSpPr>
            <p:cNvPr id="25" name="Rectangle 24"/>
            <p:cNvSpPr/>
            <p:nvPr/>
          </p:nvSpPr>
          <p:spPr>
            <a:xfrm>
              <a:off x="0" y="914400"/>
              <a:ext cx="6096000" cy="788312"/>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endParaRPr lang="en-GB"/>
            </a:p>
          </p:txBody>
        </p:sp>
        <p:sp>
          <p:nvSpPr>
            <p:cNvPr id="26" name="Isosceles Triangle 6"/>
            <p:cNvSpPr/>
            <p:nvPr/>
          </p:nvSpPr>
          <p:spPr>
            <a:xfrm rot="5400000">
              <a:off x="-231009" y="1139319"/>
              <a:ext cx="788310" cy="338475"/>
            </a:xfrm>
            <a:custGeom>
              <a:avLst/>
              <a:gdLst>
                <a:gd name="connsiteX0" fmla="*/ 1 w 788312"/>
                <a:gd name="connsiteY0" fmla="*/ 243082 h 636399"/>
                <a:gd name="connsiteX1" fmla="*/ 394156 w 788312"/>
                <a:gd name="connsiteY1" fmla="*/ 0 h 636399"/>
                <a:gd name="connsiteX2" fmla="*/ 788311 w 788312"/>
                <a:gd name="connsiteY2" fmla="*/ 243082 h 636399"/>
                <a:gd name="connsiteX3" fmla="*/ 637757 w 788312"/>
                <a:gd name="connsiteY3" fmla="*/ 636397 h 636399"/>
                <a:gd name="connsiteX4" fmla="*/ 150555 w 788312"/>
                <a:gd name="connsiteY4" fmla="*/ 636397 h 636399"/>
                <a:gd name="connsiteX5" fmla="*/ 1 w 788312"/>
                <a:gd name="connsiteY5" fmla="*/ 243082 h 636399"/>
                <a:gd name="connsiteX0" fmla="*/ 0 w 788310"/>
                <a:gd name="connsiteY0" fmla="*/ 243082 h 639812"/>
                <a:gd name="connsiteX1" fmla="*/ 394155 w 788310"/>
                <a:gd name="connsiteY1" fmla="*/ 0 h 639812"/>
                <a:gd name="connsiteX2" fmla="*/ 788310 w 788310"/>
                <a:gd name="connsiteY2" fmla="*/ 243082 h 639812"/>
                <a:gd name="connsiteX3" fmla="*/ 637756 w 788310"/>
                <a:gd name="connsiteY3" fmla="*/ 636397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29573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36717 h 639812"/>
                <a:gd name="connsiteX4" fmla="*/ 3840 w 788310"/>
                <a:gd name="connsiteY4" fmla="*/ 639812 h 639812"/>
                <a:gd name="connsiteX5" fmla="*/ 0 w 788310"/>
                <a:gd name="connsiteY5" fmla="*/ 243082 h 639812"/>
                <a:gd name="connsiteX0" fmla="*/ 0 w 788310"/>
                <a:gd name="connsiteY0" fmla="*/ 243082 h 642194"/>
                <a:gd name="connsiteX1" fmla="*/ 394155 w 788310"/>
                <a:gd name="connsiteY1" fmla="*/ 0 h 642194"/>
                <a:gd name="connsiteX2" fmla="*/ 788310 w 788310"/>
                <a:gd name="connsiteY2" fmla="*/ 243082 h 642194"/>
                <a:gd name="connsiteX3" fmla="*/ 787881 w 788310"/>
                <a:gd name="connsiteY3" fmla="*/ 636717 h 642194"/>
                <a:gd name="connsiteX4" fmla="*/ 1459 w 788310"/>
                <a:gd name="connsiteY4" fmla="*/ 642194 h 642194"/>
                <a:gd name="connsiteX5" fmla="*/ 0 w 788310"/>
                <a:gd name="connsiteY5" fmla="*/ 243082 h 64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310" h="642194">
                  <a:moveTo>
                    <a:pt x="0" y="243082"/>
                  </a:moveTo>
                  <a:lnTo>
                    <a:pt x="394155" y="0"/>
                  </a:lnTo>
                  <a:lnTo>
                    <a:pt x="788310" y="243082"/>
                  </a:lnTo>
                  <a:lnTo>
                    <a:pt x="787881" y="636717"/>
                  </a:lnTo>
                  <a:lnTo>
                    <a:pt x="1459" y="642194"/>
                  </a:lnTo>
                  <a:cubicBezTo>
                    <a:pt x="973" y="509157"/>
                    <a:pt x="486" y="376119"/>
                    <a:pt x="0" y="243082"/>
                  </a:cubicBezTo>
                  <a:close/>
                </a:path>
              </a:pathLst>
            </a:custGeom>
            <a:solidFill>
              <a:srgbClr val="95A4D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endParaRPr lang="en-GB" dirty="0"/>
            </a:p>
          </p:txBody>
        </p:sp>
      </p:grpSp>
      <p:sp>
        <p:nvSpPr>
          <p:cNvPr id="27" name="TextBox 26"/>
          <p:cNvSpPr txBox="1"/>
          <p:nvPr userDrawn="1"/>
        </p:nvSpPr>
        <p:spPr>
          <a:xfrm>
            <a:off x="771525" y="6350170"/>
            <a:ext cx="7430239" cy="369332"/>
          </a:xfrm>
          <a:prstGeom prst="rect">
            <a:avLst/>
          </a:prstGeom>
          <a:noFill/>
        </p:spPr>
        <p:txBody>
          <a:bodyPr wrap="none" rtlCol="0">
            <a:spAutoFit/>
          </a:bodyPr>
          <a:lstStyle/>
          <a:p>
            <a:r>
              <a:rPr lang="en-GB" sz="1800" b="1" i="0" dirty="0">
                <a:solidFill>
                  <a:schemeClr val="bg1"/>
                </a:solidFill>
                <a:latin typeface="Arial" panose="020B0604020202020204" pitchFamily="34" charset="0"/>
                <a:cs typeface="Arial" panose="020B0604020202020204" pitchFamily="34" charset="0"/>
              </a:rPr>
              <a:t>Latvia-Lithuania Cross Border Cooperation Programme 2014-2020</a:t>
            </a:r>
          </a:p>
        </p:txBody>
      </p:sp>
      <p:sp>
        <p:nvSpPr>
          <p:cNvPr id="28" name="TextBox 27"/>
          <p:cNvSpPr txBox="1"/>
          <p:nvPr userDrawn="1"/>
        </p:nvSpPr>
        <p:spPr>
          <a:xfrm>
            <a:off x="10153650" y="6350170"/>
            <a:ext cx="1586716" cy="369332"/>
          </a:xfrm>
          <a:prstGeom prst="rect">
            <a:avLst/>
          </a:prstGeom>
          <a:noFill/>
        </p:spPr>
        <p:txBody>
          <a:bodyPr wrap="none" rtlCol="0">
            <a:spAutoFit/>
          </a:bodyPr>
          <a:lstStyle/>
          <a:p>
            <a:r>
              <a:rPr lang="lv-LV" sz="1800" b="1" i="0" dirty="0">
                <a:solidFill>
                  <a:schemeClr val="bg1"/>
                </a:solidFill>
                <a:latin typeface="+mn-lt"/>
              </a:rPr>
              <a:t>www.latlit.eu</a:t>
            </a:r>
            <a:endParaRPr lang="en-GB" sz="1800" b="1" i="0" dirty="0">
              <a:solidFill>
                <a:schemeClr val="bg1"/>
              </a:solidFill>
              <a:latin typeface="+mn-lt"/>
            </a:endParaRPr>
          </a:p>
        </p:txBody>
      </p:sp>
      <p:sp>
        <p:nvSpPr>
          <p:cNvPr id="30" name="Title 29"/>
          <p:cNvSpPr>
            <a:spLocks noGrp="1"/>
          </p:cNvSpPr>
          <p:nvPr>
            <p:ph type="title" hasCustomPrompt="1"/>
          </p:nvPr>
        </p:nvSpPr>
        <p:spPr>
          <a:xfrm>
            <a:off x="1396800" y="2584800"/>
            <a:ext cx="6084000" cy="1911600"/>
          </a:xfrm>
        </p:spPr>
        <p:txBody>
          <a:bodyPr anchor="b" anchorCtr="0">
            <a:normAutofit/>
          </a:bodyPr>
          <a:lstStyle>
            <a:lvl1pPr>
              <a:defRPr sz="4000" b="1" i="0">
                <a:latin typeface="Arial" panose="020B0604020202020204" pitchFamily="34" charset="0"/>
                <a:cs typeface="Arial" panose="020B0604020202020204" pitchFamily="34" charset="0"/>
              </a:defRPr>
            </a:lvl1pPr>
          </a:lstStyle>
          <a:p>
            <a:r>
              <a:rPr lang="en-US" noProof="0"/>
              <a:t>Presentation title</a:t>
            </a:r>
          </a:p>
        </p:txBody>
      </p:sp>
    </p:spTree>
    <p:extLst>
      <p:ext uri="{BB962C8B-B14F-4D97-AF65-F5344CB8AC3E}">
        <p14:creationId xmlns:p14="http://schemas.microsoft.com/office/powerpoint/2010/main" val="4217358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37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a:xfrm>
            <a:off x="1343024" y="1676400"/>
            <a:ext cx="10423823" cy="435509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300" y="102627"/>
            <a:ext cx="4002450" cy="1303020"/>
          </a:xfrm>
          <a:prstGeom prst="rect">
            <a:avLst/>
          </a:prstGeom>
        </p:spPr>
      </p:pic>
      <p:grpSp>
        <p:nvGrpSpPr>
          <p:cNvPr id="15" name="Group 14"/>
          <p:cNvGrpSpPr/>
          <p:nvPr userDrawn="1"/>
        </p:nvGrpSpPr>
        <p:grpSpPr>
          <a:xfrm>
            <a:off x="0" y="6200775"/>
            <a:ext cx="12192000" cy="657225"/>
            <a:chOff x="-6092" y="914400"/>
            <a:chExt cx="6102092" cy="788312"/>
          </a:xfrm>
        </p:grpSpPr>
        <p:sp>
          <p:nvSpPr>
            <p:cNvPr id="16" name="Rectangle 15"/>
            <p:cNvSpPr/>
            <p:nvPr/>
          </p:nvSpPr>
          <p:spPr>
            <a:xfrm>
              <a:off x="0" y="914400"/>
              <a:ext cx="6096000" cy="788312"/>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6"/>
            <p:cNvSpPr/>
            <p:nvPr/>
          </p:nvSpPr>
          <p:spPr>
            <a:xfrm rot="5400000">
              <a:off x="-231009" y="1139319"/>
              <a:ext cx="788310" cy="338475"/>
            </a:xfrm>
            <a:custGeom>
              <a:avLst/>
              <a:gdLst>
                <a:gd name="connsiteX0" fmla="*/ 1 w 788312"/>
                <a:gd name="connsiteY0" fmla="*/ 243082 h 636399"/>
                <a:gd name="connsiteX1" fmla="*/ 394156 w 788312"/>
                <a:gd name="connsiteY1" fmla="*/ 0 h 636399"/>
                <a:gd name="connsiteX2" fmla="*/ 788311 w 788312"/>
                <a:gd name="connsiteY2" fmla="*/ 243082 h 636399"/>
                <a:gd name="connsiteX3" fmla="*/ 637757 w 788312"/>
                <a:gd name="connsiteY3" fmla="*/ 636397 h 636399"/>
                <a:gd name="connsiteX4" fmla="*/ 150555 w 788312"/>
                <a:gd name="connsiteY4" fmla="*/ 636397 h 636399"/>
                <a:gd name="connsiteX5" fmla="*/ 1 w 788312"/>
                <a:gd name="connsiteY5" fmla="*/ 243082 h 636399"/>
                <a:gd name="connsiteX0" fmla="*/ 0 w 788310"/>
                <a:gd name="connsiteY0" fmla="*/ 243082 h 639812"/>
                <a:gd name="connsiteX1" fmla="*/ 394155 w 788310"/>
                <a:gd name="connsiteY1" fmla="*/ 0 h 639812"/>
                <a:gd name="connsiteX2" fmla="*/ 788310 w 788310"/>
                <a:gd name="connsiteY2" fmla="*/ 243082 h 639812"/>
                <a:gd name="connsiteX3" fmla="*/ 637756 w 788310"/>
                <a:gd name="connsiteY3" fmla="*/ 636397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29573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36717 h 639812"/>
                <a:gd name="connsiteX4" fmla="*/ 3840 w 788310"/>
                <a:gd name="connsiteY4" fmla="*/ 639812 h 639812"/>
                <a:gd name="connsiteX5" fmla="*/ 0 w 788310"/>
                <a:gd name="connsiteY5" fmla="*/ 243082 h 639812"/>
                <a:gd name="connsiteX0" fmla="*/ 0 w 788310"/>
                <a:gd name="connsiteY0" fmla="*/ 243082 h 642194"/>
                <a:gd name="connsiteX1" fmla="*/ 394155 w 788310"/>
                <a:gd name="connsiteY1" fmla="*/ 0 h 642194"/>
                <a:gd name="connsiteX2" fmla="*/ 788310 w 788310"/>
                <a:gd name="connsiteY2" fmla="*/ 243082 h 642194"/>
                <a:gd name="connsiteX3" fmla="*/ 787881 w 788310"/>
                <a:gd name="connsiteY3" fmla="*/ 636717 h 642194"/>
                <a:gd name="connsiteX4" fmla="*/ 1459 w 788310"/>
                <a:gd name="connsiteY4" fmla="*/ 642194 h 642194"/>
                <a:gd name="connsiteX5" fmla="*/ 0 w 788310"/>
                <a:gd name="connsiteY5" fmla="*/ 243082 h 64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310" h="642194">
                  <a:moveTo>
                    <a:pt x="0" y="243082"/>
                  </a:moveTo>
                  <a:lnTo>
                    <a:pt x="394155" y="0"/>
                  </a:lnTo>
                  <a:lnTo>
                    <a:pt x="788310" y="243082"/>
                  </a:lnTo>
                  <a:lnTo>
                    <a:pt x="787881" y="636717"/>
                  </a:lnTo>
                  <a:lnTo>
                    <a:pt x="1459" y="642194"/>
                  </a:lnTo>
                  <a:cubicBezTo>
                    <a:pt x="973" y="509157"/>
                    <a:pt x="486" y="376119"/>
                    <a:pt x="0" y="243082"/>
                  </a:cubicBezTo>
                  <a:close/>
                </a:path>
              </a:pathLst>
            </a:custGeom>
            <a:solidFill>
              <a:srgbClr val="95A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TextBox 18"/>
          <p:cNvSpPr txBox="1"/>
          <p:nvPr userDrawn="1"/>
        </p:nvSpPr>
        <p:spPr>
          <a:xfrm>
            <a:off x="771525" y="6350170"/>
            <a:ext cx="7430239" cy="369332"/>
          </a:xfrm>
          <a:prstGeom prst="rect">
            <a:avLst/>
          </a:prstGeom>
          <a:noFill/>
        </p:spPr>
        <p:txBody>
          <a:bodyPr wrap="none" rtlCol="0">
            <a:spAutoFit/>
          </a:bodyPr>
          <a:lstStyle/>
          <a:p>
            <a:r>
              <a:rPr lang="en-GB" sz="1800" b="1" i="0" dirty="0">
                <a:solidFill>
                  <a:schemeClr val="bg1"/>
                </a:solidFill>
                <a:latin typeface="Arial" panose="020B0604020202020204" pitchFamily="34" charset="0"/>
                <a:cs typeface="Arial" panose="020B0604020202020204" pitchFamily="34" charset="0"/>
              </a:rPr>
              <a:t>Latvia-Lithuania Cross Border Cooperation Programme 2014-2020</a:t>
            </a:r>
          </a:p>
        </p:txBody>
      </p:sp>
      <p:sp>
        <p:nvSpPr>
          <p:cNvPr id="20" name="TextBox 19"/>
          <p:cNvSpPr txBox="1"/>
          <p:nvPr userDrawn="1"/>
        </p:nvSpPr>
        <p:spPr>
          <a:xfrm>
            <a:off x="10153650" y="6350170"/>
            <a:ext cx="1586716" cy="369332"/>
          </a:xfrm>
          <a:prstGeom prst="rect">
            <a:avLst/>
          </a:prstGeom>
          <a:noFill/>
        </p:spPr>
        <p:txBody>
          <a:bodyPr wrap="none" rtlCol="0">
            <a:spAutoFit/>
          </a:bodyPr>
          <a:lstStyle/>
          <a:p>
            <a:r>
              <a:rPr lang="lv-LV" sz="1800" b="1" i="0" dirty="0">
                <a:solidFill>
                  <a:schemeClr val="bg1"/>
                </a:solidFill>
                <a:latin typeface="+mn-lt"/>
              </a:rPr>
              <a:t>www.latlit.eu</a:t>
            </a:r>
            <a:endParaRPr lang="en-GB" sz="1800" b="1" i="0" dirty="0">
              <a:solidFill>
                <a:schemeClr val="bg1"/>
              </a:solidFill>
              <a:latin typeface="+mn-lt"/>
            </a:endParaRPr>
          </a:p>
        </p:txBody>
      </p:sp>
      <p:cxnSp>
        <p:nvCxnSpPr>
          <p:cNvPr id="11" name="Straight Connector 10"/>
          <p:cNvCxnSpPr/>
          <p:nvPr userDrawn="1"/>
        </p:nvCxnSpPr>
        <p:spPr>
          <a:xfrm>
            <a:off x="0" y="1480344"/>
            <a:ext cx="12192000" cy="0"/>
          </a:xfrm>
          <a:prstGeom prst="line">
            <a:avLst/>
          </a:prstGeom>
          <a:ln>
            <a:solidFill>
              <a:srgbClr val="034E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456761"/>
      </p:ext>
    </p:extLst>
  </p:cSld>
  <p:clrMapOvr>
    <a:masterClrMapping/>
  </p:clrMapOvr>
  <p:extLst mod="1">
    <p:ext uri="{DCECCB84-F9BA-43D5-87BE-67443E8EF086}">
      <p15:sldGuideLst xmlns:p15="http://schemas.microsoft.com/office/powerpoint/2012/main">
        <p15:guide id="2" pos="4135">
          <p15:clr>
            <a:srgbClr val="FBAE40"/>
          </p15:clr>
        </p15:guide>
        <p15:guide id="4" pos="7423">
          <p15:clr>
            <a:srgbClr val="FBAE40"/>
          </p15:clr>
        </p15:guide>
        <p15:guide id="5" pos="415">
          <p15:clr>
            <a:srgbClr val="FBAE40"/>
          </p15:clr>
        </p15:guide>
        <p15:guide id="6" pos="84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43023" y="1666800"/>
            <a:ext cx="4892400" cy="4366800"/>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891613" y="1657160"/>
            <a:ext cx="4892400" cy="4366800"/>
          </a:xfr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300" y="102627"/>
            <a:ext cx="4002450" cy="1303020"/>
          </a:xfrm>
          <a:prstGeom prst="rect">
            <a:avLst/>
          </a:prstGeom>
        </p:spPr>
      </p:pic>
      <p:grpSp>
        <p:nvGrpSpPr>
          <p:cNvPr id="9" name="Group 8"/>
          <p:cNvGrpSpPr/>
          <p:nvPr userDrawn="1"/>
        </p:nvGrpSpPr>
        <p:grpSpPr>
          <a:xfrm>
            <a:off x="0" y="6200775"/>
            <a:ext cx="12192000" cy="657225"/>
            <a:chOff x="-6092" y="914400"/>
            <a:chExt cx="6102092" cy="788312"/>
          </a:xfrm>
        </p:grpSpPr>
        <p:sp>
          <p:nvSpPr>
            <p:cNvPr id="10" name="Rectangle 9"/>
            <p:cNvSpPr/>
            <p:nvPr/>
          </p:nvSpPr>
          <p:spPr>
            <a:xfrm>
              <a:off x="0" y="914400"/>
              <a:ext cx="6096000" cy="788312"/>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6"/>
            <p:cNvSpPr/>
            <p:nvPr/>
          </p:nvSpPr>
          <p:spPr>
            <a:xfrm rot="5400000">
              <a:off x="-231009" y="1139319"/>
              <a:ext cx="788310" cy="338475"/>
            </a:xfrm>
            <a:custGeom>
              <a:avLst/>
              <a:gdLst>
                <a:gd name="connsiteX0" fmla="*/ 1 w 788312"/>
                <a:gd name="connsiteY0" fmla="*/ 243082 h 636399"/>
                <a:gd name="connsiteX1" fmla="*/ 394156 w 788312"/>
                <a:gd name="connsiteY1" fmla="*/ 0 h 636399"/>
                <a:gd name="connsiteX2" fmla="*/ 788311 w 788312"/>
                <a:gd name="connsiteY2" fmla="*/ 243082 h 636399"/>
                <a:gd name="connsiteX3" fmla="*/ 637757 w 788312"/>
                <a:gd name="connsiteY3" fmla="*/ 636397 h 636399"/>
                <a:gd name="connsiteX4" fmla="*/ 150555 w 788312"/>
                <a:gd name="connsiteY4" fmla="*/ 636397 h 636399"/>
                <a:gd name="connsiteX5" fmla="*/ 1 w 788312"/>
                <a:gd name="connsiteY5" fmla="*/ 243082 h 636399"/>
                <a:gd name="connsiteX0" fmla="*/ 0 w 788310"/>
                <a:gd name="connsiteY0" fmla="*/ 243082 h 639812"/>
                <a:gd name="connsiteX1" fmla="*/ 394155 w 788310"/>
                <a:gd name="connsiteY1" fmla="*/ 0 h 639812"/>
                <a:gd name="connsiteX2" fmla="*/ 788310 w 788310"/>
                <a:gd name="connsiteY2" fmla="*/ 243082 h 639812"/>
                <a:gd name="connsiteX3" fmla="*/ 637756 w 788310"/>
                <a:gd name="connsiteY3" fmla="*/ 636397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29573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36717 h 639812"/>
                <a:gd name="connsiteX4" fmla="*/ 3840 w 788310"/>
                <a:gd name="connsiteY4" fmla="*/ 639812 h 639812"/>
                <a:gd name="connsiteX5" fmla="*/ 0 w 788310"/>
                <a:gd name="connsiteY5" fmla="*/ 243082 h 639812"/>
                <a:gd name="connsiteX0" fmla="*/ 0 w 788310"/>
                <a:gd name="connsiteY0" fmla="*/ 243082 h 642194"/>
                <a:gd name="connsiteX1" fmla="*/ 394155 w 788310"/>
                <a:gd name="connsiteY1" fmla="*/ 0 h 642194"/>
                <a:gd name="connsiteX2" fmla="*/ 788310 w 788310"/>
                <a:gd name="connsiteY2" fmla="*/ 243082 h 642194"/>
                <a:gd name="connsiteX3" fmla="*/ 787881 w 788310"/>
                <a:gd name="connsiteY3" fmla="*/ 636717 h 642194"/>
                <a:gd name="connsiteX4" fmla="*/ 1459 w 788310"/>
                <a:gd name="connsiteY4" fmla="*/ 642194 h 642194"/>
                <a:gd name="connsiteX5" fmla="*/ 0 w 788310"/>
                <a:gd name="connsiteY5" fmla="*/ 243082 h 64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310" h="642194">
                  <a:moveTo>
                    <a:pt x="0" y="243082"/>
                  </a:moveTo>
                  <a:lnTo>
                    <a:pt x="394155" y="0"/>
                  </a:lnTo>
                  <a:lnTo>
                    <a:pt x="788310" y="243082"/>
                  </a:lnTo>
                  <a:lnTo>
                    <a:pt x="787881" y="636717"/>
                  </a:lnTo>
                  <a:lnTo>
                    <a:pt x="1459" y="642194"/>
                  </a:lnTo>
                  <a:cubicBezTo>
                    <a:pt x="973" y="509157"/>
                    <a:pt x="486" y="376119"/>
                    <a:pt x="0" y="243082"/>
                  </a:cubicBezTo>
                  <a:close/>
                </a:path>
              </a:pathLst>
            </a:custGeom>
            <a:solidFill>
              <a:srgbClr val="95A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12" name="Straight Connector 11"/>
          <p:cNvCxnSpPr/>
          <p:nvPr userDrawn="1"/>
        </p:nvCxnSpPr>
        <p:spPr>
          <a:xfrm>
            <a:off x="0" y="1480344"/>
            <a:ext cx="12192000" cy="0"/>
          </a:xfrm>
          <a:prstGeom prst="line">
            <a:avLst/>
          </a:prstGeom>
          <a:ln>
            <a:solidFill>
              <a:srgbClr val="034EA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771525" y="6350170"/>
            <a:ext cx="7430239" cy="369332"/>
          </a:xfrm>
          <a:prstGeom prst="rect">
            <a:avLst/>
          </a:prstGeom>
          <a:noFill/>
        </p:spPr>
        <p:txBody>
          <a:bodyPr wrap="none" rtlCol="0">
            <a:spAutoFit/>
          </a:bodyPr>
          <a:lstStyle/>
          <a:p>
            <a:r>
              <a:rPr lang="en-GB" sz="1800" b="1" i="0" dirty="0">
                <a:solidFill>
                  <a:schemeClr val="bg1"/>
                </a:solidFill>
                <a:latin typeface="Arial" panose="020B0604020202020204" pitchFamily="34" charset="0"/>
                <a:cs typeface="Arial" panose="020B0604020202020204" pitchFamily="34" charset="0"/>
              </a:rPr>
              <a:t>Latvia-Lithuania Cross Border Cooperation Programme 2014-2020</a:t>
            </a:r>
          </a:p>
        </p:txBody>
      </p:sp>
      <p:sp>
        <p:nvSpPr>
          <p:cNvPr id="16" name="TextBox 15"/>
          <p:cNvSpPr txBox="1"/>
          <p:nvPr userDrawn="1"/>
        </p:nvSpPr>
        <p:spPr>
          <a:xfrm>
            <a:off x="10153650" y="6350170"/>
            <a:ext cx="1586716" cy="369332"/>
          </a:xfrm>
          <a:prstGeom prst="rect">
            <a:avLst/>
          </a:prstGeom>
          <a:noFill/>
        </p:spPr>
        <p:txBody>
          <a:bodyPr wrap="none" rtlCol="0">
            <a:spAutoFit/>
          </a:bodyPr>
          <a:lstStyle/>
          <a:p>
            <a:r>
              <a:rPr lang="lv-LV" sz="1800" b="1" i="0" dirty="0">
                <a:solidFill>
                  <a:schemeClr val="bg1"/>
                </a:solidFill>
                <a:latin typeface="+mn-lt"/>
              </a:rPr>
              <a:t>www.latlit.eu</a:t>
            </a:r>
            <a:endParaRPr lang="en-GB" sz="1800" b="1" i="0" dirty="0">
              <a:solidFill>
                <a:schemeClr val="bg1"/>
              </a:solidFill>
              <a:latin typeface="+mn-lt"/>
            </a:endParaRPr>
          </a:p>
        </p:txBody>
      </p:sp>
    </p:spTree>
    <p:extLst>
      <p:ext uri="{BB962C8B-B14F-4D97-AF65-F5344CB8AC3E}">
        <p14:creationId xmlns:p14="http://schemas.microsoft.com/office/powerpoint/2010/main" val="497008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a:xfrm>
            <a:off x="1343024" y="1676401"/>
            <a:ext cx="10423823" cy="2061410"/>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300" y="102627"/>
            <a:ext cx="4002450" cy="1303020"/>
          </a:xfrm>
          <a:prstGeom prst="rect">
            <a:avLst/>
          </a:prstGeom>
        </p:spPr>
      </p:pic>
      <p:grpSp>
        <p:nvGrpSpPr>
          <p:cNvPr id="15" name="Group 14"/>
          <p:cNvGrpSpPr/>
          <p:nvPr userDrawn="1"/>
        </p:nvGrpSpPr>
        <p:grpSpPr>
          <a:xfrm>
            <a:off x="0" y="6200775"/>
            <a:ext cx="12192000" cy="657225"/>
            <a:chOff x="-6092" y="914400"/>
            <a:chExt cx="6102092" cy="788312"/>
          </a:xfrm>
        </p:grpSpPr>
        <p:sp>
          <p:nvSpPr>
            <p:cNvPr id="16" name="Rectangle 15"/>
            <p:cNvSpPr/>
            <p:nvPr/>
          </p:nvSpPr>
          <p:spPr>
            <a:xfrm>
              <a:off x="0" y="914400"/>
              <a:ext cx="6096000" cy="788312"/>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6"/>
            <p:cNvSpPr/>
            <p:nvPr/>
          </p:nvSpPr>
          <p:spPr>
            <a:xfrm rot="5400000">
              <a:off x="-231009" y="1139319"/>
              <a:ext cx="788310" cy="338475"/>
            </a:xfrm>
            <a:custGeom>
              <a:avLst/>
              <a:gdLst>
                <a:gd name="connsiteX0" fmla="*/ 1 w 788312"/>
                <a:gd name="connsiteY0" fmla="*/ 243082 h 636399"/>
                <a:gd name="connsiteX1" fmla="*/ 394156 w 788312"/>
                <a:gd name="connsiteY1" fmla="*/ 0 h 636399"/>
                <a:gd name="connsiteX2" fmla="*/ 788311 w 788312"/>
                <a:gd name="connsiteY2" fmla="*/ 243082 h 636399"/>
                <a:gd name="connsiteX3" fmla="*/ 637757 w 788312"/>
                <a:gd name="connsiteY3" fmla="*/ 636397 h 636399"/>
                <a:gd name="connsiteX4" fmla="*/ 150555 w 788312"/>
                <a:gd name="connsiteY4" fmla="*/ 636397 h 636399"/>
                <a:gd name="connsiteX5" fmla="*/ 1 w 788312"/>
                <a:gd name="connsiteY5" fmla="*/ 243082 h 636399"/>
                <a:gd name="connsiteX0" fmla="*/ 0 w 788310"/>
                <a:gd name="connsiteY0" fmla="*/ 243082 h 639812"/>
                <a:gd name="connsiteX1" fmla="*/ 394155 w 788310"/>
                <a:gd name="connsiteY1" fmla="*/ 0 h 639812"/>
                <a:gd name="connsiteX2" fmla="*/ 788310 w 788310"/>
                <a:gd name="connsiteY2" fmla="*/ 243082 h 639812"/>
                <a:gd name="connsiteX3" fmla="*/ 637756 w 788310"/>
                <a:gd name="connsiteY3" fmla="*/ 636397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29573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36717 h 639812"/>
                <a:gd name="connsiteX4" fmla="*/ 3840 w 788310"/>
                <a:gd name="connsiteY4" fmla="*/ 639812 h 639812"/>
                <a:gd name="connsiteX5" fmla="*/ 0 w 788310"/>
                <a:gd name="connsiteY5" fmla="*/ 243082 h 639812"/>
                <a:gd name="connsiteX0" fmla="*/ 0 w 788310"/>
                <a:gd name="connsiteY0" fmla="*/ 243082 h 642194"/>
                <a:gd name="connsiteX1" fmla="*/ 394155 w 788310"/>
                <a:gd name="connsiteY1" fmla="*/ 0 h 642194"/>
                <a:gd name="connsiteX2" fmla="*/ 788310 w 788310"/>
                <a:gd name="connsiteY2" fmla="*/ 243082 h 642194"/>
                <a:gd name="connsiteX3" fmla="*/ 787881 w 788310"/>
                <a:gd name="connsiteY3" fmla="*/ 636717 h 642194"/>
                <a:gd name="connsiteX4" fmla="*/ 1459 w 788310"/>
                <a:gd name="connsiteY4" fmla="*/ 642194 h 642194"/>
                <a:gd name="connsiteX5" fmla="*/ 0 w 788310"/>
                <a:gd name="connsiteY5" fmla="*/ 243082 h 64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310" h="642194">
                  <a:moveTo>
                    <a:pt x="0" y="243082"/>
                  </a:moveTo>
                  <a:lnTo>
                    <a:pt x="394155" y="0"/>
                  </a:lnTo>
                  <a:lnTo>
                    <a:pt x="788310" y="243082"/>
                  </a:lnTo>
                  <a:lnTo>
                    <a:pt x="787881" y="636717"/>
                  </a:lnTo>
                  <a:lnTo>
                    <a:pt x="1459" y="642194"/>
                  </a:lnTo>
                  <a:cubicBezTo>
                    <a:pt x="973" y="509157"/>
                    <a:pt x="486" y="376119"/>
                    <a:pt x="0" y="243082"/>
                  </a:cubicBezTo>
                  <a:close/>
                </a:path>
              </a:pathLst>
            </a:custGeom>
            <a:solidFill>
              <a:srgbClr val="95A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TextBox 18"/>
          <p:cNvSpPr txBox="1"/>
          <p:nvPr userDrawn="1"/>
        </p:nvSpPr>
        <p:spPr>
          <a:xfrm>
            <a:off x="771525" y="6350170"/>
            <a:ext cx="7430239" cy="369332"/>
          </a:xfrm>
          <a:prstGeom prst="rect">
            <a:avLst/>
          </a:prstGeom>
          <a:noFill/>
        </p:spPr>
        <p:txBody>
          <a:bodyPr wrap="none" rtlCol="0">
            <a:spAutoFit/>
          </a:bodyPr>
          <a:lstStyle/>
          <a:p>
            <a:r>
              <a:rPr lang="en-GB" sz="1800" b="1" i="0" dirty="0">
                <a:solidFill>
                  <a:schemeClr val="bg1"/>
                </a:solidFill>
                <a:latin typeface="Arial" panose="020B0604020202020204" pitchFamily="34" charset="0"/>
                <a:cs typeface="Arial" panose="020B0604020202020204" pitchFamily="34" charset="0"/>
              </a:rPr>
              <a:t>Latvia-Lithuania Cross Border Cooperation Programme 2014-2020</a:t>
            </a:r>
          </a:p>
        </p:txBody>
      </p:sp>
      <p:sp>
        <p:nvSpPr>
          <p:cNvPr id="20" name="TextBox 19"/>
          <p:cNvSpPr txBox="1"/>
          <p:nvPr userDrawn="1"/>
        </p:nvSpPr>
        <p:spPr>
          <a:xfrm>
            <a:off x="10153650" y="6350170"/>
            <a:ext cx="1586716" cy="369332"/>
          </a:xfrm>
          <a:prstGeom prst="rect">
            <a:avLst/>
          </a:prstGeom>
          <a:noFill/>
        </p:spPr>
        <p:txBody>
          <a:bodyPr wrap="none" rtlCol="0">
            <a:spAutoFit/>
          </a:bodyPr>
          <a:lstStyle/>
          <a:p>
            <a:r>
              <a:rPr lang="lv-LV" sz="1800" b="1" i="0" dirty="0">
                <a:solidFill>
                  <a:schemeClr val="bg1"/>
                </a:solidFill>
                <a:latin typeface="+mn-lt"/>
              </a:rPr>
              <a:t>www.latlit.eu</a:t>
            </a:r>
            <a:endParaRPr lang="en-GB" sz="1800" b="1" i="0" dirty="0">
              <a:solidFill>
                <a:schemeClr val="bg1"/>
              </a:solidFill>
              <a:latin typeface="+mn-lt"/>
            </a:endParaRPr>
          </a:p>
        </p:txBody>
      </p:sp>
      <p:cxnSp>
        <p:nvCxnSpPr>
          <p:cNvPr id="11" name="Straight Connector 10"/>
          <p:cNvCxnSpPr/>
          <p:nvPr userDrawn="1"/>
        </p:nvCxnSpPr>
        <p:spPr>
          <a:xfrm>
            <a:off x="0" y="1480344"/>
            <a:ext cx="12192000" cy="0"/>
          </a:xfrm>
          <a:prstGeom prst="line">
            <a:avLst/>
          </a:prstGeom>
          <a:ln>
            <a:solidFill>
              <a:srgbClr val="034EA2"/>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sz="quarter" idx="10"/>
          </p:nvPr>
        </p:nvSpPr>
        <p:spPr>
          <a:xfrm>
            <a:off x="1343024" y="3933867"/>
            <a:ext cx="10440989" cy="2130383"/>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Tree>
    <p:extLst>
      <p:ext uri="{BB962C8B-B14F-4D97-AF65-F5344CB8AC3E}">
        <p14:creationId xmlns:p14="http://schemas.microsoft.com/office/powerpoint/2010/main" val="178552374"/>
      </p:ext>
    </p:extLst>
  </p:cSld>
  <p:clrMapOvr>
    <a:masterClrMapping/>
  </p:clrMapOvr>
  <p:extLst mod="1">
    <p:ext uri="{DCECCB84-F9BA-43D5-87BE-67443E8EF086}">
      <p15:sldGuideLst xmlns:p15="http://schemas.microsoft.com/office/powerpoint/2012/main">
        <p15:guide id="2" pos="4135">
          <p15:clr>
            <a:srgbClr val="FBAE40"/>
          </p15:clr>
        </p15:guide>
        <p15:guide id="4" pos="7423">
          <p15:clr>
            <a:srgbClr val="FBAE40"/>
          </p15:clr>
        </p15:guide>
        <p15:guide id="5" pos="415">
          <p15:clr>
            <a:srgbClr val="FBAE40"/>
          </p15:clr>
        </p15:guide>
        <p15:guide id="6" pos="84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04400" y="365125"/>
            <a:ext cx="7164000" cy="946800"/>
          </a:xfrm>
        </p:spPr>
        <p:txBody>
          <a:bodyPr/>
          <a:lstStyle/>
          <a:p>
            <a:r>
              <a:rPr lang="en-US"/>
              <a:t>Click to edit Master title style</a:t>
            </a:r>
            <a:endParaRPr lang="en-GB"/>
          </a:p>
        </p:txBody>
      </p:sp>
      <p:sp>
        <p:nvSpPr>
          <p:cNvPr id="3" name="Text Placeholder 2"/>
          <p:cNvSpPr>
            <a:spLocks noGrp="1"/>
          </p:cNvSpPr>
          <p:nvPr>
            <p:ph type="body" idx="1"/>
          </p:nvPr>
        </p:nvSpPr>
        <p:spPr>
          <a:xfrm>
            <a:off x="1343025" y="1648764"/>
            <a:ext cx="4892400" cy="823912"/>
          </a:xfrm>
        </p:spPr>
        <p:txBody>
          <a:bodyPr anchor="b">
            <a:noAutofit/>
          </a:bodyPr>
          <a:lstStyle>
            <a:lvl1pPr marL="0" indent="0">
              <a:buNone/>
              <a:defRPr sz="2800" b="0">
                <a:solidFill>
                  <a:srgbClr val="034EA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43025" y="2505075"/>
            <a:ext cx="4892400" cy="3557202"/>
          </a:xfr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876000" y="1648800"/>
            <a:ext cx="4892400" cy="823912"/>
          </a:xfrm>
        </p:spPr>
        <p:txBody>
          <a:bodyPr anchor="b">
            <a:normAutofit/>
          </a:bodyPr>
          <a:lstStyle>
            <a:lvl1pPr marL="0" indent="0">
              <a:buNone/>
              <a:defRPr sz="2800" b="0" i="0">
                <a:solidFill>
                  <a:srgbClr val="034EA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876000" y="2505600"/>
            <a:ext cx="4892400" cy="3556800"/>
          </a:xfr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300" y="102627"/>
            <a:ext cx="4002450" cy="1303020"/>
          </a:xfrm>
          <a:prstGeom prst="rect">
            <a:avLst/>
          </a:prstGeom>
        </p:spPr>
      </p:pic>
      <p:grpSp>
        <p:nvGrpSpPr>
          <p:cNvPr id="11" name="Group 10"/>
          <p:cNvGrpSpPr/>
          <p:nvPr userDrawn="1"/>
        </p:nvGrpSpPr>
        <p:grpSpPr>
          <a:xfrm>
            <a:off x="0" y="6200775"/>
            <a:ext cx="12192000" cy="657225"/>
            <a:chOff x="-6092" y="914400"/>
            <a:chExt cx="6102092" cy="788312"/>
          </a:xfrm>
        </p:grpSpPr>
        <p:sp>
          <p:nvSpPr>
            <p:cNvPr id="12" name="Rectangle 11"/>
            <p:cNvSpPr/>
            <p:nvPr/>
          </p:nvSpPr>
          <p:spPr>
            <a:xfrm>
              <a:off x="0" y="914400"/>
              <a:ext cx="6096000" cy="788312"/>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6"/>
            <p:cNvSpPr/>
            <p:nvPr/>
          </p:nvSpPr>
          <p:spPr>
            <a:xfrm rot="5400000">
              <a:off x="-231009" y="1139319"/>
              <a:ext cx="788310" cy="338475"/>
            </a:xfrm>
            <a:custGeom>
              <a:avLst/>
              <a:gdLst>
                <a:gd name="connsiteX0" fmla="*/ 1 w 788312"/>
                <a:gd name="connsiteY0" fmla="*/ 243082 h 636399"/>
                <a:gd name="connsiteX1" fmla="*/ 394156 w 788312"/>
                <a:gd name="connsiteY1" fmla="*/ 0 h 636399"/>
                <a:gd name="connsiteX2" fmla="*/ 788311 w 788312"/>
                <a:gd name="connsiteY2" fmla="*/ 243082 h 636399"/>
                <a:gd name="connsiteX3" fmla="*/ 637757 w 788312"/>
                <a:gd name="connsiteY3" fmla="*/ 636397 h 636399"/>
                <a:gd name="connsiteX4" fmla="*/ 150555 w 788312"/>
                <a:gd name="connsiteY4" fmla="*/ 636397 h 636399"/>
                <a:gd name="connsiteX5" fmla="*/ 1 w 788312"/>
                <a:gd name="connsiteY5" fmla="*/ 243082 h 636399"/>
                <a:gd name="connsiteX0" fmla="*/ 0 w 788310"/>
                <a:gd name="connsiteY0" fmla="*/ 243082 h 639812"/>
                <a:gd name="connsiteX1" fmla="*/ 394155 w 788310"/>
                <a:gd name="connsiteY1" fmla="*/ 0 h 639812"/>
                <a:gd name="connsiteX2" fmla="*/ 788310 w 788310"/>
                <a:gd name="connsiteY2" fmla="*/ 243082 h 639812"/>
                <a:gd name="connsiteX3" fmla="*/ 637756 w 788310"/>
                <a:gd name="connsiteY3" fmla="*/ 636397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29573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36717 h 639812"/>
                <a:gd name="connsiteX4" fmla="*/ 3840 w 788310"/>
                <a:gd name="connsiteY4" fmla="*/ 639812 h 639812"/>
                <a:gd name="connsiteX5" fmla="*/ 0 w 788310"/>
                <a:gd name="connsiteY5" fmla="*/ 243082 h 639812"/>
                <a:gd name="connsiteX0" fmla="*/ 0 w 788310"/>
                <a:gd name="connsiteY0" fmla="*/ 243082 h 642194"/>
                <a:gd name="connsiteX1" fmla="*/ 394155 w 788310"/>
                <a:gd name="connsiteY1" fmla="*/ 0 h 642194"/>
                <a:gd name="connsiteX2" fmla="*/ 788310 w 788310"/>
                <a:gd name="connsiteY2" fmla="*/ 243082 h 642194"/>
                <a:gd name="connsiteX3" fmla="*/ 787881 w 788310"/>
                <a:gd name="connsiteY3" fmla="*/ 636717 h 642194"/>
                <a:gd name="connsiteX4" fmla="*/ 1459 w 788310"/>
                <a:gd name="connsiteY4" fmla="*/ 642194 h 642194"/>
                <a:gd name="connsiteX5" fmla="*/ 0 w 788310"/>
                <a:gd name="connsiteY5" fmla="*/ 243082 h 64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310" h="642194">
                  <a:moveTo>
                    <a:pt x="0" y="243082"/>
                  </a:moveTo>
                  <a:lnTo>
                    <a:pt x="394155" y="0"/>
                  </a:lnTo>
                  <a:lnTo>
                    <a:pt x="788310" y="243082"/>
                  </a:lnTo>
                  <a:lnTo>
                    <a:pt x="787881" y="636717"/>
                  </a:lnTo>
                  <a:lnTo>
                    <a:pt x="1459" y="642194"/>
                  </a:lnTo>
                  <a:cubicBezTo>
                    <a:pt x="973" y="509157"/>
                    <a:pt x="486" y="376119"/>
                    <a:pt x="0" y="243082"/>
                  </a:cubicBezTo>
                  <a:close/>
                </a:path>
              </a:pathLst>
            </a:custGeom>
            <a:solidFill>
              <a:srgbClr val="95A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14" name="Straight Connector 13"/>
          <p:cNvCxnSpPr/>
          <p:nvPr userDrawn="1"/>
        </p:nvCxnSpPr>
        <p:spPr>
          <a:xfrm>
            <a:off x="0" y="1480344"/>
            <a:ext cx="12192000" cy="0"/>
          </a:xfrm>
          <a:prstGeom prst="line">
            <a:avLst/>
          </a:prstGeom>
          <a:ln>
            <a:solidFill>
              <a:srgbClr val="034EA2"/>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771525" y="6350170"/>
            <a:ext cx="7430239" cy="369332"/>
          </a:xfrm>
          <a:prstGeom prst="rect">
            <a:avLst/>
          </a:prstGeom>
          <a:noFill/>
        </p:spPr>
        <p:txBody>
          <a:bodyPr wrap="none" rtlCol="0">
            <a:spAutoFit/>
          </a:bodyPr>
          <a:lstStyle/>
          <a:p>
            <a:r>
              <a:rPr lang="en-GB" sz="1800" b="1" i="0" dirty="0">
                <a:solidFill>
                  <a:schemeClr val="bg1"/>
                </a:solidFill>
                <a:latin typeface="Arial" panose="020B0604020202020204" pitchFamily="34" charset="0"/>
                <a:cs typeface="Arial" panose="020B0604020202020204" pitchFamily="34" charset="0"/>
              </a:rPr>
              <a:t>Latvia-Lithuania Cross Border Cooperation Programme 2014-2020</a:t>
            </a:r>
          </a:p>
        </p:txBody>
      </p:sp>
      <p:sp>
        <p:nvSpPr>
          <p:cNvPr id="18" name="TextBox 17"/>
          <p:cNvSpPr txBox="1"/>
          <p:nvPr userDrawn="1"/>
        </p:nvSpPr>
        <p:spPr>
          <a:xfrm>
            <a:off x="10153650" y="6350170"/>
            <a:ext cx="1586716" cy="369332"/>
          </a:xfrm>
          <a:prstGeom prst="rect">
            <a:avLst/>
          </a:prstGeom>
          <a:noFill/>
        </p:spPr>
        <p:txBody>
          <a:bodyPr wrap="none" rtlCol="0">
            <a:spAutoFit/>
          </a:bodyPr>
          <a:lstStyle/>
          <a:p>
            <a:r>
              <a:rPr lang="lv-LV" sz="1800" b="1" i="0" dirty="0">
                <a:solidFill>
                  <a:schemeClr val="bg1"/>
                </a:solidFill>
                <a:latin typeface="+mn-lt"/>
              </a:rPr>
              <a:t>www.latlit.eu</a:t>
            </a:r>
            <a:endParaRPr lang="en-GB" sz="1800" b="1" i="0" dirty="0">
              <a:solidFill>
                <a:schemeClr val="bg1"/>
              </a:solidFill>
              <a:latin typeface="+mn-lt"/>
            </a:endParaRPr>
          </a:p>
        </p:txBody>
      </p:sp>
    </p:spTree>
    <p:extLst>
      <p:ext uri="{BB962C8B-B14F-4D97-AF65-F5344CB8AC3E}">
        <p14:creationId xmlns:p14="http://schemas.microsoft.com/office/powerpoint/2010/main" val="1324978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43024" y="1702160"/>
            <a:ext cx="3240000" cy="4366800"/>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934936" y="1702160"/>
            <a:ext cx="3240000" cy="4366800"/>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300" y="102627"/>
            <a:ext cx="4002450" cy="1303020"/>
          </a:xfrm>
          <a:prstGeom prst="rect">
            <a:avLst/>
          </a:prstGeom>
        </p:spPr>
      </p:pic>
      <p:grpSp>
        <p:nvGrpSpPr>
          <p:cNvPr id="9" name="Group 8"/>
          <p:cNvGrpSpPr/>
          <p:nvPr userDrawn="1"/>
        </p:nvGrpSpPr>
        <p:grpSpPr>
          <a:xfrm>
            <a:off x="0" y="6200775"/>
            <a:ext cx="12192000" cy="657225"/>
            <a:chOff x="-6092" y="914400"/>
            <a:chExt cx="6102092" cy="788312"/>
          </a:xfrm>
        </p:grpSpPr>
        <p:sp>
          <p:nvSpPr>
            <p:cNvPr id="10" name="Rectangle 9"/>
            <p:cNvSpPr/>
            <p:nvPr/>
          </p:nvSpPr>
          <p:spPr>
            <a:xfrm>
              <a:off x="0" y="914400"/>
              <a:ext cx="6096000" cy="788312"/>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6"/>
            <p:cNvSpPr/>
            <p:nvPr/>
          </p:nvSpPr>
          <p:spPr>
            <a:xfrm rot="5400000">
              <a:off x="-231009" y="1139319"/>
              <a:ext cx="788310" cy="338475"/>
            </a:xfrm>
            <a:custGeom>
              <a:avLst/>
              <a:gdLst>
                <a:gd name="connsiteX0" fmla="*/ 1 w 788312"/>
                <a:gd name="connsiteY0" fmla="*/ 243082 h 636399"/>
                <a:gd name="connsiteX1" fmla="*/ 394156 w 788312"/>
                <a:gd name="connsiteY1" fmla="*/ 0 h 636399"/>
                <a:gd name="connsiteX2" fmla="*/ 788311 w 788312"/>
                <a:gd name="connsiteY2" fmla="*/ 243082 h 636399"/>
                <a:gd name="connsiteX3" fmla="*/ 637757 w 788312"/>
                <a:gd name="connsiteY3" fmla="*/ 636397 h 636399"/>
                <a:gd name="connsiteX4" fmla="*/ 150555 w 788312"/>
                <a:gd name="connsiteY4" fmla="*/ 636397 h 636399"/>
                <a:gd name="connsiteX5" fmla="*/ 1 w 788312"/>
                <a:gd name="connsiteY5" fmla="*/ 243082 h 636399"/>
                <a:gd name="connsiteX0" fmla="*/ 0 w 788310"/>
                <a:gd name="connsiteY0" fmla="*/ 243082 h 639812"/>
                <a:gd name="connsiteX1" fmla="*/ 394155 w 788310"/>
                <a:gd name="connsiteY1" fmla="*/ 0 h 639812"/>
                <a:gd name="connsiteX2" fmla="*/ 788310 w 788310"/>
                <a:gd name="connsiteY2" fmla="*/ 243082 h 639812"/>
                <a:gd name="connsiteX3" fmla="*/ 637756 w 788310"/>
                <a:gd name="connsiteY3" fmla="*/ 636397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29573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36717 h 639812"/>
                <a:gd name="connsiteX4" fmla="*/ 3840 w 788310"/>
                <a:gd name="connsiteY4" fmla="*/ 639812 h 639812"/>
                <a:gd name="connsiteX5" fmla="*/ 0 w 788310"/>
                <a:gd name="connsiteY5" fmla="*/ 243082 h 639812"/>
                <a:gd name="connsiteX0" fmla="*/ 0 w 788310"/>
                <a:gd name="connsiteY0" fmla="*/ 243082 h 642194"/>
                <a:gd name="connsiteX1" fmla="*/ 394155 w 788310"/>
                <a:gd name="connsiteY1" fmla="*/ 0 h 642194"/>
                <a:gd name="connsiteX2" fmla="*/ 788310 w 788310"/>
                <a:gd name="connsiteY2" fmla="*/ 243082 h 642194"/>
                <a:gd name="connsiteX3" fmla="*/ 787881 w 788310"/>
                <a:gd name="connsiteY3" fmla="*/ 636717 h 642194"/>
                <a:gd name="connsiteX4" fmla="*/ 1459 w 788310"/>
                <a:gd name="connsiteY4" fmla="*/ 642194 h 642194"/>
                <a:gd name="connsiteX5" fmla="*/ 0 w 788310"/>
                <a:gd name="connsiteY5" fmla="*/ 243082 h 64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310" h="642194">
                  <a:moveTo>
                    <a:pt x="0" y="243082"/>
                  </a:moveTo>
                  <a:lnTo>
                    <a:pt x="394155" y="0"/>
                  </a:lnTo>
                  <a:lnTo>
                    <a:pt x="788310" y="243082"/>
                  </a:lnTo>
                  <a:lnTo>
                    <a:pt x="787881" y="636717"/>
                  </a:lnTo>
                  <a:lnTo>
                    <a:pt x="1459" y="642194"/>
                  </a:lnTo>
                  <a:cubicBezTo>
                    <a:pt x="973" y="509157"/>
                    <a:pt x="486" y="376119"/>
                    <a:pt x="0" y="243082"/>
                  </a:cubicBezTo>
                  <a:close/>
                </a:path>
              </a:pathLst>
            </a:custGeom>
            <a:solidFill>
              <a:srgbClr val="95A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12" name="Straight Connector 11"/>
          <p:cNvCxnSpPr/>
          <p:nvPr userDrawn="1"/>
        </p:nvCxnSpPr>
        <p:spPr>
          <a:xfrm>
            <a:off x="0" y="1626420"/>
            <a:ext cx="12192000" cy="0"/>
          </a:xfrm>
          <a:prstGeom prst="line">
            <a:avLst/>
          </a:prstGeom>
          <a:ln>
            <a:solidFill>
              <a:srgbClr val="034EA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771525" y="6350170"/>
            <a:ext cx="7430239" cy="369332"/>
          </a:xfrm>
          <a:prstGeom prst="rect">
            <a:avLst/>
          </a:prstGeom>
          <a:noFill/>
        </p:spPr>
        <p:txBody>
          <a:bodyPr wrap="none" rtlCol="0">
            <a:spAutoFit/>
          </a:bodyPr>
          <a:lstStyle/>
          <a:p>
            <a:r>
              <a:rPr lang="en-GB" sz="1800" b="1" i="0" dirty="0">
                <a:solidFill>
                  <a:schemeClr val="bg1"/>
                </a:solidFill>
                <a:latin typeface="Arial" panose="020B0604020202020204" pitchFamily="34" charset="0"/>
                <a:cs typeface="Arial" panose="020B0604020202020204" pitchFamily="34" charset="0"/>
              </a:rPr>
              <a:t>Latvia-Lithuania Cross Border Cooperation Programme 2014-2020</a:t>
            </a:r>
          </a:p>
        </p:txBody>
      </p:sp>
      <p:sp>
        <p:nvSpPr>
          <p:cNvPr id="16" name="TextBox 15"/>
          <p:cNvSpPr txBox="1"/>
          <p:nvPr userDrawn="1"/>
        </p:nvSpPr>
        <p:spPr>
          <a:xfrm>
            <a:off x="10153650" y="6350170"/>
            <a:ext cx="1586716" cy="369332"/>
          </a:xfrm>
          <a:prstGeom prst="rect">
            <a:avLst/>
          </a:prstGeom>
          <a:noFill/>
        </p:spPr>
        <p:txBody>
          <a:bodyPr wrap="none" rtlCol="0">
            <a:spAutoFit/>
          </a:bodyPr>
          <a:lstStyle/>
          <a:p>
            <a:r>
              <a:rPr lang="lv-LV" sz="1800" b="1" i="0" dirty="0">
                <a:solidFill>
                  <a:schemeClr val="bg1"/>
                </a:solidFill>
                <a:latin typeface="+mn-lt"/>
              </a:rPr>
              <a:t>www.latlit.eu</a:t>
            </a:r>
            <a:endParaRPr lang="en-GB" sz="1800" b="1" i="0" dirty="0">
              <a:solidFill>
                <a:schemeClr val="bg1"/>
              </a:solidFill>
              <a:latin typeface="+mn-lt"/>
            </a:endParaRPr>
          </a:p>
        </p:txBody>
      </p:sp>
      <p:sp>
        <p:nvSpPr>
          <p:cNvPr id="13" name="Content Placeholder 12"/>
          <p:cNvSpPr>
            <a:spLocks noGrp="1"/>
          </p:cNvSpPr>
          <p:nvPr>
            <p:ph sz="quarter" idx="10"/>
          </p:nvPr>
        </p:nvSpPr>
        <p:spPr>
          <a:xfrm>
            <a:off x="8526848" y="1702160"/>
            <a:ext cx="3240000" cy="4366800"/>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dirty="0"/>
          </a:p>
        </p:txBody>
      </p:sp>
    </p:spTree>
    <p:extLst>
      <p:ext uri="{BB962C8B-B14F-4D97-AF65-F5344CB8AC3E}">
        <p14:creationId xmlns:p14="http://schemas.microsoft.com/office/powerpoint/2010/main" val="3139962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Pictures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43024" y="3352800"/>
            <a:ext cx="3240000" cy="2716159"/>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934936" y="3352800"/>
            <a:ext cx="3240000" cy="2716160"/>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300" y="102627"/>
            <a:ext cx="4002450" cy="1303020"/>
          </a:xfrm>
          <a:prstGeom prst="rect">
            <a:avLst/>
          </a:prstGeom>
        </p:spPr>
      </p:pic>
      <p:grpSp>
        <p:nvGrpSpPr>
          <p:cNvPr id="9" name="Group 8"/>
          <p:cNvGrpSpPr/>
          <p:nvPr userDrawn="1"/>
        </p:nvGrpSpPr>
        <p:grpSpPr>
          <a:xfrm>
            <a:off x="0" y="6200775"/>
            <a:ext cx="12192000" cy="657225"/>
            <a:chOff x="-6092" y="914400"/>
            <a:chExt cx="6102092" cy="788312"/>
          </a:xfrm>
        </p:grpSpPr>
        <p:sp>
          <p:nvSpPr>
            <p:cNvPr id="10" name="Rectangle 9"/>
            <p:cNvSpPr/>
            <p:nvPr/>
          </p:nvSpPr>
          <p:spPr>
            <a:xfrm>
              <a:off x="0" y="914400"/>
              <a:ext cx="6096000" cy="788312"/>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6"/>
            <p:cNvSpPr/>
            <p:nvPr/>
          </p:nvSpPr>
          <p:spPr>
            <a:xfrm rot="5400000">
              <a:off x="-231009" y="1139319"/>
              <a:ext cx="788310" cy="338475"/>
            </a:xfrm>
            <a:custGeom>
              <a:avLst/>
              <a:gdLst>
                <a:gd name="connsiteX0" fmla="*/ 1 w 788312"/>
                <a:gd name="connsiteY0" fmla="*/ 243082 h 636399"/>
                <a:gd name="connsiteX1" fmla="*/ 394156 w 788312"/>
                <a:gd name="connsiteY1" fmla="*/ 0 h 636399"/>
                <a:gd name="connsiteX2" fmla="*/ 788311 w 788312"/>
                <a:gd name="connsiteY2" fmla="*/ 243082 h 636399"/>
                <a:gd name="connsiteX3" fmla="*/ 637757 w 788312"/>
                <a:gd name="connsiteY3" fmla="*/ 636397 h 636399"/>
                <a:gd name="connsiteX4" fmla="*/ 150555 w 788312"/>
                <a:gd name="connsiteY4" fmla="*/ 636397 h 636399"/>
                <a:gd name="connsiteX5" fmla="*/ 1 w 788312"/>
                <a:gd name="connsiteY5" fmla="*/ 243082 h 636399"/>
                <a:gd name="connsiteX0" fmla="*/ 0 w 788310"/>
                <a:gd name="connsiteY0" fmla="*/ 243082 h 639812"/>
                <a:gd name="connsiteX1" fmla="*/ 394155 w 788310"/>
                <a:gd name="connsiteY1" fmla="*/ 0 h 639812"/>
                <a:gd name="connsiteX2" fmla="*/ 788310 w 788310"/>
                <a:gd name="connsiteY2" fmla="*/ 243082 h 639812"/>
                <a:gd name="connsiteX3" fmla="*/ 637756 w 788310"/>
                <a:gd name="connsiteY3" fmla="*/ 636397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29573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36717 h 639812"/>
                <a:gd name="connsiteX4" fmla="*/ 3840 w 788310"/>
                <a:gd name="connsiteY4" fmla="*/ 639812 h 639812"/>
                <a:gd name="connsiteX5" fmla="*/ 0 w 788310"/>
                <a:gd name="connsiteY5" fmla="*/ 243082 h 639812"/>
                <a:gd name="connsiteX0" fmla="*/ 0 w 788310"/>
                <a:gd name="connsiteY0" fmla="*/ 243082 h 642194"/>
                <a:gd name="connsiteX1" fmla="*/ 394155 w 788310"/>
                <a:gd name="connsiteY1" fmla="*/ 0 h 642194"/>
                <a:gd name="connsiteX2" fmla="*/ 788310 w 788310"/>
                <a:gd name="connsiteY2" fmla="*/ 243082 h 642194"/>
                <a:gd name="connsiteX3" fmla="*/ 787881 w 788310"/>
                <a:gd name="connsiteY3" fmla="*/ 636717 h 642194"/>
                <a:gd name="connsiteX4" fmla="*/ 1459 w 788310"/>
                <a:gd name="connsiteY4" fmla="*/ 642194 h 642194"/>
                <a:gd name="connsiteX5" fmla="*/ 0 w 788310"/>
                <a:gd name="connsiteY5" fmla="*/ 243082 h 64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310" h="642194">
                  <a:moveTo>
                    <a:pt x="0" y="243082"/>
                  </a:moveTo>
                  <a:lnTo>
                    <a:pt x="394155" y="0"/>
                  </a:lnTo>
                  <a:lnTo>
                    <a:pt x="788310" y="243082"/>
                  </a:lnTo>
                  <a:lnTo>
                    <a:pt x="787881" y="636717"/>
                  </a:lnTo>
                  <a:lnTo>
                    <a:pt x="1459" y="642194"/>
                  </a:lnTo>
                  <a:cubicBezTo>
                    <a:pt x="973" y="509157"/>
                    <a:pt x="486" y="376119"/>
                    <a:pt x="0" y="243082"/>
                  </a:cubicBezTo>
                  <a:close/>
                </a:path>
              </a:pathLst>
            </a:custGeom>
            <a:solidFill>
              <a:srgbClr val="95A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12" name="Straight Connector 11"/>
          <p:cNvCxnSpPr/>
          <p:nvPr userDrawn="1"/>
        </p:nvCxnSpPr>
        <p:spPr>
          <a:xfrm>
            <a:off x="0" y="1480344"/>
            <a:ext cx="12192000" cy="0"/>
          </a:xfrm>
          <a:prstGeom prst="line">
            <a:avLst/>
          </a:prstGeom>
          <a:ln>
            <a:solidFill>
              <a:srgbClr val="034EA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771525" y="6350170"/>
            <a:ext cx="7430239" cy="369332"/>
          </a:xfrm>
          <a:prstGeom prst="rect">
            <a:avLst/>
          </a:prstGeom>
          <a:noFill/>
        </p:spPr>
        <p:txBody>
          <a:bodyPr wrap="none" rtlCol="0">
            <a:spAutoFit/>
          </a:bodyPr>
          <a:lstStyle/>
          <a:p>
            <a:r>
              <a:rPr lang="en-GB" sz="1800" b="1" i="0" dirty="0">
                <a:solidFill>
                  <a:schemeClr val="bg1"/>
                </a:solidFill>
                <a:latin typeface="+mn-lt"/>
                <a:cs typeface="Arial" panose="020B0604020202020204" pitchFamily="34" charset="0"/>
              </a:rPr>
              <a:t>Latvia-Lithuania Cross Border Cooperation Programme 2014-2020</a:t>
            </a:r>
          </a:p>
        </p:txBody>
      </p:sp>
      <p:sp>
        <p:nvSpPr>
          <p:cNvPr id="16" name="TextBox 15"/>
          <p:cNvSpPr txBox="1"/>
          <p:nvPr userDrawn="1"/>
        </p:nvSpPr>
        <p:spPr>
          <a:xfrm>
            <a:off x="10153650" y="6350170"/>
            <a:ext cx="1586716" cy="369332"/>
          </a:xfrm>
          <a:prstGeom prst="rect">
            <a:avLst/>
          </a:prstGeom>
          <a:noFill/>
        </p:spPr>
        <p:txBody>
          <a:bodyPr wrap="none" rtlCol="0">
            <a:spAutoFit/>
          </a:bodyPr>
          <a:lstStyle/>
          <a:p>
            <a:r>
              <a:rPr lang="lv-LV" sz="1800" b="1" i="0" dirty="0">
                <a:solidFill>
                  <a:schemeClr val="bg1"/>
                </a:solidFill>
                <a:latin typeface="+mn-lt"/>
              </a:rPr>
              <a:t>www.latlit.eu</a:t>
            </a:r>
            <a:endParaRPr lang="en-GB" sz="1800" b="1" i="0" dirty="0">
              <a:solidFill>
                <a:schemeClr val="bg1"/>
              </a:solidFill>
              <a:latin typeface="+mn-lt"/>
            </a:endParaRPr>
          </a:p>
        </p:txBody>
      </p:sp>
      <p:sp>
        <p:nvSpPr>
          <p:cNvPr id="13" name="Content Placeholder 12"/>
          <p:cNvSpPr>
            <a:spLocks noGrp="1"/>
          </p:cNvSpPr>
          <p:nvPr>
            <p:ph sz="quarter" idx="10"/>
          </p:nvPr>
        </p:nvSpPr>
        <p:spPr>
          <a:xfrm>
            <a:off x="8526848" y="3352800"/>
            <a:ext cx="3240000" cy="2716160"/>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7" name="Content Placeholder 6"/>
          <p:cNvSpPr>
            <a:spLocks noGrp="1"/>
          </p:cNvSpPr>
          <p:nvPr>
            <p:ph sz="quarter" idx="14"/>
          </p:nvPr>
        </p:nvSpPr>
        <p:spPr>
          <a:xfrm>
            <a:off x="1343025" y="1663337"/>
            <a:ext cx="3239999" cy="1520185"/>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19" name="Content Placeholder 18"/>
          <p:cNvSpPr>
            <a:spLocks noGrp="1"/>
          </p:cNvSpPr>
          <p:nvPr>
            <p:ph sz="quarter" idx="15"/>
          </p:nvPr>
        </p:nvSpPr>
        <p:spPr>
          <a:xfrm>
            <a:off x="4934936" y="1666875"/>
            <a:ext cx="3240000" cy="1516647"/>
          </a:xfrm>
        </p:spPr>
        <p:txBody>
          <a:bodyPr>
            <a:no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21" name="Content Placeholder 20"/>
          <p:cNvSpPr>
            <a:spLocks noGrp="1"/>
          </p:cNvSpPr>
          <p:nvPr>
            <p:ph sz="quarter" idx="16"/>
          </p:nvPr>
        </p:nvSpPr>
        <p:spPr>
          <a:xfrm>
            <a:off x="8526847" y="1666876"/>
            <a:ext cx="3257165" cy="1516648"/>
          </a:xfrm>
        </p:spPr>
        <p:txBody>
          <a:bodyPr>
            <a:no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Tree>
    <p:extLst>
      <p:ext uri="{BB962C8B-B14F-4D97-AF65-F5344CB8AC3E}">
        <p14:creationId xmlns:p14="http://schemas.microsoft.com/office/powerpoint/2010/main" val="2142366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300" y="102627"/>
            <a:ext cx="4002450" cy="1303020"/>
          </a:xfrm>
          <a:prstGeom prst="rect">
            <a:avLst/>
          </a:prstGeom>
        </p:spPr>
      </p:pic>
      <p:grpSp>
        <p:nvGrpSpPr>
          <p:cNvPr id="7" name="Group 6"/>
          <p:cNvGrpSpPr/>
          <p:nvPr userDrawn="1"/>
        </p:nvGrpSpPr>
        <p:grpSpPr>
          <a:xfrm>
            <a:off x="0" y="6200775"/>
            <a:ext cx="12192000" cy="657225"/>
            <a:chOff x="-6092" y="914400"/>
            <a:chExt cx="6102092" cy="788312"/>
          </a:xfrm>
        </p:grpSpPr>
        <p:sp>
          <p:nvSpPr>
            <p:cNvPr id="8" name="Rectangle 7"/>
            <p:cNvSpPr/>
            <p:nvPr/>
          </p:nvSpPr>
          <p:spPr>
            <a:xfrm>
              <a:off x="0" y="914400"/>
              <a:ext cx="6096000" cy="788312"/>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6"/>
            <p:cNvSpPr/>
            <p:nvPr/>
          </p:nvSpPr>
          <p:spPr>
            <a:xfrm rot="5400000">
              <a:off x="-231009" y="1139319"/>
              <a:ext cx="788310" cy="338475"/>
            </a:xfrm>
            <a:custGeom>
              <a:avLst/>
              <a:gdLst>
                <a:gd name="connsiteX0" fmla="*/ 1 w 788312"/>
                <a:gd name="connsiteY0" fmla="*/ 243082 h 636399"/>
                <a:gd name="connsiteX1" fmla="*/ 394156 w 788312"/>
                <a:gd name="connsiteY1" fmla="*/ 0 h 636399"/>
                <a:gd name="connsiteX2" fmla="*/ 788311 w 788312"/>
                <a:gd name="connsiteY2" fmla="*/ 243082 h 636399"/>
                <a:gd name="connsiteX3" fmla="*/ 637757 w 788312"/>
                <a:gd name="connsiteY3" fmla="*/ 636397 h 636399"/>
                <a:gd name="connsiteX4" fmla="*/ 150555 w 788312"/>
                <a:gd name="connsiteY4" fmla="*/ 636397 h 636399"/>
                <a:gd name="connsiteX5" fmla="*/ 1 w 788312"/>
                <a:gd name="connsiteY5" fmla="*/ 243082 h 636399"/>
                <a:gd name="connsiteX0" fmla="*/ 0 w 788310"/>
                <a:gd name="connsiteY0" fmla="*/ 243082 h 639812"/>
                <a:gd name="connsiteX1" fmla="*/ 394155 w 788310"/>
                <a:gd name="connsiteY1" fmla="*/ 0 h 639812"/>
                <a:gd name="connsiteX2" fmla="*/ 788310 w 788310"/>
                <a:gd name="connsiteY2" fmla="*/ 243082 h 639812"/>
                <a:gd name="connsiteX3" fmla="*/ 637756 w 788310"/>
                <a:gd name="connsiteY3" fmla="*/ 636397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29573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36717 h 639812"/>
                <a:gd name="connsiteX4" fmla="*/ 3840 w 788310"/>
                <a:gd name="connsiteY4" fmla="*/ 639812 h 639812"/>
                <a:gd name="connsiteX5" fmla="*/ 0 w 788310"/>
                <a:gd name="connsiteY5" fmla="*/ 243082 h 639812"/>
                <a:gd name="connsiteX0" fmla="*/ 0 w 788310"/>
                <a:gd name="connsiteY0" fmla="*/ 243082 h 642194"/>
                <a:gd name="connsiteX1" fmla="*/ 394155 w 788310"/>
                <a:gd name="connsiteY1" fmla="*/ 0 h 642194"/>
                <a:gd name="connsiteX2" fmla="*/ 788310 w 788310"/>
                <a:gd name="connsiteY2" fmla="*/ 243082 h 642194"/>
                <a:gd name="connsiteX3" fmla="*/ 787881 w 788310"/>
                <a:gd name="connsiteY3" fmla="*/ 636717 h 642194"/>
                <a:gd name="connsiteX4" fmla="*/ 1459 w 788310"/>
                <a:gd name="connsiteY4" fmla="*/ 642194 h 642194"/>
                <a:gd name="connsiteX5" fmla="*/ 0 w 788310"/>
                <a:gd name="connsiteY5" fmla="*/ 243082 h 64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310" h="642194">
                  <a:moveTo>
                    <a:pt x="0" y="243082"/>
                  </a:moveTo>
                  <a:lnTo>
                    <a:pt x="394155" y="0"/>
                  </a:lnTo>
                  <a:lnTo>
                    <a:pt x="788310" y="243082"/>
                  </a:lnTo>
                  <a:lnTo>
                    <a:pt x="787881" y="636717"/>
                  </a:lnTo>
                  <a:lnTo>
                    <a:pt x="1459" y="642194"/>
                  </a:lnTo>
                  <a:cubicBezTo>
                    <a:pt x="973" y="509157"/>
                    <a:pt x="486" y="376119"/>
                    <a:pt x="0" y="243082"/>
                  </a:cubicBezTo>
                  <a:close/>
                </a:path>
              </a:pathLst>
            </a:custGeom>
            <a:solidFill>
              <a:srgbClr val="95A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10" name="Straight Connector 9"/>
          <p:cNvCxnSpPr/>
          <p:nvPr userDrawn="1"/>
        </p:nvCxnSpPr>
        <p:spPr>
          <a:xfrm>
            <a:off x="0" y="1480344"/>
            <a:ext cx="12192000" cy="0"/>
          </a:xfrm>
          <a:prstGeom prst="line">
            <a:avLst/>
          </a:prstGeom>
          <a:ln>
            <a:solidFill>
              <a:srgbClr val="034EA2"/>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771525" y="6350170"/>
            <a:ext cx="7430239" cy="369332"/>
          </a:xfrm>
          <a:prstGeom prst="rect">
            <a:avLst/>
          </a:prstGeom>
          <a:noFill/>
        </p:spPr>
        <p:txBody>
          <a:bodyPr wrap="none" rtlCol="0">
            <a:spAutoFit/>
          </a:bodyPr>
          <a:lstStyle/>
          <a:p>
            <a:r>
              <a:rPr lang="en-GB" sz="1800" b="1" i="0" dirty="0">
                <a:solidFill>
                  <a:schemeClr val="bg1"/>
                </a:solidFill>
                <a:latin typeface="+mn-lt"/>
                <a:cs typeface="Arial" panose="020B0604020202020204" pitchFamily="34" charset="0"/>
              </a:rPr>
              <a:t>Latvia-Lithuania Cross Border Cooperation Programme 2014-2020</a:t>
            </a:r>
          </a:p>
        </p:txBody>
      </p:sp>
      <p:sp>
        <p:nvSpPr>
          <p:cNvPr id="14" name="TextBox 13"/>
          <p:cNvSpPr txBox="1"/>
          <p:nvPr userDrawn="1"/>
        </p:nvSpPr>
        <p:spPr>
          <a:xfrm>
            <a:off x="10180131" y="6350170"/>
            <a:ext cx="1586717" cy="369332"/>
          </a:xfrm>
          <a:prstGeom prst="rect">
            <a:avLst/>
          </a:prstGeom>
          <a:noFill/>
        </p:spPr>
        <p:txBody>
          <a:bodyPr wrap="none" rtlCol="0">
            <a:spAutoFit/>
          </a:bodyPr>
          <a:lstStyle/>
          <a:p>
            <a:pPr algn="r"/>
            <a:r>
              <a:rPr lang="lv-LV" sz="1800" b="1" i="0" dirty="0">
                <a:solidFill>
                  <a:schemeClr val="bg1"/>
                </a:solidFill>
                <a:latin typeface="+mn-lt"/>
              </a:rPr>
              <a:t>www.latlit.eu</a:t>
            </a:r>
            <a:endParaRPr lang="en-GB" sz="1800" b="1" i="0" dirty="0">
              <a:solidFill>
                <a:schemeClr val="bg1"/>
              </a:solidFill>
              <a:latin typeface="+mn-lt"/>
            </a:endParaRPr>
          </a:p>
        </p:txBody>
      </p:sp>
    </p:spTree>
    <p:extLst>
      <p:ext uri="{BB962C8B-B14F-4D97-AF65-F5344CB8AC3E}">
        <p14:creationId xmlns:p14="http://schemas.microsoft.com/office/powerpoint/2010/main" val="1119421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37462" y="365125"/>
            <a:ext cx="7029385" cy="945943"/>
          </a:xfrm>
          <a:prstGeom prst="rect">
            <a:avLst/>
          </a:prstGeom>
        </p:spPr>
        <p:txBody>
          <a:bodyPr vert="horz" lIns="0" tIns="0" rIns="0" bIns="0" rtlCol="0" anchor="ctr" anchorCtr="0">
            <a:normAutofit/>
          </a:bodyPr>
          <a:lstStyle/>
          <a:p>
            <a:r>
              <a:rPr lang="en-US" noProof="0" dirty="0"/>
              <a:t>Click to edit Master title style</a:t>
            </a:r>
          </a:p>
        </p:txBody>
      </p:sp>
      <p:sp>
        <p:nvSpPr>
          <p:cNvPr id="3" name="Text Placeholder 2"/>
          <p:cNvSpPr>
            <a:spLocks noGrp="1"/>
          </p:cNvSpPr>
          <p:nvPr>
            <p:ph type="body" idx="1"/>
          </p:nvPr>
        </p:nvSpPr>
        <p:spPr>
          <a:xfrm>
            <a:off x="1343025" y="1724025"/>
            <a:ext cx="10423823" cy="4310920"/>
          </a:xfrm>
          <a:prstGeom prst="rect">
            <a:avLst/>
          </a:prstGeom>
        </p:spPr>
        <p:txBody>
          <a:bodyPr vert="horz" lIns="0" tIns="0" rIns="0" bIns="0" rtlCol="0">
            <a:norm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787560462"/>
      </p:ext>
    </p:extLst>
  </p:cSld>
  <p:clrMap bg1="lt1" tx1="dk1" bg2="lt2" tx2="dk2" accent1="accent1" accent2="accent2" accent3="accent3" accent4="accent4" accent5="accent5" accent6="accent6" hlink="hlink" folHlink="folHlink"/>
  <p:sldLayoutIdLst>
    <p:sldLayoutId id="2147483672" r:id="rId1"/>
    <p:sldLayoutId id="2147483649" r:id="rId2"/>
    <p:sldLayoutId id="2147483650" r:id="rId3"/>
    <p:sldLayoutId id="2147483652" r:id="rId4"/>
    <p:sldLayoutId id="2147483683" r:id="rId5"/>
    <p:sldLayoutId id="2147483653" r:id="rId6"/>
    <p:sldLayoutId id="2147483675" r:id="rId7"/>
    <p:sldLayoutId id="2147483677" r:id="rId8"/>
    <p:sldLayoutId id="2147483654" r:id="rId9"/>
    <p:sldLayoutId id="2147483655" r:id="rId10"/>
    <p:sldLayoutId id="2147483656" r:id="rId11"/>
    <p:sldLayoutId id="2147483680" r:id="rId12"/>
    <p:sldLayoutId id="2147483681" r:id="rId13"/>
    <p:sldLayoutId id="2147483684" r:id="rId14"/>
    <p:sldLayoutId id="2147483658" r:id="rId15"/>
    <p:sldLayoutId id="2147483678" r:id="rId16"/>
    <p:sldLayoutId id="2147483659" r:id="rId17"/>
    <p:sldLayoutId id="2147483679" r:id="rId18"/>
    <p:sldLayoutId id="2147483673" r:id="rId19"/>
    <p:sldLayoutId id="2147483682" r:id="rId20"/>
  </p:sldLayoutIdLst>
  <p:txStyles>
    <p:titleStyle>
      <a:lvl1pPr algn="l" defTabSz="914400" rtl="0" eaLnBrk="1" latinLnBrk="0" hangingPunct="1">
        <a:lnSpc>
          <a:spcPct val="100000"/>
        </a:lnSpc>
        <a:spcBef>
          <a:spcPct val="0"/>
        </a:spcBef>
        <a:buNone/>
        <a:defRPr sz="3600" b="0" i="0" kern="1200" baseline="0">
          <a:solidFill>
            <a:srgbClr val="003399"/>
          </a:solidFill>
          <a:latin typeface="+mn-lt"/>
          <a:ea typeface="+mj-ea"/>
          <a:cs typeface="+mj-cs"/>
        </a:defRPr>
      </a:lvl1pPr>
    </p:titleStyle>
    <p:bodyStyle>
      <a:lvl1pPr marL="288000" indent="-288000" algn="l" defTabSz="914400" rtl="0" eaLnBrk="1" latinLnBrk="0" hangingPunct="1">
        <a:lnSpc>
          <a:spcPct val="100000"/>
        </a:lnSpc>
        <a:spcBef>
          <a:spcPts val="300"/>
        </a:spcBef>
        <a:spcAft>
          <a:spcPts val="0"/>
        </a:spcAft>
        <a:buFont typeface="Arial" panose="020B0604020202020204" pitchFamily="34" charset="0"/>
        <a:buChar char="•"/>
        <a:defRPr sz="2400" b="0" i="0" kern="1200">
          <a:solidFill>
            <a:schemeClr val="tx1"/>
          </a:solidFill>
          <a:latin typeface="+mn-lt"/>
          <a:ea typeface="+mn-ea"/>
          <a:cs typeface="+mn-cs"/>
        </a:defRPr>
      </a:lvl1pPr>
      <a:lvl2pPr marL="685800" indent="-288000" algn="l" defTabSz="914400" rtl="0" eaLnBrk="1" latinLnBrk="0" hangingPunct="1">
        <a:lnSpc>
          <a:spcPct val="100000"/>
        </a:lnSpc>
        <a:spcBef>
          <a:spcPts val="300"/>
        </a:spcBef>
        <a:spcAft>
          <a:spcPts val="0"/>
        </a:spcAft>
        <a:buFont typeface="Arial" panose="020B0604020202020204" pitchFamily="34" charset="0"/>
        <a:buChar char="•"/>
        <a:defRPr sz="2000" b="0" i="0" kern="1200">
          <a:solidFill>
            <a:schemeClr val="tx1"/>
          </a:solidFill>
          <a:latin typeface="+mn-lt"/>
          <a:ea typeface="+mn-ea"/>
          <a:cs typeface="+mn-cs"/>
        </a:defRPr>
      </a:lvl2pPr>
      <a:lvl3pPr marL="1143000" indent="-288000" algn="l" defTabSz="914400" rtl="0" eaLnBrk="1" latinLnBrk="0" hangingPunct="1">
        <a:lnSpc>
          <a:spcPct val="100000"/>
        </a:lnSpc>
        <a:spcBef>
          <a:spcPts val="300"/>
        </a:spcBef>
        <a:spcAft>
          <a:spcPts val="0"/>
        </a:spcAft>
        <a:buFont typeface="Arial" panose="020B0604020202020204" pitchFamily="34" charset="0"/>
        <a:buChar char="•"/>
        <a:defRPr sz="1800" b="0" i="0" kern="1200">
          <a:solidFill>
            <a:schemeClr val="tx1"/>
          </a:solidFill>
          <a:latin typeface="+mn-lt"/>
          <a:ea typeface="+mn-ea"/>
          <a:cs typeface="+mn-cs"/>
        </a:defRPr>
      </a:lvl3pPr>
      <a:lvl4pPr marL="1600200" indent="-288000" algn="l" defTabSz="914400" rtl="0" eaLnBrk="1" latinLnBrk="0" hangingPunct="1">
        <a:lnSpc>
          <a:spcPct val="100000"/>
        </a:lnSpc>
        <a:spcBef>
          <a:spcPts val="300"/>
        </a:spcBef>
        <a:spcAft>
          <a:spcPts val="0"/>
        </a:spcAft>
        <a:buFont typeface="Arial" panose="020B0604020202020204" pitchFamily="34" charset="0"/>
        <a:buChar char="•"/>
        <a:defRPr sz="1600" b="0" i="0" kern="1200">
          <a:solidFill>
            <a:schemeClr val="tx1"/>
          </a:solidFill>
          <a:latin typeface="+mn-lt"/>
          <a:ea typeface="+mn-ea"/>
          <a:cs typeface="+mn-cs"/>
        </a:defRPr>
      </a:lvl4pPr>
      <a:lvl5pPr marL="2057400" indent="-288000" algn="l" defTabSz="914400" rtl="0" eaLnBrk="1" latinLnBrk="0" hangingPunct="1">
        <a:lnSpc>
          <a:spcPct val="100000"/>
        </a:lnSpc>
        <a:spcBef>
          <a:spcPts val="300"/>
        </a:spcBef>
        <a:spcAft>
          <a:spcPts val="0"/>
        </a:spcAft>
        <a:buFont typeface="Arial" panose="020B0604020202020204" pitchFamily="34" charset="0"/>
        <a:buChar char="•"/>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432">
          <p15:clr>
            <a:srgbClr val="F26B43"/>
          </p15:clr>
        </p15:guide>
        <p15:guide id="2" pos="846">
          <p15:clr>
            <a:srgbClr val="F26B43"/>
          </p15:clr>
        </p15:guide>
        <p15:guide id="3" pos="7423">
          <p15:clr>
            <a:srgbClr val="F26B43"/>
          </p15:clr>
        </p15:guide>
        <p15:guide id="4" pos="413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renata.stambrauske@vrm.lt" TargetMode="External"/><Relationship Id="rId7" Type="http://schemas.openxmlformats.org/officeDocument/2006/relationships/hyperlink" Target="http://latlit.eu/how-to-implement/"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latlit.eu/wp-content/uploads/2017/03/ETBT-BF-taisykles-2015-12-28.pdf" TargetMode="External"/><Relationship Id="rId5" Type="http://schemas.openxmlformats.org/officeDocument/2006/relationships/hyperlink" Target="http://latlit.eu/wp-content/uploads/2017/03/2015-05-27-LRV-Nutarimas-Nr.-520-1.pdf" TargetMode="Externa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latlit.eu/how-to-implement/"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hyperlink" Target="http://latlit.eu/how-to-implement/2014-2020-metu-europos-sajungos-finansinio-laikotarpio-europos-teritorinio-bendradarbiavimo-tikslo-programu-projektu-lietuvos-partneriams-aktuali-informacija/"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latlit.eu/how-to-implement/reporting"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latlit.eu/"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www.varam.gov.lv/lat/fondi/ets_1420/?doc=16884" TargetMode="External"/><Relationship Id="rId4" Type="http://schemas.openxmlformats.org/officeDocument/2006/relationships/hyperlink" Target="mailto:irina.brasle@varam.gov.l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lv-LV" noProof="0" dirty="0" smtClean="0"/>
              <a:t>Project </a:t>
            </a:r>
            <a:r>
              <a:rPr lang="lv-LV" noProof="0" dirty="0" err="1" smtClean="0"/>
              <a:t>lifecycle</a:t>
            </a:r>
            <a:endParaRPr lang="en-US" noProof="0" dirty="0"/>
          </a:p>
        </p:txBody>
      </p:sp>
      <p:sp>
        <p:nvSpPr>
          <p:cNvPr id="3" name="Subtitle 2"/>
          <p:cNvSpPr>
            <a:spLocks noGrp="1"/>
          </p:cNvSpPr>
          <p:nvPr>
            <p:ph type="subTitle" idx="1"/>
          </p:nvPr>
        </p:nvSpPr>
        <p:spPr/>
        <p:txBody>
          <a:bodyPr>
            <a:normAutofit/>
          </a:bodyPr>
          <a:lstStyle/>
          <a:p>
            <a:pPr>
              <a:lnSpc>
                <a:spcPct val="100000"/>
              </a:lnSpc>
              <a:spcBef>
                <a:spcPts val="0"/>
              </a:spcBef>
              <a:spcAft>
                <a:spcPts val="0"/>
              </a:spcAft>
            </a:pPr>
            <a:r>
              <a:rPr lang="lv-LV" sz="2000" dirty="0" smtClean="0"/>
              <a:t>25</a:t>
            </a:r>
            <a:r>
              <a:rPr lang="en-US" sz="2000" noProof="0" dirty="0" smtClean="0"/>
              <a:t> </a:t>
            </a:r>
            <a:r>
              <a:rPr lang="lv-LV" sz="2000" noProof="0" dirty="0" err="1" smtClean="0"/>
              <a:t>April</a:t>
            </a:r>
            <a:r>
              <a:rPr lang="en-US" sz="2000" noProof="0" dirty="0" smtClean="0"/>
              <a:t> 201</a:t>
            </a:r>
            <a:r>
              <a:rPr lang="lv-LV" sz="2000" noProof="0" dirty="0" smtClean="0"/>
              <a:t>8</a:t>
            </a:r>
            <a:endParaRPr lang="en-US" sz="1800" noProof="0" dirty="0">
              <a:solidFill>
                <a:schemeClr val="bg1">
                  <a:lumMod val="50000"/>
                </a:schemeClr>
              </a:solidFill>
            </a:endParaRPr>
          </a:p>
        </p:txBody>
      </p:sp>
    </p:spTree>
    <p:extLst>
      <p:ext uri="{BB962C8B-B14F-4D97-AF65-F5344CB8AC3E}">
        <p14:creationId xmlns:p14="http://schemas.microsoft.com/office/powerpoint/2010/main" val="2104816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lv-LV" dirty="0" smtClean="0"/>
              <a:t>NATIONAL CO-FINANCING</a:t>
            </a:r>
            <a:endParaRPr lang="en-US" noProof="0" dirty="0"/>
          </a:p>
        </p:txBody>
      </p:sp>
      <p:sp>
        <p:nvSpPr>
          <p:cNvPr id="4" name="Rectangle 3"/>
          <p:cNvSpPr/>
          <p:nvPr/>
        </p:nvSpPr>
        <p:spPr>
          <a:xfrm>
            <a:off x="3718632" y="1731717"/>
            <a:ext cx="5423729" cy="369332"/>
          </a:xfrm>
          <a:prstGeom prst="rect">
            <a:avLst/>
          </a:prstGeom>
        </p:spPr>
        <p:txBody>
          <a:bodyPr wrap="none">
            <a:spAutoFit/>
          </a:bodyPr>
          <a:lstStyle/>
          <a:p>
            <a:pPr marL="285750" lvl="0" indent="-285750">
              <a:buFont typeface="Wingdings" panose="05000000000000000000" pitchFamily="2" charset="2"/>
              <a:buChar char="ü"/>
            </a:pPr>
            <a:r>
              <a:rPr lang="lv-LV" b="1" dirty="0">
                <a:solidFill>
                  <a:srgbClr val="003399"/>
                </a:solidFill>
                <a:latin typeface="Arial" pitchFamily="34" charset="0"/>
                <a:ea typeface="Open Sans" panose="020B0606030504020204" pitchFamily="34" charset="0"/>
                <a:cs typeface="Arial" pitchFamily="34" charset="0"/>
              </a:rPr>
              <a:t>UP TO </a:t>
            </a:r>
            <a:r>
              <a:rPr lang="lv-LV" b="1" dirty="0" smtClean="0">
                <a:solidFill>
                  <a:srgbClr val="003399"/>
                </a:solidFill>
                <a:latin typeface="Arial" pitchFamily="34" charset="0"/>
                <a:ea typeface="Open Sans" panose="020B0606030504020204" pitchFamily="34" charset="0"/>
                <a:cs typeface="Arial" pitchFamily="34" charset="0"/>
              </a:rPr>
              <a:t>7,5</a:t>
            </a:r>
            <a:r>
              <a:rPr lang="lv-LV" b="1" dirty="0">
                <a:solidFill>
                  <a:srgbClr val="003399"/>
                </a:solidFill>
                <a:latin typeface="Arial" pitchFamily="34" charset="0"/>
                <a:ea typeface="Open Sans" panose="020B0606030504020204" pitchFamily="34" charset="0"/>
                <a:cs typeface="Arial" pitchFamily="34" charset="0"/>
              </a:rPr>
              <a:t>% OF TOTAL PARTNERS’ BUDGET </a:t>
            </a:r>
          </a:p>
        </p:txBody>
      </p:sp>
      <p:sp>
        <p:nvSpPr>
          <p:cNvPr id="5" name="Rectangle 4"/>
          <p:cNvSpPr/>
          <p:nvPr/>
        </p:nvSpPr>
        <p:spPr>
          <a:xfrm>
            <a:off x="6367707" y="4966537"/>
            <a:ext cx="5549308" cy="1200329"/>
          </a:xfrm>
          <a:prstGeom prst="rect">
            <a:avLst/>
          </a:prstGeom>
        </p:spPr>
        <p:txBody>
          <a:bodyPr wrap="square">
            <a:spAutoFit/>
          </a:bodyPr>
          <a:lstStyle/>
          <a:p>
            <a:r>
              <a:rPr lang="en-GB" b="1" dirty="0" smtClean="0">
                <a:latin typeface="Arial" panose="020B0604020202020204" pitchFamily="34" charset="0"/>
                <a:cs typeface="Arial" panose="020B0604020202020204" pitchFamily="34" charset="0"/>
              </a:rPr>
              <a:t>For more information contact:</a:t>
            </a:r>
          </a:p>
          <a:p>
            <a:r>
              <a:rPr lang="lv-LV" b="1" dirty="0" smtClean="0">
                <a:latin typeface="Arial" panose="020B0604020202020204" pitchFamily="34" charset="0"/>
                <a:cs typeface="Arial" panose="020B0604020202020204" pitchFamily="34" charset="0"/>
              </a:rPr>
              <a:t/>
            </a:r>
            <a:br>
              <a:rPr lang="lv-LV" b="1" dirty="0" smtClean="0">
                <a:latin typeface="Arial" panose="020B0604020202020204" pitchFamily="34" charset="0"/>
                <a:cs typeface="Arial" panose="020B0604020202020204" pitchFamily="34" charset="0"/>
              </a:rPr>
            </a:br>
            <a:r>
              <a:rPr lang="lt-LT" b="1" dirty="0">
                <a:solidFill>
                  <a:srgbClr val="003399"/>
                </a:solidFill>
                <a:latin typeface="Arial" panose="020B0604020202020204" pitchFamily="34" charset="0"/>
                <a:cs typeface="Arial" panose="020B0604020202020204" pitchFamily="34" charset="0"/>
              </a:rPr>
              <a:t>Renata </a:t>
            </a:r>
            <a:r>
              <a:rPr lang="lt-LT" b="1" dirty="0" err="1">
                <a:solidFill>
                  <a:srgbClr val="003399"/>
                </a:solidFill>
                <a:latin typeface="Arial" panose="020B0604020202020204" pitchFamily="34" charset="0"/>
                <a:cs typeface="Arial" panose="020B0604020202020204" pitchFamily="34" charset="0"/>
              </a:rPr>
              <a:t>Stambrauskė</a:t>
            </a:r>
            <a:r>
              <a:rPr lang="lt-LT" b="1" dirty="0">
                <a:solidFill>
                  <a:srgbClr val="003399"/>
                </a:solidFill>
                <a:latin typeface="Arial" panose="020B0604020202020204" pitchFamily="34" charset="0"/>
                <a:cs typeface="Arial" panose="020B0604020202020204" pitchFamily="34" charset="0"/>
              </a:rPr>
              <a:t> </a:t>
            </a:r>
            <a:r>
              <a:rPr lang="lv-LV" b="1" dirty="0" err="1">
                <a:solidFill>
                  <a:srgbClr val="003399"/>
                </a:solidFill>
                <a:latin typeface="Arial" panose="020B0604020202020204" pitchFamily="34" charset="0"/>
                <a:cs typeface="Arial" panose="020B0604020202020204" pitchFamily="34" charset="0"/>
                <a:hlinkClick r:id="rId3"/>
              </a:rPr>
              <a:t>renata.stambrauske@vrm.lt</a:t>
            </a:r>
            <a:r>
              <a:rPr lang="lv-LV" b="1" dirty="0">
                <a:solidFill>
                  <a:srgbClr val="003399"/>
                </a:solidFill>
                <a:latin typeface="Arial" panose="020B0604020202020204" pitchFamily="34" charset="0"/>
                <a:cs typeface="Arial" panose="020B0604020202020204" pitchFamily="34" charset="0"/>
              </a:rPr>
              <a:t>; 852 718478</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775" y="2303481"/>
            <a:ext cx="3204000" cy="2026884"/>
          </a:xfrm>
          <a:prstGeom prst="rect">
            <a:avLst/>
          </a:prstGeom>
        </p:spPr>
      </p:pic>
      <p:sp>
        <p:nvSpPr>
          <p:cNvPr id="9" name="Rectangle 8"/>
          <p:cNvSpPr/>
          <p:nvPr/>
        </p:nvSpPr>
        <p:spPr>
          <a:xfrm>
            <a:off x="4020446" y="2521699"/>
            <a:ext cx="7531247" cy="2585323"/>
          </a:xfrm>
          <a:prstGeom prst="rect">
            <a:avLst/>
          </a:prstGeom>
        </p:spPr>
        <p:txBody>
          <a:bodyPr wrap="square">
            <a:spAutoFit/>
          </a:bodyPr>
          <a:lstStyle/>
          <a:p>
            <a:pPr lvl="0"/>
            <a:r>
              <a:rPr lang="en-GB" b="1" dirty="0" smtClean="0">
                <a:latin typeface="Arial" panose="020B0604020202020204" pitchFamily="34" charset="0"/>
                <a:ea typeface="Open Sans" panose="020B0606030504020204" pitchFamily="34" charset="0"/>
                <a:cs typeface="Arial" pitchFamily="34" charset="0"/>
              </a:rPr>
              <a:t>Main regulations</a:t>
            </a:r>
          </a:p>
          <a:p>
            <a:endParaRPr lang="lv-LV" b="1" dirty="0">
              <a:latin typeface="Arial" panose="020B0604020202020204" pitchFamily="34" charset="0"/>
              <a:cs typeface="Arial" panose="020B0604020202020204" pitchFamily="34" charset="0"/>
            </a:endParaRPr>
          </a:p>
          <a:p>
            <a:r>
              <a:rPr lang="lt-LT" b="1" dirty="0" smtClean="0">
                <a:solidFill>
                  <a:srgbClr val="003399"/>
                </a:solidFill>
                <a:latin typeface="Arial" panose="020B0604020202020204" pitchFamily="34" charset="0"/>
                <a:cs typeface="Arial" panose="020B0604020202020204" pitchFamily="34" charset="0"/>
                <a:hlinkClick r:id="rId5"/>
              </a:rPr>
              <a:t>Lietuvos </a:t>
            </a:r>
            <a:r>
              <a:rPr lang="lt-LT" b="1" dirty="0">
                <a:solidFill>
                  <a:srgbClr val="003399"/>
                </a:solidFill>
                <a:latin typeface="Arial" panose="020B0604020202020204" pitchFamily="34" charset="0"/>
                <a:cs typeface="Arial" panose="020B0604020202020204" pitchFamily="34" charset="0"/>
                <a:hlinkClick r:id="rId5"/>
              </a:rPr>
              <a:t>Respublikos Vyriausybės 2015 m. gegužės 27 d. nutarimas Nr. 520</a:t>
            </a:r>
            <a:r>
              <a:rPr lang="lv-LV" b="1" dirty="0" smtClean="0">
                <a:solidFill>
                  <a:srgbClr val="003399"/>
                </a:solidFill>
                <a:latin typeface="Arial" panose="020B0604020202020204" pitchFamily="34" charset="0"/>
                <a:cs typeface="Arial" panose="020B0604020202020204" pitchFamily="34" charset="0"/>
              </a:rPr>
              <a:t> </a:t>
            </a:r>
            <a:endParaRPr lang="lv-LV" b="1" dirty="0">
              <a:solidFill>
                <a:srgbClr val="003399"/>
              </a:solidFill>
              <a:latin typeface="Arial" panose="020B0604020202020204" pitchFamily="34" charset="0"/>
              <a:cs typeface="Arial" panose="020B0604020202020204" pitchFamily="34" charset="0"/>
            </a:endParaRPr>
          </a:p>
          <a:p>
            <a:pPr lvl="0"/>
            <a:endParaRPr lang="lv-LV" b="1" dirty="0" smtClean="0">
              <a:solidFill>
                <a:srgbClr val="003399"/>
              </a:solidFill>
              <a:latin typeface="Arial" pitchFamily="34" charset="0"/>
              <a:ea typeface="Open Sans" panose="020B0606030504020204" pitchFamily="34" charset="0"/>
              <a:cs typeface="Arial" pitchFamily="34" charset="0"/>
            </a:endParaRPr>
          </a:p>
          <a:p>
            <a:pPr lvl="0"/>
            <a:r>
              <a:rPr lang="lt-LT" b="1" dirty="0">
                <a:solidFill>
                  <a:srgbClr val="003399"/>
                </a:solidFill>
                <a:latin typeface="Arial" panose="020B0604020202020204" pitchFamily="34" charset="0"/>
                <a:cs typeface="Arial" panose="020B0604020202020204" pitchFamily="34" charset="0"/>
                <a:hlinkClick r:id="rId6"/>
              </a:rPr>
              <a:t>Lietuvos Respublikos valstybės biudžeto lėšų, skirtų 2014-2020 metų Europos teritorinio bendradarbiavimo tikslo programoms bendrai finansuoti, naudojimo taisyklės</a:t>
            </a:r>
            <a:endParaRPr lang="lv-LV" b="1" dirty="0" smtClean="0">
              <a:solidFill>
                <a:srgbClr val="003399"/>
              </a:solidFill>
              <a:latin typeface="Arial" pitchFamily="34" charset="0"/>
              <a:ea typeface="Open Sans" panose="020B0606030504020204" pitchFamily="34" charset="0"/>
              <a:cs typeface="Arial" pitchFamily="34" charset="0"/>
            </a:endParaRPr>
          </a:p>
          <a:p>
            <a:pPr lvl="0"/>
            <a:r>
              <a:rPr lang="lv-LV" b="1" dirty="0" smtClean="0">
                <a:solidFill>
                  <a:srgbClr val="FF0000"/>
                </a:solidFill>
                <a:latin typeface="Arial" pitchFamily="34" charset="0"/>
                <a:ea typeface="Open Sans" panose="020B0606030504020204" pitchFamily="34" charset="0"/>
                <a:cs typeface="Arial" pitchFamily="34" charset="0"/>
              </a:rPr>
              <a:t> </a:t>
            </a:r>
            <a:endParaRPr lang="lv-LV" b="1" dirty="0">
              <a:solidFill>
                <a:srgbClr val="FF0000"/>
              </a:solidFill>
              <a:latin typeface="Arial" pitchFamily="34" charset="0"/>
              <a:ea typeface="Open Sans" panose="020B0606030504020204" pitchFamily="34" charset="0"/>
              <a:cs typeface="Arial" pitchFamily="34" charset="0"/>
            </a:endParaRPr>
          </a:p>
        </p:txBody>
      </p:sp>
      <p:sp>
        <p:nvSpPr>
          <p:cNvPr id="10" name="Rectangle 9"/>
          <p:cNvSpPr/>
          <p:nvPr/>
        </p:nvSpPr>
        <p:spPr>
          <a:xfrm>
            <a:off x="547762" y="4980284"/>
            <a:ext cx="5121915" cy="1477328"/>
          </a:xfrm>
          <a:prstGeom prst="rect">
            <a:avLst/>
          </a:prstGeom>
        </p:spPr>
        <p:txBody>
          <a:bodyPr wrap="none">
            <a:spAutoFit/>
          </a:bodyPr>
          <a:lstStyle/>
          <a:p>
            <a:r>
              <a:rPr lang="en-GB" b="1" dirty="0" smtClean="0">
                <a:latin typeface="Arial" panose="020B0604020202020204" pitchFamily="34" charset="0"/>
                <a:cs typeface="Arial" panose="020B0604020202020204" pitchFamily="34" charset="0"/>
              </a:rPr>
              <a:t>Information available on webpage</a:t>
            </a:r>
          </a:p>
          <a:p>
            <a:pPr lvl="0"/>
            <a:r>
              <a:rPr lang="lv-LV" b="1" dirty="0" smtClean="0">
                <a:latin typeface="Arial" panose="020B0604020202020204" pitchFamily="34" charset="0"/>
                <a:cs typeface="Arial" panose="020B0604020202020204" pitchFamily="34" charset="0"/>
              </a:rPr>
              <a:t/>
            </a:r>
            <a:br>
              <a:rPr lang="lv-LV" b="1" dirty="0" smtClean="0">
                <a:latin typeface="Arial" panose="020B0604020202020204" pitchFamily="34" charset="0"/>
                <a:cs typeface="Arial" panose="020B0604020202020204" pitchFamily="34" charset="0"/>
              </a:rPr>
            </a:br>
            <a:r>
              <a:rPr lang="lv-LV" b="1" dirty="0">
                <a:solidFill>
                  <a:srgbClr val="003399"/>
                </a:solidFill>
                <a:latin typeface="Arial" pitchFamily="34" charset="0"/>
                <a:ea typeface="Open Sans" panose="020B0606030504020204" pitchFamily="34" charset="0"/>
                <a:cs typeface="Arial" pitchFamily="34" charset="0"/>
                <a:hlinkClick r:id="rId7"/>
              </a:rPr>
              <a:t>http://latlit.eu/how-to-implement/</a:t>
            </a:r>
            <a:endParaRPr lang="lv-LV" b="1" dirty="0">
              <a:solidFill>
                <a:srgbClr val="003399"/>
              </a:solidFill>
              <a:latin typeface="Arial" pitchFamily="34" charset="0"/>
              <a:ea typeface="Open Sans" panose="020B0606030504020204" pitchFamily="34" charset="0"/>
              <a:cs typeface="Arial" pitchFamily="34" charset="0"/>
            </a:endParaRPr>
          </a:p>
          <a:p>
            <a:pPr lvl="0"/>
            <a:r>
              <a:rPr lang="en-US" b="1" dirty="0">
                <a:solidFill>
                  <a:srgbClr val="003399"/>
                </a:solidFill>
                <a:latin typeface="Arial" pitchFamily="34" charset="0"/>
                <a:ea typeface="Open Sans" panose="020B0606030504020204" pitchFamily="34" charset="0"/>
                <a:cs typeface="Arial" pitchFamily="34" charset="0"/>
              </a:rPr>
              <a:t>National co-financing for Lithuanian partners</a:t>
            </a:r>
            <a:endParaRPr lang="lv-LV" b="1" dirty="0">
              <a:solidFill>
                <a:srgbClr val="003399"/>
              </a:solidFill>
              <a:latin typeface="Arial" pitchFamily="34" charset="0"/>
              <a:ea typeface="Open Sans" panose="020B0606030504020204" pitchFamily="34" charset="0"/>
              <a:cs typeface="Arial" pitchFamily="34" charset="0"/>
            </a:endParaRPr>
          </a:p>
          <a:p>
            <a:endParaRPr lang="lv-LV" b="1" dirty="0">
              <a:latin typeface="Arial" panose="020B0604020202020204" pitchFamily="34" charset="0"/>
              <a:cs typeface="Arial" panose="020B0604020202020204" pitchFamily="34" charset="0"/>
            </a:endParaRPr>
          </a:p>
        </p:txBody>
      </p:sp>
      <p:sp>
        <p:nvSpPr>
          <p:cNvPr id="11" name="Rectangle 10"/>
          <p:cNvSpPr/>
          <p:nvPr/>
        </p:nvSpPr>
        <p:spPr>
          <a:xfrm>
            <a:off x="6628388" y="2196687"/>
            <a:ext cx="5288627" cy="369332"/>
          </a:xfrm>
          <a:prstGeom prst="rect">
            <a:avLst/>
          </a:prstGeom>
        </p:spPr>
        <p:txBody>
          <a:bodyPr wrap="none">
            <a:spAutoFit/>
          </a:bodyPr>
          <a:lstStyle/>
          <a:p>
            <a:pPr lvl="0"/>
            <a:r>
              <a:rPr lang="lv-LV" b="1" dirty="0" smtClean="0">
                <a:solidFill>
                  <a:srgbClr val="EA6647"/>
                </a:solidFill>
                <a:latin typeface="Arial" pitchFamily="34" charset="0"/>
                <a:ea typeface="Open Sans" panose="020B0606030504020204" pitchFamily="34" charset="0"/>
                <a:cs typeface="Arial" pitchFamily="34" charset="0"/>
              </a:rPr>
              <a:t>DEADLINE: </a:t>
            </a:r>
            <a:r>
              <a:rPr lang="lv-LV" b="1" dirty="0" err="1" smtClean="0">
                <a:solidFill>
                  <a:srgbClr val="EA6647"/>
                </a:solidFill>
                <a:latin typeface="Arial" pitchFamily="34" charset="0"/>
                <a:ea typeface="Open Sans" panose="020B0606030504020204" pitchFamily="34" charset="0"/>
                <a:cs typeface="Arial" pitchFamily="34" charset="0"/>
              </a:rPr>
              <a:t>within</a:t>
            </a:r>
            <a:r>
              <a:rPr lang="lv-LV" b="1" dirty="0" smtClean="0">
                <a:solidFill>
                  <a:srgbClr val="EA6647"/>
                </a:solidFill>
                <a:latin typeface="Arial" pitchFamily="34" charset="0"/>
                <a:ea typeface="Open Sans" panose="020B0606030504020204" pitchFamily="34" charset="0"/>
                <a:cs typeface="Arial" pitchFamily="34" charset="0"/>
              </a:rPr>
              <a:t> 12 </a:t>
            </a:r>
            <a:r>
              <a:rPr lang="lv-LV" b="1" dirty="0" err="1" smtClean="0">
                <a:solidFill>
                  <a:srgbClr val="EA6647"/>
                </a:solidFill>
                <a:latin typeface="Arial" pitchFamily="34" charset="0"/>
                <a:ea typeface="Open Sans" panose="020B0606030504020204" pitchFamily="34" charset="0"/>
                <a:cs typeface="Arial" pitchFamily="34" charset="0"/>
              </a:rPr>
              <a:t>months</a:t>
            </a:r>
            <a:r>
              <a:rPr lang="lv-LV" b="1" dirty="0" smtClean="0">
                <a:solidFill>
                  <a:srgbClr val="EA6647"/>
                </a:solidFill>
                <a:latin typeface="Arial" pitchFamily="34" charset="0"/>
                <a:ea typeface="Open Sans" panose="020B0606030504020204" pitchFamily="34" charset="0"/>
                <a:cs typeface="Arial" pitchFamily="34" charset="0"/>
              </a:rPr>
              <a:t> </a:t>
            </a:r>
            <a:r>
              <a:rPr lang="lv-LV" b="1" dirty="0" err="1" smtClean="0">
                <a:solidFill>
                  <a:srgbClr val="EA6647"/>
                </a:solidFill>
                <a:latin typeface="Arial" pitchFamily="34" charset="0"/>
                <a:ea typeface="Open Sans" panose="020B0606030504020204" pitchFamily="34" charset="0"/>
                <a:cs typeface="Arial" pitchFamily="34" charset="0"/>
              </a:rPr>
              <a:t>after</a:t>
            </a:r>
            <a:r>
              <a:rPr lang="lv-LV" b="1" dirty="0" smtClean="0">
                <a:solidFill>
                  <a:srgbClr val="EA6647"/>
                </a:solidFill>
                <a:latin typeface="Arial" pitchFamily="34" charset="0"/>
                <a:ea typeface="Open Sans" panose="020B0606030504020204" pitchFamily="34" charset="0"/>
                <a:cs typeface="Arial" pitchFamily="34" charset="0"/>
              </a:rPr>
              <a:t> </a:t>
            </a:r>
            <a:r>
              <a:rPr lang="lv-LV" b="1" dirty="0" err="1" smtClean="0">
                <a:solidFill>
                  <a:srgbClr val="EA6647"/>
                </a:solidFill>
                <a:latin typeface="Arial" pitchFamily="34" charset="0"/>
                <a:ea typeface="Open Sans" panose="020B0606030504020204" pitchFamily="34" charset="0"/>
                <a:cs typeface="Arial" pitchFamily="34" charset="0"/>
              </a:rPr>
              <a:t>signing</a:t>
            </a:r>
            <a:r>
              <a:rPr lang="lv-LV" b="1" dirty="0" smtClean="0">
                <a:solidFill>
                  <a:srgbClr val="EA6647"/>
                </a:solidFill>
                <a:latin typeface="Arial" pitchFamily="34" charset="0"/>
                <a:ea typeface="Open Sans" panose="020B0606030504020204" pitchFamily="34" charset="0"/>
                <a:cs typeface="Arial" pitchFamily="34" charset="0"/>
              </a:rPr>
              <a:t> SC.</a:t>
            </a:r>
            <a:endParaRPr lang="lv-LV" b="1" dirty="0">
              <a:solidFill>
                <a:srgbClr val="EA6647"/>
              </a:solidFill>
              <a:latin typeface="Arial" pitchFamily="34" charset="0"/>
              <a:ea typeface="Open Sans" panose="020B0606030504020204" pitchFamily="34" charset="0"/>
              <a:cs typeface="Arial" pitchFamily="34" charset="0"/>
            </a:endParaRPr>
          </a:p>
        </p:txBody>
      </p:sp>
    </p:spTree>
    <p:extLst>
      <p:ext uri="{BB962C8B-B14F-4D97-AF65-F5344CB8AC3E}">
        <p14:creationId xmlns:p14="http://schemas.microsoft.com/office/powerpoint/2010/main" val="1679283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lv-LV" dirty="0" smtClean="0"/>
              <a:t>TO DO LIST AT PROJECT START</a:t>
            </a:r>
            <a:endParaRPr lang="en-US" noProof="0" dirty="0"/>
          </a:p>
        </p:txBody>
      </p:sp>
      <p:sp>
        <p:nvSpPr>
          <p:cNvPr id="12" name="Rectangle 11"/>
          <p:cNvSpPr/>
          <p:nvPr/>
        </p:nvSpPr>
        <p:spPr>
          <a:xfrm>
            <a:off x="2410718" y="1522032"/>
            <a:ext cx="9356129" cy="4524315"/>
          </a:xfrm>
          <a:prstGeom prst="rect">
            <a:avLst/>
          </a:prstGeom>
        </p:spPr>
        <p:txBody>
          <a:bodyPr wrap="square">
            <a:spAutoFit/>
          </a:bodyPr>
          <a:lstStyle/>
          <a:p>
            <a:pPr marL="914400" lvl="1" indent="-457200">
              <a:lnSpc>
                <a:spcPct val="200000"/>
              </a:lnSpc>
              <a:buClr>
                <a:srgbClr val="034EA2"/>
              </a:buClr>
              <a:buFont typeface="+mj-lt"/>
              <a:buAutoNum type="arabicPeriod"/>
            </a:pPr>
            <a:r>
              <a:rPr lang="en-US" altLang="lv-LV" sz="2400" dirty="0" err="1">
                <a:solidFill>
                  <a:srgbClr val="003399"/>
                </a:solidFill>
                <a:latin typeface="Arial" panose="020B0604020202020204" pitchFamily="34" charset="0"/>
                <a:cs typeface="Arial" panose="020B0604020202020204" pitchFamily="34" charset="0"/>
              </a:rPr>
              <a:t>Organise</a:t>
            </a:r>
            <a:r>
              <a:rPr lang="en-US" altLang="lv-LV" sz="2400" dirty="0">
                <a:solidFill>
                  <a:srgbClr val="003399"/>
                </a:solidFill>
                <a:latin typeface="Arial" panose="020B0604020202020204" pitchFamily="34" charset="0"/>
                <a:cs typeface="Arial" panose="020B0604020202020204" pitchFamily="34" charset="0"/>
              </a:rPr>
              <a:t> </a:t>
            </a:r>
            <a:r>
              <a:rPr lang="lv-LV" altLang="lv-LV" sz="2400" dirty="0" smtClean="0">
                <a:solidFill>
                  <a:srgbClr val="003399"/>
                </a:solidFill>
                <a:latin typeface="Arial" panose="020B0604020202020204" pitchFamily="34" charset="0"/>
                <a:cs typeface="Arial" panose="020B0604020202020204" pitchFamily="34" charset="0"/>
              </a:rPr>
              <a:t>k</a:t>
            </a:r>
            <a:r>
              <a:rPr lang="en-US" altLang="lv-LV" sz="2400" dirty="0" smtClean="0">
                <a:solidFill>
                  <a:srgbClr val="003399"/>
                </a:solidFill>
                <a:latin typeface="Arial" panose="020B0604020202020204" pitchFamily="34" charset="0"/>
                <a:cs typeface="Arial" panose="020B0604020202020204" pitchFamily="34" charset="0"/>
              </a:rPr>
              <a:t>ick-off </a:t>
            </a:r>
            <a:r>
              <a:rPr lang="en-US" altLang="lv-LV" sz="2400" dirty="0">
                <a:solidFill>
                  <a:srgbClr val="003399"/>
                </a:solidFill>
                <a:latin typeface="Arial" panose="020B0604020202020204" pitchFamily="34" charset="0"/>
                <a:cs typeface="Arial" panose="020B0604020202020204" pitchFamily="34" charset="0"/>
              </a:rPr>
              <a:t>meeting (if relevant) or communication via phone/skype with all partners at project </a:t>
            </a:r>
            <a:r>
              <a:rPr lang="en-US" altLang="lv-LV" sz="2400" dirty="0" smtClean="0">
                <a:solidFill>
                  <a:srgbClr val="003399"/>
                </a:solidFill>
                <a:latin typeface="Arial" panose="020B0604020202020204" pitchFamily="34" charset="0"/>
                <a:cs typeface="Arial" panose="020B0604020202020204" pitchFamily="34" charset="0"/>
              </a:rPr>
              <a:t>start</a:t>
            </a:r>
            <a:endParaRPr lang="lv-LV" altLang="lv-LV" sz="2400" dirty="0" smtClean="0">
              <a:solidFill>
                <a:srgbClr val="003399"/>
              </a:solidFill>
              <a:latin typeface="Arial" panose="020B0604020202020204" pitchFamily="34" charset="0"/>
              <a:cs typeface="Arial" panose="020B0604020202020204" pitchFamily="34" charset="0"/>
            </a:endParaRPr>
          </a:p>
          <a:p>
            <a:pPr marL="914400" lvl="1" indent="-457200">
              <a:lnSpc>
                <a:spcPct val="200000"/>
              </a:lnSpc>
              <a:buClr>
                <a:srgbClr val="034EA2"/>
              </a:buClr>
              <a:buFont typeface="+mj-lt"/>
              <a:buAutoNum type="arabicPeriod"/>
            </a:pPr>
            <a:r>
              <a:rPr lang="en-US" altLang="lv-LV" sz="2400" dirty="0" smtClean="0">
                <a:solidFill>
                  <a:srgbClr val="003399"/>
                </a:solidFill>
                <a:latin typeface="Arial" panose="020B0604020202020204" pitchFamily="34" charset="0"/>
                <a:cs typeface="Arial" panose="020B0604020202020204" pitchFamily="34" charset="0"/>
              </a:rPr>
              <a:t>Discuss </a:t>
            </a:r>
            <a:r>
              <a:rPr lang="en-US" altLang="lv-LV" sz="2400" dirty="0">
                <a:solidFill>
                  <a:srgbClr val="003399"/>
                </a:solidFill>
                <a:latin typeface="Arial" panose="020B0604020202020204" pitchFamily="34" charset="0"/>
                <a:cs typeface="Arial" panose="020B0604020202020204" pitchFamily="34" charset="0"/>
              </a:rPr>
              <a:t>and prepare detailed project plan</a:t>
            </a:r>
          </a:p>
          <a:p>
            <a:pPr marL="914400" lvl="1" indent="-457200">
              <a:lnSpc>
                <a:spcPct val="200000"/>
              </a:lnSpc>
              <a:buClr>
                <a:srgbClr val="034EA2"/>
              </a:buClr>
              <a:buFont typeface="+mj-lt"/>
              <a:buAutoNum type="arabicPeriod"/>
            </a:pPr>
            <a:r>
              <a:rPr lang="en-US" altLang="lv-LV" sz="2400" dirty="0">
                <a:solidFill>
                  <a:srgbClr val="003399"/>
                </a:solidFill>
                <a:latin typeface="Arial" panose="020B0604020202020204" pitchFamily="34" charset="0"/>
                <a:cs typeface="Arial" panose="020B0604020202020204" pitchFamily="34" charset="0"/>
              </a:rPr>
              <a:t>Send </a:t>
            </a:r>
            <a:r>
              <a:rPr lang="en-US" altLang="lv-LV" sz="2400" dirty="0" smtClean="0">
                <a:solidFill>
                  <a:srgbClr val="003399"/>
                </a:solidFill>
                <a:latin typeface="Arial" panose="020B0604020202020204" pitchFamily="34" charset="0"/>
                <a:cs typeface="Arial" panose="020B0604020202020204" pitchFamily="34" charset="0"/>
              </a:rPr>
              <a:t>out </a:t>
            </a:r>
            <a:r>
              <a:rPr lang="en-US" altLang="lv-LV" sz="2400" dirty="0">
                <a:solidFill>
                  <a:srgbClr val="003399"/>
                </a:solidFill>
                <a:latin typeface="Arial" panose="020B0604020202020204" pitchFamily="34" charset="0"/>
                <a:cs typeface="Arial" panose="020B0604020202020204" pitchFamily="34" charset="0"/>
              </a:rPr>
              <a:t>press releases in national languages</a:t>
            </a:r>
          </a:p>
          <a:p>
            <a:pPr marL="914400" lvl="1" indent="-457200">
              <a:lnSpc>
                <a:spcPct val="200000"/>
              </a:lnSpc>
              <a:buClr>
                <a:srgbClr val="034EA2"/>
              </a:buClr>
              <a:buFont typeface="+mj-lt"/>
              <a:buAutoNum type="arabicPeriod"/>
            </a:pPr>
            <a:r>
              <a:rPr lang="en-US" altLang="lv-LV" sz="2400" dirty="0">
                <a:solidFill>
                  <a:srgbClr val="003399"/>
                </a:solidFill>
                <a:latin typeface="Arial" panose="020B0604020202020204" pitchFamily="34" charset="0"/>
                <a:cs typeface="Arial" panose="020B0604020202020204" pitchFamily="34" charset="0"/>
              </a:rPr>
              <a:t>Place posters at each </a:t>
            </a:r>
            <a:r>
              <a:rPr lang="lv-LV" altLang="lv-LV" sz="2400" dirty="0" smtClean="0">
                <a:solidFill>
                  <a:srgbClr val="003399"/>
                </a:solidFill>
                <a:latin typeface="Arial" panose="020B0604020202020204" pitchFamily="34" charset="0"/>
                <a:cs typeface="Arial" panose="020B0604020202020204" pitchFamily="34" charset="0"/>
              </a:rPr>
              <a:t>PP </a:t>
            </a:r>
            <a:r>
              <a:rPr lang="en-US" altLang="lv-LV" sz="2400" dirty="0" smtClean="0">
                <a:solidFill>
                  <a:srgbClr val="003399"/>
                </a:solidFill>
                <a:latin typeface="Arial" panose="020B0604020202020204" pitchFamily="34" charset="0"/>
                <a:cs typeface="Arial" panose="020B0604020202020204" pitchFamily="34" charset="0"/>
              </a:rPr>
              <a:t>location</a:t>
            </a:r>
            <a:endParaRPr lang="en-US" altLang="lv-LV" sz="2400" dirty="0">
              <a:solidFill>
                <a:srgbClr val="003399"/>
              </a:solidFill>
              <a:latin typeface="Arial" panose="020B0604020202020204" pitchFamily="34" charset="0"/>
              <a:cs typeface="Arial" panose="020B0604020202020204" pitchFamily="34" charset="0"/>
            </a:endParaRPr>
          </a:p>
          <a:p>
            <a:pPr marL="914400" lvl="1" indent="-457200">
              <a:lnSpc>
                <a:spcPct val="200000"/>
              </a:lnSpc>
              <a:buClr>
                <a:srgbClr val="034EA2"/>
              </a:buClr>
              <a:buFont typeface="+mj-lt"/>
              <a:buAutoNum type="arabicPeriod"/>
            </a:pPr>
            <a:r>
              <a:rPr lang="en-GB" altLang="lv-LV" sz="2400" dirty="0">
                <a:solidFill>
                  <a:srgbClr val="003399"/>
                </a:solidFill>
                <a:latin typeface="Arial" panose="020B0604020202020204" pitchFamily="34" charset="0"/>
                <a:cs typeface="Arial" panose="020B0604020202020204" pitchFamily="34" charset="0"/>
              </a:rPr>
              <a:t>Sign Partnership agreement</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40" y="1522032"/>
            <a:ext cx="1639415" cy="968621"/>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241" y="2440699"/>
            <a:ext cx="1639414" cy="922171"/>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744" y="3362870"/>
            <a:ext cx="1614911" cy="959063"/>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832" y="4281538"/>
            <a:ext cx="1705824" cy="1051264"/>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835" y="4980633"/>
            <a:ext cx="941129" cy="1132185"/>
          </a:xfrm>
          <a:prstGeom prst="rect">
            <a:avLst/>
          </a:prstGeom>
        </p:spPr>
      </p:pic>
    </p:spTree>
    <p:extLst>
      <p:ext uri="{BB962C8B-B14F-4D97-AF65-F5344CB8AC3E}">
        <p14:creationId xmlns:p14="http://schemas.microsoft.com/office/powerpoint/2010/main" val="1503643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lv-LV" dirty="0" smtClean="0"/>
              <a:t>IMPLEMENTATION</a:t>
            </a:r>
            <a:endParaRPr lang="en-US" noProof="0" dirty="0"/>
          </a:p>
        </p:txBody>
      </p:sp>
      <p:sp>
        <p:nvSpPr>
          <p:cNvPr id="6" name="Rectangle 5"/>
          <p:cNvSpPr/>
          <p:nvPr/>
        </p:nvSpPr>
        <p:spPr>
          <a:xfrm>
            <a:off x="247935" y="1850556"/>
            <a:ext cx="10519238" cy="3970318"/>
          </a:xfrm>
          <a:prstGeom prst="rect">
            <a:avLst/>
          </a:prstGeom>
        </p:spPr>
        <p:txBody>
          <a:bodyPr wrap="square">
            <a:spAutoFit/>
          </a:bodyPr>
          <a:lstStyle/>
          <a:p>
            <a:pPr marL="800100" lvl="1" indent="-342900">
              <a:lnSpc>
                <a:spcPct val="150000"/>
              </a:lnSpc>
              <a:buClr>
                <a:srgbClr val="034EA2"/>
              </a:buClr>
              <a:buFont typeface="Wingdings" panose="05000000000000000000" pitchFamily="2" charset="2"/>
              <a:buChar char="ü"/>
            </a:pPr>
            <a:r>
              <a:rPr lang="en-GB" altLang="lv-LV" sz="2400" dirty="0" smtClean="0">
                <a:solidFill>
                  <a:srgbClr val="003399"/>
                </a:solidFill>
                <a:latin typeface="Arial" panose="020B0604020202020204" pitchFamily="34" charset="0"/>
                <a:cs typeface="Arial" panose="020B0604020202020204" pitchFamily="34" charset="0"/>
              </a:rPr>
              <a:t>Start </a:t>
            </a:r>
            <a:r>
              <a:rPr lang="en-GB" altLang="lv-LV" sz="2400" dirty="0">
                <a:solidFill>
                  <a:srgbClr val="003399"/>
                </a:solidFill>
                <a:latin typeface="Arial" panose="020B0604020202020204" pitchFamily="34" charset="0"/>
                <a:cs typeface="Arial" panose="020B0604020202020204" pitchFamily="34" charset="0"/>
              </a:rPr>
              <a:t>as fast as possible: projects usually </a:t>
            </a:r>
            <a:r>
              <a:rPr lang="en-GB" altLang="lv-LV" sz="2400" dirty="0" smtClean="0">
                <a:solidFill>
                  <a:srgbClr val="003399"/>
                </a:solidFill>
                <a:latin typeface="Arial" panose="020B0604020202020204" pitchFamily="34" charset="0"/>
                <a:cs typeface="Arial" panose="020B0604020202020204" pitchFamily="34" charset="0"/>
              </a:rPr>
              <a:t>delay</a:t>
            </a:r>
            <a:endParaRPr lang="lv-LV" altLang="lv-LV" sz="2400" dirty="0" smtClean="0">
              <a:solidFill>
                <a:srgbClr val="003399"/>
              </a:solidFill>
              <a:latin typeface="Arial" panose="020B0604020202020204" pitchFamily="34" charset="0"/>
              <a:cs typeface="Arial" panose="020B0604020202020204" pitchFamily="34" charset="0"/>
            </a:endParaRPr>
          </a:p>
          <a:p>
            <a:pPr marL="800100" lvl="1" indent="-342900">
              <a:lnSpc>
                <a:spcPct val="150000"/>
              </a:lnSpc>
              <a:buClr>
                <a:srgbClr val="034EA2"/>
              </a:buClr>
              <a:buFont typeface="Wingdings" panose="05000000000000000000" pitchFamily="2" charset="2"/>
              <a:buChar char="ü"/>
            </a:pPr>
            <a:endParaRPr lang="lv-LV" altLang="lv-LV" sz="2400" dirty="0" smtClean="0">
              <a:solidFill>
                <a:srgbClr val="003399"/>
              </a:solidFill>
              <a:latin typeface="Arial" panose="020B0604020202020204" pitchFamily="34" charset="0"/>
              <a:cs typeface="Arial" panose="020B0604020202020204" pitchFamily="34" charset="0"/>
            </a:endParaRPr>
          </a:p>
          <a:p>
            <a:pPr marL="800100" lvl="1" indent="-342900">
              <a:lnSpc>
                <a:spcPct val="150000"/>
              </a:lnSpc>
              <a:buClr>
                <a:srgbClr val="034EA2"/>
              </a:buClr>
              <a:buFont typeface="Wingdings" panose="05000000000000000000" pitchFamily="2" charset="2"/>
              <a:buChar char="ü"/>
            </a:pPr>
            <a:r>
              <a:rPr lang="en-GB" altLang="lv-LV" sz="2400" dirty="0" smtClean="0">
                <a:solidFill>
                  <a:srgbClr val="003399"/>
                </a:solidFill>
                <a:latin typeface="Arial" panose="020B0604020202020204" pitchFamily="34" charset="0"/>
                <a:cs typeface="Arial" panose="020B0604020202020204" pitchFamily="34" charset="0"/>
              </a:rPr>
              <a:t>I</a:t>
            </a:r>
            <a:r>
              <a:rPr lang="lv-LV" altLang="lv-LV" sz="2400" dirty="0" err="1" smtClean="0">
                <a:solidFill>
                  <a:srgbClr val="003399"/>
                </a:solidFill>
                <a:latin typeface="Arial" panose="020B0604020202020204" pitchFamily="34" charset="0"/>
                <a:cs typeface="Arial" panose="020B0604020202020204" pitchFamily="34" charset="0"/>
              </a:rPr>
              <a:t>mplemented</a:t>
            </a:r>
            <a:r>
              <a:rPr lang="lv-LV" altLang="lv-LV" sz="2400" dirty="0" smtClean="0">
                <a:solidFill>
                  <a:srgbClr val="003399"/>
                </a:solidFill>
                <a:latin typeface="Arial" panose="020B0604020202020204" pitchFamily="34" charset="0"/>
                <a:cs typeface="Arial" panose="020B0604020202020204" pitchFamily="34" charset="0"/>
              </a:rPr>
              <a:t> i</a:t>
            </a:r>
            <a:r>
              <a:rPr lang="en-GB" altLang="lv-LV" sz="2400" dirty="0" smtClean="0">
                <a:solidFill>
                  <a:srgbClr val="003399"/>
                </a:solidFill>
                <a:latin typeface="Arial" panose="020B0604020202020204" pitchFamily="34" charset="0"/>
                <a:cs typeface="Arial" panose="020B0604020202020204" pitchFamily="34" charset="0"/>
              </a:rPr>
              <a:t>n </a:t>
            </a:r>
            <a:r>
              <a:rPr lang="en-GB" altLang="lv-LV" sz="2400" dirty="0">
                <a:solidFill>
                  <a:srgbClr val="003399"/>
                </a:solidFill>
                <a:latin typeface="Arial" panose="020B0604020202020204" pitchFamily="34" charset="0"/>
                <a:cs typeface="Arial" panose="020B0604020202020204" pitchFamily="34" charset="0"/>
              </a:rPr>
              <a:t>line with </a:t>
            </a:r>
            <a:r>
              <a:rPr lang="en-GB" altLang="lv-LV" sz="2400" dirty="0" smtClean="0">
                <a:solidFill>
                  <a:srgbClr val="003399"/>
                </a:solidFill>
                <a:latin typeface="Arial" panose="020B0604020202020204" pitchFamily="34" charset="0"/>
                <a:cs typeface="Arial" panose="020B0604020202020204" pitchFamily="34" charset="0"/>
              </a:rPr>
              <a:t>Application Form</a:t>
            </a:r>
            <a:r>
              <a:rPr lang="lv-LV" altLang="lv-LV" sz="2400" dirty="0" smtClean="0">
                <a:solidFill>
                  <a:srgbClr val="003399"/>
                </a:solidFill>
                <a:latin typeface="Arial" panose="020B0604020202020204" pitchFamily="34" charset="0"/>
                <a:cs typeface="Arial" panose="020B0604020202020204" pitchFamily="34" charset="0"/>
              </a:rPr>
              <a:t> </a:t>
            </a:r>
          </a:p>
          <a:p>
            <a:pPr marL="800100" lvl="1" indent="-342900">
              <a:lnSpc>
                <a:spcPct val="150000"/>
              </a:lnSpc>
              <a:buClr>
                <a:srgbClr val="034EA2"/>
              </a:buClr>
              <a:buFont typeface="Wingdings" panose="05000000000000000000" pitchFamily="2" charset="2"/>
              <a:buChar char="ü"/>
            </a:pPr>
            <a:endParaRPr lang="lv-LV" altLang="lv-LV" sz="2400" dirty="0" smtClean="0">
              <a:solidFill>
                <a:srgbClr val="003399"/>
              </a:solidFill>
              <a:latin typeface="Arial" panose="020B0604020202020204" pitchFamily="34" charset="0"/>
              <a:cs typeface="Arial" panose="020B0604020202020204" pitchFamily="34" charset="0"/>
            </a:endParaRPr>
          </a:p>
          <a:p>
            <a:pPr marL="800100" lvl="1" indent="-342900">
              <a:lnSpc>
                <a:spcPct val="150000"/>
              </a:lnSpc>
              <a:buClr>
                <a:srgbClr val="034EA2"/>
              </a:buClr>
              <a:buFont typeface="Wingdings" panose="05000000000000000000" pitchFamily="2" charset="2"/>
              <a:buChar char="ü"/>
            </a:pPr>
            <a:r>
              <a:rPr lang="en-GB" altLang="lv-LV" sz="2400" dirty="0" smtClean="0">
                <a:solidFill>
                  <a:srgbClr val="003399"/>
                </a:solidFill>
                <a:latin typeface="Arial" panose="020B0604020202020204" pitchFamily="34" charset="0"/>
                <a:cs typeface="Arial" panose="020B0604020202020204" pitchFamily="34" charset="0"/>
              </a:rPr>
              <a:t>Realistic </a:t>
            </a:r>
            <a:r>
              <a:rPr lang="en-GB" altLang="lv-LV" sz="2400" dirty="0">
                <a:solidFill>
                  <a:srgbClr val="003399"/>
                </a:solidFill>
                <a:latin typeface="Arial" panose="020B0604020202020204" pitchFamily="34" charset="0"/>
                <a:cs typeface="Arial" panose="020B0604020202020204" pitchFamily="34" charset="0"/>
              </a:rPr>
              <a:t>time planning (e.g. public procurement procedures</a:t>
            </a:r>
            <a:r>
              <a:rPr lang="en-GB" altLang="lv-LV" sz="2400" dirty="0" smtClean="0">
                <a:solidFill>
                  <a:srgbClr val="003399"/>
                </a:solidFill>
                <a:latin typeface="Arial" panose="020B0604020202020204" pitchFamily="34" charset="0"/>
                <a:cs typeface="Arial" panose="020B0604020202020204" pitchFamily="34" charset="0"/>
              </a:rPr>
              <a:t>)</a:t>
            </a:r>
            <a:endParaRPr lang="lv-LV" altLang="lv-LV" sz="2400" dirty="0" smtClean="0">
              <a:solidFill>
                <a:srgbClr val="003399"/>
              </a:solidFill>
              <a:latin typeface="Arial" panose="020B0604020202020204" pitchFamily="34" charset="0"/>
              <a:cs typeface="Arial" panose="020B0604020202020204" pitchFamily="34" charset="0"/>
            </a:endParaRPr>
          </a:p>
          <a:p>
            <a:pPr marL="800100" lvl="1" indent="-342900">
              <a:lnSpc>
                <a:spcPct val="150000"/>
              </a:lnSpc>
              <a:buClr>
                <a:srgbClr val="034EA2"/>
              </a:buClr>
              <a:buFont typeface="Wingdings" panose="05000000000000000000" pitchFamily="2" charset="2"/>
              <a:buChar char="ü"/>
            </a:pPr>
            <a:endParaRPr lang="en-GB" altLang="lv-LV" sz="2400" dirty="0">
              <a:solidFill>
                <a:srgbClr val="003399"/>
              </a:solidFill>
              <a:latin typeface="Arial" panose="020B0604020202020204" pitchFamily="34" charset="0"/>
              <a:cs typeface="Arial" panose="020B0604020202020204" pitchFamily="34" charset="0"/>
            </a:endParaRPr>
          </a:p>
          <a:p>
            <a:pPr marL="800100" lvl="1" indent="-342900">
              <a:lnSpc>
                <a:spcPct val="150000"/>
              </a:lnSpc>
              <a:buClr>
                <a:srgbClr val="034EA2"/>
              </a:buClr>
              <a:buFont typeface="Wingdings" panose="05000000000000000000" pitchFamily="2" charset="2"/>
              <a:buChar char="ü"/>
            </a:pPr>
            <a:r>
              <a:rPr lang="lv-LV" altLang="lv-LV" sz="2400" dirty="0" err="1" smtClean="0">
                <a:solidFill>
                  <a:srgbClr val="003399"/>
                </a:solidFill>
                <a:latin typeface="Arial" panose="020B0604020202020204" pitchFamily="34" charset="0"/>
                <a:cs typeface="Arial" panose="020B0604020202020204" pitchFamily="34" charset="0"/>
              </a:rPr>
              <a:t>Follow</a:t>
            </a:r>
            <a:r>
              <a:rPr lang="lv-LV" altLang="lv-LV" sz="2400" dirty="0" smtClean="0">
                <a:solidFill>
                  <a:srgbClr val="003399"/>
                </a:solidFill>
                <a:latin typeface="Arial" panose="020B0604020202020204" pitchFamily="34" charset="0"/>
                <a:cs typeface="Arial" panose="020B0604020202020204" pitchFamily="34" charset="0"/>
              </a:rPr>
              <a:t> </a:t>
            </a:r>
            <a:r>
              <a:rPr lang="lv-LV" altLang="lv-LV" sz="2400" dirty="0" err="1" smtClean="0">
                <a:solidFill>
                  <a:srgbClr val="003399"/>
                </a:solidFill>
                <a:latin typeface="Arial" panose="020B0604020202020204" pitchFamily="34" charset="0"/>
                <a:cs typeface="Arial" panose="020B0604020202020204" pitchFamily="34" charset="0"/>
              </a:rPr>
              <a:t>reporting</a:t>
            </a:r>
            <a:r>
              <a:rPr lang="lv-LV" altLang="lv-LV" sz="2400" dirty="0" smtClean="0">
                <a:solidFill>
                  <a:srgbClr val="003399"/>
                </a:solidFill>
                <a:latin typeface="Arial" panose="020B0604020202020204" pitchFamily="34" charset="0"/>
                <a:cs typeface="Arial" panose="020B0604020202020204" pitchFamily="34" charset="0"/>
              </a:rPr>
              <a:t> </a:t>
            </a:r>
            <a:r>
              <a:rPr lang="lv-LV" altLang="lv-LV" sz="2400" dirty="0" err="1" smtClean="0">
                <a:solidFill>
                  <a:srgbClr val="003399"/>
                </a:solidFill>
                <a:latin typeface="Arial" panose="020B0604020202020204" pitchFamily="34" charset="0"/>
                <a:cs typeface="Arial" panose="020B0604020202020204" pitchFamily="34" charset="0"/>
              </a:rPr>
              <a:t>schedule</a:t>
            </a:r>
            <a:r>
              <a:rPr lang="lv-LV" altLang="lv-LV" sz="2400" dirty="0" smtClean="0">
                <a:solidFill>
                  <a:srgbClr val="003399"/>
                </a:solidFill>
                <a:latin typeface="Arial" panose="020B0604020202020204" pitchFamily="34" charset="0"/>
                <a:cs typeface="Arial" panose="020B0604020202020204" pitchFamily="34" charset="0"/>
              </a:rPr>
              <a:t>: r</a:t>
            </a:r>
            <a:r>
              <a:rPr lang="en-GB" altLang="lv-LV" sz="2400" dirty="0" err="1" smtClean="0">
                <a:solidFill>
                  <a:srgbClr val="003399"/>
                </a:solidFill>
                <a:latin typeface="Arial" panose="020B0604020202020204" pitchFamily="34" charset="0"/>
                <a:cs typeface="Arial" panose="020B0604020202020204" pitchFamily="34" charset="0"/>
              </a:rPr>
              <a:t>eporting</a:t>
            </a:r>
            <a:r>
              <a:rPr lang="en-GB" altLang="lv-LV" sz="2400" dirty="0" smtClean="0">
                <a:solidFill>
                  <a:srgbClr val="003399"/>
                </a:solidFill>
                <a:latin typeface="Arial" panose="020B0604020202020204" pitchFamily="34" charset="0"/>
                <a:cs typeface="Arial" panose="020B0604020202020204" pitchFamily="34" charset="0"/>
              </a:rPr>
              <a:t> </a:t>
            </a:r>
            <a:r>
              <a:rPr lang="en-GB" altLang="lv-LV" sz="2400" dirty="0">
                <a:solidFill>
                  <a:srgbClr val="003399"/>
                </a:solidFill>
                <a:latin typeface="Arial" panose="020B0604020202020204" pitchFamily="34" charset="0"/>
                <a:cs typeface="Arial" panose="020B0604020202020204" pitchFamily="34" charset="0"/>
              </a:rPr>
              <a:t>takes more time than planned</a:t>
            </a:r>
            <a:endParaRPr lang="lv-LV" sz="2400" dirty="0">
              <a:solidFill>
                <a:srgbClr val="003399"/>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2608" y="3607888"/>
            <a:ext cx="2230126" cy="2212986"/>
          </a:xfrm>
          <a:prstGeom prst="rect">
            <a:avLst/>
          </a:prstGeom>
        </p:spPr>
      </p:pic>
      <p:sp>
        <p:nvSpPr>
          <p:cNvPr id="5" name="Rounded Rectangle 4"/>
          <p:cNvSpPr/>
          <p:nvPr/>
        </p:nvSpPr>
        <p:spPr>
          <a:xfrm>
            <a:off x="7789397" y="1970713"/>
            <a:ext cx="4193337" cy="920189"/>
          </a:xfrm>
          <a:prstGeom prst="roundRect">
            <a:avLst/>
          </a:prstGeom>
          <a:solidFill>
            <a:srgbClr val="98C2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lv-LV" sz="2000" b="1" dirty="0" err="1" smtClean="0">
                <a:solidFill>
                  <a:schemeClr val="bg1"/>
                </a:solidFill>
                <a:latin typeface="Arial" pitchFamily="34" charset="0"/>
                <a:ea typeface="Open Sans" panose="020B0606030504020204" pitchFamily="34" charset="0"/>
                <a:cs typeface="Arial" pitchFamily="34" charset="0"/>
              </a:rPr>
              <a:t>If</a:t>
            </a:r>
            <a:r>
              <a:rPr lang="lv-LV" sz="2000" b="1" dirty="0" smtClean="0">
                <a:solidFill>
                  <a:schemeClr val="bg1"/>
                </a:solidFill>
                <a:latin typeface="Arial" pitchFamily="34" charset="0"/>
                <a:ea typeface="Open Sans" panose="020B0606030504020204" pitchFamily="34" charset="0"/>
                <a:cs typeface="Arial" pitchFamily="34" charset="0"/>
              </a:rPr>
              <a:t> </a:t>
            </a:r>
            <a:r>
              <a:rPr lang="lv-LV" sz="2000" b="1" dirty="0" err="1" smtClean="0">
                <a:solidFill>
                  <a:schemeClr val="bg1"/>
                </a:solidFill>
                <a:latin typeface="Arial" pitchFamily="34" charset="0"/>
                <a:ea typeface="Open Sans" panose="020B0606030504020204" pitchFamily="34" charset="0"/>
                <a:cs typeface="Arial" pitchFamily="34" charset="0"/>
              </a:rPr>
              <a:t>you</a:t>
            </a:r>
            <a:r>
              <a:rPr lang="lv-LV" sz="2000" b="1" dirty="0" smtClean="0">
                <a:solidFill>
                  <a:schemeClr val="bg1"/>
                </a:solidFill>
                <a:latin typeface="Arial" pitchFamily="34" charset="0"/>
                <a:ea typeface="Open Sans" panose="020B0606030504020204" pitchFamily="34" charset="0"/>
                <a:cs typeface="Arial" pitchFamily="34" charset="0"/>
              </a:rPr>
              <a:t> </a:t>
            </a:r>
            <a:r>
              <a:rPr lang="lv-LV" sz="2000" b="1" dirty="0" err="1" smtClean="0">
                <a:solidFill>
                  <a:schemeClr val="bg1"/>
                </a:solidFill>
                <a:latin typeface="Arial" pitchFamily="34" charset="0"/>
                <a:ea typeface="Open Sans" panose="020B0606030504020204" pitchFamily="34" charset="0"/>
                <a:cs typeface="Arial" pitchFamily="34" charset="0"/>
              </a:rPr>
              <a:t>have</a:t>
            </a:r>
            <a:r>
              <a:rPr lang="lv-LV" sz="2000" b="1" dirty="0" smtClean="0">
                <a:solidFill>
                  <a:schemeClr val="bg1"/>
                </a:solidFill>
                <a:latin typeface="Arial" pitchFamily="34" charset="0"/>
                <a:ea typeface="Open Sans" panose="020B0606030504020204" pitchFamily="34" charset="0"/>
                <a:cs typeface="Arial" pitchFamily="34" charset="0"/>
              </a:rPr>
              <a:t> </a:t>
            </a:r>
            <a:r>
              <a:rPr lang="lv-LV" sz="2000" b="1" dirty="0" err="1" smtClean="0">
                <a:solidFill>
                  <a:schemeClr val="bg1"/>
                </a:solidFill>
                <a:latin typeface="Arial" pitchFamily="34" charset="0"/>
                <a:ea typeface="Open Sans" panose="020B0606030504020204" pitchFamily="34" charset="0"/>
                <a:cs typeface="Arial" pitchFamily="34" charset="0"/>
              </a:rPr>
              <a:t>questions</a:t>
            </a:r>
            <a:r>
              <a:rPr lang="lv-LV" sz="2000" b="1" dirty="0">
                <a:solidFill>
                  <a:schemeClr val="bg1"/>
                </a:solidFill>
                <a:latin typeface="Arial" pitchFamily="34" charset="0"/>
                <a:ea typeface="Open Sans" panose="020B0606030504020204" pitchFamily="34" charset="0"/>
                <a:cs typeface="Arial" pitchFamily="34" charset="0"/>
              </a:rPr>
              <a:t>:</a:t>
            </a:r>
            <a:endParaRPr lang="lv-LV" sz="2000" b="1" dirty="0" smtClean="0">
              <a:solidFill>
                <a:schemeClr val="bg1"/>
              </a:solidFill>
              <a:latin typeface="Arial" pitchFamily="34" charset="0"/>
              <a:ea typeface="Open Sans" panose="020B0606030504020204" pitchFamily="34" charset="0"/>
              <a:cs typeface="Arial" pitchFamily="34" charset="0"/>
            </a:endParaRPr>
          </a:p>
          <a:p>
            <a:pPr marL="800100" lvl="1" indent="-342900">
              <a:buFont typeface="Wingdings" panose="05000000000000000000" pitchFamily="2" charset="2"/>
              <a:buChar char="v"/>
            </a:pPr>
            <a:r>
              <a:rPr lang="lv-LV" sz="2000" b="1" dirty="0" err="1" smtClean="0">
                <a:solidFill>
                  <a:schemeClr val="bg1"/>
                </a:solidFill>
                <a:latin typeface="Arial" pitchFamily="34" charset="0"/>
                <a:ea typeface="Open Sans" panose="020B0606030504020204" pitchFamily="34" charset="0"/>
                <a:cs typeface="Arial" pitchFamily="34" charset="0"/>
              </a:rPr>
              <a:t>read</a:t>
            </a:r>
            <a:r>
              <a:rPr lang="lv-LV" sz="2000" b="1" dirty="0" smtClean="0">
                <a:solidFill>
                  <a:schemeClr val="bg1"/>
                </a:solidFill>
                <a:latin typeface="Arial" pitchFamily="34" charset="0"/>
                <a:ea typeface="Open Sans" panose="020B0606030504020204" pitchFamily="34" charset="0"/>
                <a:cs typeface="Arial" pitchFamily="34" charset="0"/>
              </a:rPr>
              <a:t> </a:t>
            </a:r>
            <a:r>
              <a:rPr lang="lv-LV" sz="2000" b="1" dirty="0" err="1">
                <a:solidFill>
                  <a:schemeClr val="bg1"/>
                </a:solidFill>
                <a:latin typeface="Arial" pitchFamily="34" charset="0"/>
                <a:ea typeface="Open Sans" panose="020B0606030504020204" pitchFamily="34" charset="0"/>
                <a:cs typeface="Arial" pitchFamily="34" charset="0"/>
              </a:rPr>
              <a:t>P</a:t>
            </a:r>
            <a:r>
              <a:rPr lang="lv-LV" sz="2000" b="1" dirty="0" err="1" smtClean="0">
                <a:solidFill>
                  <a:schemeClr val="bg1"/>
                </a:solidFill>
                <a:latin typeface="Arial" pitchFamily="34" charset="0"/>
                <a:ea typeface="Open Sans" panose="020B0606030504020204" pitchFamily="34" charset="0"/>
                <a:cs typeface="Arial" pitchFamily="34" charset="0"/>
              </a:rPr>
              <a:t>rogramme</a:t>
            </a:r>
            <a:r>
              <a:rPr lang="lv-LV" sz="2000" b="1" dirty="0" smtClean="0">
                <a:solidFill>
                  <a:schemeClr val="bg1"/>
                </a:solidFill>
                <a:latin typeface="Arial" pitchFamily="34" charset="0"/>
                <a:ea typeface="Open Sans" panose="020B0606030504020204" pitchFamily="34" charset="0"/>
                <a:cs typeface="Arial" pitchFamily="34" charset="0"/>
              </a:rPr>
              <a:t> </a:t>
            </a:r>
            <a:r>
              <a:rPr lang="lv-LV" sz="2000" b="1" dirty="0" err="1" smtClean="0">
                <a:solidFill>
                  <a:schemeClr val="bg1"/>
                </a:solidFill>
                <a:latin typeface="Arial" pitchFamily="34" charset="0"/>
                <a:ea typeface="Open Sans" panose="020B0606030504020204" pitchFamily="34" charset="0"/>
                <a:cs typeface="Arial" pitchFamily="34" charset="0"/>
              </a:rPr>
              <a:t>manual</a:t>
            </a:r>
            <a:endParaRPr lang="lv-LV" sz="2000" b="1" dirty="0" smtClean="0">
              <a:solidFill>
                <a:schemeClr val="bg1"/>
              </a:solidFill>
              <a:latin typeface="Arial" pitchFamily="34" charset="0"/>
              <a:ea typeface="Open Sans" panose="020B0606030504020204" pitchFamily="34" charset="0"/>
              <a:cs typeface="Arial" pitchFamily="34" charset="0"/>
            </a:endParaRPr>
          </a:p>
          <a:p>
            <a:pPr marL="800100" lvl="1" indent="-342900">
              <a:buFont typeface="Wingdings" panose="05000000000000000000" pitchFamily="2" charset="2"/>
              <a:buChar char="v"/>
            </a:pPr>
            <a:r>
              <a:rPr lang="lv-LV" sz="2000" b="1" dirty="0" err="1" smtClean="0">
                <a:solidFill>
                  <a:schemeClr val="bg1"/>
                </a:solidFill>
                <a:latin typeface="Arial" pitchFamily="34" charset="0"/>
                <a:ea typeface="Open Sans" panose="020B0606030504020204" pitchFamily="34" charset="0"/>
                <a:cs typeface="Arial" pitchFamily="34" charset="0"/>
              </a:rPr>
              <a:t>ask</a:t>
            </a:r>
            <a:r>
              <a:rPr lang="lv-LV" sz="2000" b="1" dirty="0" smtClean="0">
                <a:solidFill>
                  <a:schemeClr val="bg1"/>
                </a:solidFill>
                <a:latin typeface="Arial" pitchFamily="34" charset="0"/>
                <a:ea typeface="Open Sans" panose="020B0606030504020204" pitchFamily="34" charset="0"/>
                <a:cs typeface="Arial" pitchFamily="34" charset="0"/>
              </a:rPr>
              <a:t> </a:t>
            </a:r>
            <a:r>
              <a:rPr lang="lv-LV" sz="2000" b="1" dirty="0" err="1" smtClean="0">
                <a:solidFill>
                  <a:schemeClr val="bg1"/>
                </a:solidFill>
                <a:latin typeface="Arial" pitchFamily="34" charset="0"/>
                <a:ea typeface="Open Sans" panose="020B0606030504020204" pitchFamily="34" charset="0"/>
                <a:cs typeface="Arial" pitchFamily="34" charset="0"/>
              </a:rPr>
              <a:t>your</a:t>
            </a:r>
            <a:r>
              <a:rPr lang="lv-LV" sz="2000" b="1" dirty="0" smtClean="0">
                <a:solidFill>
                  <a:schemeClr val="bg1"/>
                </a:solidFill>
                <a:latin typeface="Arial" pitchFamily="34" charset="0"/>
                <a:ea typeface="Open Sans" panose="020B0606030504020204" pitchFamily="34" charset="0"/>
                <a:cs typeface="Arial" pitchFamily="34" charset="0"/>
              </a:rPr>
              <a:t> JS </a:t>
            </a:r>
            <a:r>
              <a:rPr lang="lv-LV" sz="2000" b="1" dirty="0" err="1" smtClean="0">
                <a:solidFill>
                  <a:schemeClr val="bg1"/>
                </a:solidFill>
                <a:latin typeface="Arial" pitchFamily="34" charset="0"/>
                <a:ea typeface="Open Sans" panose="020B0606030504020204" pitchFamily="34" charset="0"/>
                <a:cs typeface="Arial" pitchFamily="34" charset="0"/>
              </a:rPr>
              <a:t>manager</a:t>
            </a:r>
            <a:endParaRPr lang="lv-LV" sz="2000" b="1" dirty="0">
              <a:solidFill>
                <a:schemeClr val="bg1"/>
              </a:solidFill>
              <a:latin typeface="Arial" pitchFamily="34" charset="0"/>
              <a:ea typeface="Open Sans" panose="020B0606030504020204" pitchFamily="34" charset="0"/>
              <a:cs typeface="Arial" pitchFamily="34" charset="0"/>
            </a:endParaRPr>
          </a:p>
        </p:txBody>
      </p:sp>
    </p:spTree>
    <p:extLst>
      <p:ext uri="{BB962C8B-B14F-4D97-AF65-F5344CB8AC3E}">
        <p14:creationId xmlns:p14="http://schemas.microsoft.com/office/powerpoint/2010/main" val="27108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lv-LV" dirty="0" smtClean="0"/>
              <a:t>IMPLEMENTATION</a:t>
            </a:r>
            <a:endParaRPr lang="en-US" noProof="0" dirty="0"/>
          </a:p>
        </p:txBody>
      </p:sp>
      <p:sp>
        <p:nvSpPr>
          <p:cNvPr id="6" name="Rectangle 5"/>
          <p:cNvSpPr/>
          <p:nvPr/>
        </p:nvSpPr>
        <p:spPr>
          <a:xfrm>
            <a:off x="152400" y="1573558"/>
            <a:ext cx="10519238" cy="3970318"/>
          </a:xfrm>
          <a:prstGeom prst="rect">
            <a:avLst/>
          </a:prstGeom>
        </p:spPr>
        <p:txBody>
          <a:bodyPr wrap="square">
            <a:spAutoFit/>
          </a:bodyPr>
          <a:lstStyle/>
          <a:p>
            <a:pPr marL="800100" lvl="1" indent="-342900">
              <a:lnSpc>
                <a:spcPct val="150000"/>
              </a:lnSpc>
              <a:buClr>
                <a:srgbClr val="034EA2"/>
              </a:buClr>
              <a:buFont typeface="Wingdings" panose="05000000000000000000" pitchFamily="2" charset="2"/>
              <a:buChar char="ü"/>
            </a:pPr>
            <a:r>
              <a:rPr lang="en-GB" altLang="lv-LV" sz="2400" dirty="0" smtClean="0">
                <a:solidFill>
                  <a:srgbClr val="003399"/>
                </a:solidFill>
                <a:latin typeface="Arial" panose="020B0604020202020204" pitchFamily="34" charset="0"/>
                <a:cs typeface="Arial" panose="020B0604020202020204" pitchFamily="34" charset="0"/>
              </a:rPr>
              <a:t>Ensure </a:t>
            </a:r>
            <a:r>
              <a:rPr lang="en-GB" altLang="lv-LV" sz="2400" dirty="0">
                <a:solidFill>
                  <a:srgbClr val="003399"/>
                </a:solidFill>
                <a:latin typeface="Arial" panose="020B0604020202020204" pitchFamily="34" charset="0"/>
                <a:cs typeface="Arial" panose="020B0604020202020204" pitchFamily="34" charset="0"/>
              </a:rPr>
              <a:t>sufficient human </a:t>
            </a:r>
            <a:r>
              <a:rPr lang="en-GB" altLang="lv-LV" sz="2400" dirty="0" smtClean="0">
                <a:solidFill>
                  <a:srgbClr val="003399"/>
                </a:solidFill>
                <a:latin typeface="Arial" panose="020B0604020202020204" pitchFamily="34" charset="0"/>
                <a:cs typeface="Arial" panose="020B0604020202020204" pitchFamily="34" charset="0"/>
              </a:rPr>
              <a:t>resources</a:t>
            </a:r>
            <a:endParaRPr lang="lv-LV" altLang="lv-LV" sz="2400" dirty="0" smtClean="0">
              <a:solidFill>
                <a:srgbClr val="003399"/>
              </a:solidFill>
              <a:latin typeface="Arial" panose="020B0604020202020204" pitchFamily="34" charset="0"/>
              <a:cs typeface="Arial" panose="020B0604020202020204" pitchFamily="34" charset="0"/>
            </a:endParaRPr>
          </a:p>
          <a:p>
            <a:pPr marL="800100" lvl="1" indent="-342900">
              <a:lnSpc>
                <a:spcPct val="150000"/>
              </a:lnSpc>
              <a:buClr>
                <a:srgbClr val="034EA2"/>
              </a:buClr>
              <a:buFont typeface="Wingdings" panose="05000000000000000000" pitchFamily="2" charset="2"/>
              <a:buChar char="ü"/>
            </a:pPr>
            <a:endParaRPr lang="en-GB" altLang="lv-LV" sz="2400" dirty="0">
              <a:solidFill>
                <a:srgbClr val="003399"/>
              </a:solidFill>
              <a:latin typeface="Arial" panose="020B0604020202020204" pitchFamily="34" charset="0"/>
              <a:cs typeface="Arial" panose="020B0604020202020204" pitchFamily="34" charset="0"/>
            </a:endParaRPr>
          </a:p>
          <a:p>
            <a:pPr marL="800100" lvl="1" indent="-342900">
              <a:lnSpc>
                <a:spcPct val="150000"/>
              </a:lnSpc>
              <a:buClr>
                <a:srgbClr val="034EA2"/>
              </a:buClr>
              <a:buFont typeface="Wingdings" panose="05000000000000000000" pitchFamily="2" charset="2"/>
              <a:buChar char="ü"/>
            </a:pPr>
            <a:r>
              <a:rPr lang="en-GB" altLang="lv-LV" sz="2400" dirty="0">
                <a:solidFill>
                  <a:srgbClr val="003399"/>
                </a:solidFill>
                <a:latin typeface="Arial" panose="020B0604020202020204" pitchFamily="34" charset="0"/>
                <a:cs typeface="Arial" panose="020B0604020202020204" pitchFamily="34" charset="0"/>
              </a:rPr>
              <a:t>Good project manager and financial manager – part of project </a:t>
            </a:r>
            <a:r>
              <a:rPr lang="en-GB" altLang="lv-LV" sz="2400" dirty="0" smtClean="0">
                <a:solidFill>
                  <a:srgbClr val="003399"/>
                </a:solidFill>
                <a:latin typeface="Arial" panose="020B0604020202020204" pitchFamily="34" charset="0"/>
                <a:cs typeface="Arial" panose="020B0604020202020204" pitchFamily="34" charset="0"/>
              </a:rPr>
              <a:t>success</a:t>
            </a:r>
            <a:endParaRPr lang="lv-LV" altLang="lv-LV" sz="2400" dirty="0" smtClean="0">
              <a:solidFill>
                <a:srgbClr val="003399"/>
              </a:solidFill>
              <a:latin typeface="Arial" panose="020B0604020202020204" pitchFamily="34" charset="0"/>
              <a:cs typeface="Arial" panose="020B0604020202020204" pitchFamily="34" charset="0"/>
            </a:endParaRPr>
          </a:p>
          <a:p>
            <a:pPr marL="800100" lvl="1" indent="-342900">
              <a:lnSpc>
                <a:spcPct val="150000"/>
              </a:lnSpc>
              <a:buClr>
                <a:srgbClr val="034EA2"/>
              </a:buClr>
              <a:buFont typeface="Wingdings" panose="05000000000000000000" pitchFamily="2" charset="2"/>
              <a:buChar char="ü"/>
            </a:pPr>
            <a:endParaRPr lang="en-GB" altLang="lv-LV" sz="2400" dirty="0">
              <a:solidFill>
                <a:srgbClr val="003399"/>
              </a:solidFill>
              <a:latin typeface="Arial" panose="020B0604020202020204" pitchFamily="34" charset="0"/>
              <a:cs typeface="Arial" panose="020B0604020202020204" pitchFamily="34" charset="0"/>
            </a:endParaRPr>
          </a:p>
          <a:p>
            <a:pPr marL="800100" lvl="1" indent="-342900">
              <a:lnSpc>
                <a:spcPct val="150000"/>
              </a:lnSpc>
              <a:buClr>
                <a:srgbClr val="034EA2"/>
              </a:buClr>
              <a:buFont typeface="Wingdings" panose="05000000000000000000" pitchFamily="2" charset="2"/>
              <a:buChar char="ü"/>
            </a:pPr>
            <a:r>
              <a:rPr lang="en-GB" altLang="lv-LV" sz="2400" dirty="0">
                <a:solidFill>
                  <a:srgbClr val="003399"/>
                </a:solidFill>
                <a:latin typeface="Arial" panose="020B0604020202020204" pitchFamily="34" charset="0"/>
                <a:cs typeface="Arial" panose="020B0604020202020204" pitchFamily="34" charset="0"/>
              </a:rPr>
              <a:t>Efficient communication within </a:t>
            </a:r>
            <a:r>
              <a:rPr lang="en-GB" altLang="lv-LV" sz="2400" dirty="0" smtClean="0">
                <a:solidFill>
                  <a:srgbClr val="003399"/>
                </a:solidFill>
                <a:latin typeface="Arial" panose="020B0604020202020204" pitchFamily="34" charset="0"/>
                <a:cs typeface="Arial" panose="020B0604020202020204" pitchFamily="34" charset="0"/>
              </a:rPr>
              <a:t>Project</a:t>
            </a:r>
            <a:endParaRPr lang="lv-LV" altLang="lv-LV" sz="2400" dirty="0" smtClean="0">
              <a:solidFill>
                <a:srgbClr val="003399"/>
              </a:solidFill>
              <a:latin typeface="Arial" panose="020B0604020202020204" pitchFamily="34" charset="0"/>
              <a:cs typeface="Arial" panose="020B0604020202020204" pitchFamily="34" charset="0"/>
            </a:endParaRPr>
          </a:p>
          <a:p>
            <a:pPr marL="800100" lvl="1" indent="-342900">
              <a:lnSpc>
                <a:spcPct val="150000"/>
              </a:lnSpc>
              <a:buClr>
                <a:srgbClr val="034EA2"/>
              </a:buClr>
              <a:buFont typeface="Wingdings" panose="05000000000000000000" pitchFamily="2" charset="2"/>
              <a:buChar char="ü"/>
            </a:pPr>
            <a:endParaRPr lang="en-GB" altLang="lv-LV" sz="2400" dirty="0">
              <a:solidFill>
                <a:srgbClr val="003399"/>
              </a:solidFill>
              <a:latin typeface="Arial" panose="020B0604020202020204" pitchFamily="34" charset="0"/>
              <a:cs typeface="Arial" panose="020B0604020202020204" pitchFamily="34" charset="0"/>
            </a:endParaRPr>
          </a:p>
          <a:p>
            <a:pPr marL="800100" lvl="1" indent="-342900">
              <a:lnSpc>
                <a:spcPct val="150000"/>
              </a:lnSpc>
              <a:buClr>
                <a:srgbClr val="034EA2"/>
              </a:buClr>
              <a:buFont typeface="Wingdings" panose="05000000000000000000" pitchFamily="2" charset="2"/>
              <a:buChar char="ü"/>
            </a:pPr>
            <a:r>
              <a:rPr lang="en-GB" altLang="lv-LV" sz="2400" dirty="0">
                <a:solidFill>
                  <a:srgbClr val="003399"/>
                </a:solidFill>
                <a:latin typeface="Arial" panose="020B0604020202020204" pitchFamily="34" charset="0"/>
                <a:cs typeface="Arial" panose="020B0604020202020204" pitchFamily="34" charset="0"/>
              </a:rPr>
              <a:t>Clear division of activities and budget between </a:t>
            </a:r>
            <a:r>
              <a:rPr lang="en-GB" altLang="lv-LV" sz="2400" dirty="0" smtClean="0">
                <a:solidFill>
                  <a:srgbClr val="003399"/>
                </a:solidFill>
                <a:latin typeface="Arial" panose="020B0604020202020204" pitchFamily="34" charset="0"/>
                <a:cs typeface="Arial" panose="020B0604020202020204" pitchFamily="34" charset="0"/>
              </a:rPr>
              <a:t>PPs</a:t>
            </a:r>
            <a:endParaRPr lang="en-GB" altLang="lv-LV" sz="2400" dirty="0">
              <a:solidFill>
                <a:srgbClr val="003399"/>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0183" y="3835715"/>
            <a:ext cx="2230126" cy="2212986"/>
          </a:xfrm>
          <a:prstGeom prst="rect">
            <a:avLst/>
          </a:prstGeom>
        </p:spPr>
      </p:pic>
    </p:spTree>
    <p:extLst>
      <p:ext uri="{BB962C8B-B14F-4D97-AF65-F5344CB8AC3E}">
        <p14:creationId xmlns:p14="http://schemas.microsoft.com/office/powerpoint/2010/main" val="2994012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lv-LV" dirty="0" smtClean="0"/>
              <a:t>FINANCIAL CONTROL</a:t>
            </a:r>
            <a:endParaRPr lang="en-US" noProof="0" dirty="0"/>
          </a:p>
        </p:txBody>
      </p:sp>
      <p:sp>
        <p:nvSpPr>
          <p:cNvPr id="8" name="Rectangle 7"/>
          <p:cNvSpPr/>
          <p:nvPr/>
        </p:nvSpPr>
        <p:spPr>
          <a:xfrm>
            <a:off x="829368" y="1517525"/>
            <a:ext cx="4288221" cy="4524315"/>
          </a:xfrm>
          <a:prstGeom prst="rect">
            <a:avLst/>
          </a:prstGeom>
        </p:spPr>
        <p:txBody>
          <a:bodyPr wrap="square">
            <a:spAutoFit/>
          </a:bodyPr>
          <a:lstStyle/>
          <a:p>
            <a:pPr marR="107460">
              <a:lnSpc>
                <a:spcPct val="200000"/>
              </a:lnSpc>
            </a:pPr>
            <a:r>
              <a:rPr lang="lv-LV" b="1" dirty="0" smtClean="0">
                <a:solidFill>
                  <a:srgbClr val="003399"/>
                </a:solidFill>
                <a:latin typeface="Arial" panose="020B0604020202020204" pitchFamily="34" charset="0"/>
                <a:cs typeface="Arial" panose="020B0604020202020204" pitchFamily="34" charset="0"/>
              </a:rPr>
              <a:t>IN LATVIA – CENTRALISED </a:t>
            </a:r>
          </a:p>
          <a:p>
            <a:pPr marR="107460">
              <a:lnSpc>
                <a:spcPct val="200000"/>
              </a:lnSpc>
            </a:pPr>
            <a:endParaRPr lang="lv-LV" b="1" dirty="0" smtClean="0">
              <a:solidFill>
                <a:srgbClr val="003399"/>
              </a:solidFill>
              <a:latin typeface="Arial" panose="020B0604020202020204" pitchFamily="34" charset="0"/>
              <a:cs typeface="Arial" panose="020B0604020202020204" pitchFamily="34" charset="0"/>
            </a:endParaRPr>
          </a:p>
          <a:p>
            <a:pPr marL="285750" marR="107460" indent="-285750">
              <a:buFont typeface="Wingdings" panose="05000000000000000000" pitchFamily="2" charset="2"/>
              <a:buChar char="ü"/>
            </a:pPr>
            <a:r>
              <a:rPr lang="en-GB" dirty="0" smtClean="0">
                <a:solidFill>
                  <a:srgbClr val="003399"/>
                </a:solidFill>
                <a:latin typeface="Arial" panose="020B0604020202020204" pitchFamily="34" charset="0"/>
                <a:cs typeface="Arial" panose="020B0604020202020204" pitchFamily="34" charset="0"/>
              </a:rPr>
              <a:t>No costs foreseen in the partners’ budget</a:t>
            </a:r>
          </a:p>
          <a:p>
            <a:pPr marL="285750" indent="-285750">
              <a:buFont typeface="Wingdings" panose="05000000000000000000" pitchFamily="2" charset="2"/>
              <a:buChar char="ü"/>
            </a:pPr>
            <a:r>
              <a:rPr lang="en-GB" dirty="0" smtClean="0">
                <a:solidFill>
                  <a:srgbClr val="003399"/>
                </a:solidFill>
                <a:latin typeface="Arial" panose="020B0604020202020204" pitchFamily="34" charset="0"/>
                <a:cs typeface="Arial" panose="020B0604020202020204" pitchFamily="34" charset="0"/>
              </a:rPr>
              <a:t>Contact details on the web </a:t>
            </a:r>
          </a:p>
          <a:p>
            <a:pPr marL="285750" indent="-285750">
              <a:buFont typeface="Wingdings" panose="05000000000000000000" pitchFamily="2" charset="2"/>
              <a:buChar char="ü"/>
            </a:pPr>
            <a:r>
              <a:rPr lang="en-GB" dirty="0" smtClean="0">
                <a:solidFill>
                  <a:srgbClr val="003399"/>
                </a:solidFill>
                <a:latin typeface="Arial" panose="020B0604020202020204" pitchFamily="34" charset="0"/>
                <a:cs typeface="Arial" panose="020B0604020202020204" pitchFamily="34" charset="0"/>
              </a:rPr>
              <a:t>Inform your controllers </a:t>
            </a:r>
          </a:p>
          <a:p>
            <a:pPr marL="285750" indent="-285750">
              <a:buFont typeface="Wingdings" panose="05000000000000000000" pitchFamily="2" charset="2"/>
              <a:buChar char="ü"/>
            </a:pPr>
            <a:r>
              <a:rPr lang="en-GB" dirty="0" smtClean="0">
                <a:solidFill>
                  <a:srgbClr val="003399"/>
                </a:solidFill>
                <a:latin typeface="Arial" panose="020B0604020202020204" pitchFamily="34" charset="0"/>
                <a:cs typeface="Arial" panose="020B0604020202020204" pitchFamily="34" charset="0"/>
              </a:rPr>
              <a:t>Ask for requirements </a:t>
            </a:r>
          </a:p>
          <a:p>
            <a:endParaRPr lang="lv-LV" dirty="0">
              <a:latin typeface="Arial" panose="020B0604020202020204" pitchFamily="34" charset="0"/>
              <a:cs typeface="Arial" panose="020B0604020202020204" pitchFamily="34" charset="0"/>
            </a:endParaRPr>
          </a:p>
          <a:p>
            <a:endParaRPr lang="lv-LV" dirty="0" smtClean="0">
              <a:latin typeface="Arial" panose="020B0604020202020204" pitchFamily="34" charset="0"/>
              <a:cs typeface="Arial" panose="020B0604020202020204" pitchFamily="34" charset="0"/>
            </a:endParaRPr>
          </a:p>
          <a:p>
            <a:endParaRPr lang="lv-LV" dirty="0">
              <a:latin typeface="Arial" panose="020B0604020202020204" pitchFamily="34" charset="0"/>
              <a:cs typeface="Arial" panose="020B0604020202020204" pitchFamily="34" charset="0"/>
            </a:endParaRPr>
          </a:p>
          <a:p>
            <a:r>
              <a:rPr lang="lv-LV" dirty="0" err="1" smtClean="0">
                <a:latin typeface="Arial" panose="020B0604020202020204" pitchFamily="34" charset="0"/>
                <a:cs typeface="Arial" panose="020B0604020202020204" pitchFamily="34" charset="0"/>
              </a:rPr>
              <a:t>For</a:t>
            </a:r>
            <a:r>
              <a:rPr lang="lv-LV" dirty="0" smtClean="0">
                <a:latin typeface="Arial" panose="020B0604020202020204" pitchFamily="34" charset="0"/>
                <a:cs typeface="Arial" panose="020B0604020202020204" pitchFamily="34" charset="0"/>
              </a:rPr>
              <a:t> </a:t>
            </a:r>
            <a:r>
              <a:rPr lang="lv-LV" dirty="0" err="1">
                <a:latin typeface="Arial" panose="020B0604020202020204" pitchFamily="34" charset="0"/>
                <a:cs typeface="Arial" panose="020B0604020202020204" pitchFamily="34" charset="0"/>
              </a:rPr>
              <a:t>more</a:t>
            </a:r>
            <a:r>
              <a:rPr lang="lv-LV" dirty="0">
                <a:latin typeface="Arial" panose="020B0604020202020204" pitchFamily="34" charset="0"/>
                <a:cs typeface="Arial" panose="020B0604020202020204" pitchFamily="34" charset="0"/>
              </a:rPr>
              <a:t> </a:t>
            </a:r>
            <a:r>
              <a:rPr lang="lv-LV" dirty="0" err="1">
                <a:latin typeface="Arial" panose="020B0604020202020204" pitchFamily="34" charset="0"/>
                <a:cs typeface="Arial" panose="020B0604020202020204" pitchFamily="34" charset="0"/>
              </a:rPr>
              <a:t>information</a:t>
            </a:r>
            <a:r>
              <a:rPr lang="lv-LV" dirty="0">
                <a:latin typeface="Arial" panose="020B0604020202020204" pitchFamily="34" charset="0"/>
                <a:cs typeface="Arial" panose="020B0604020202020204" pitchFamily="34" charset="0"/>
              </a:rPr>
              <a:t> </a:t>
            </a:r>
            <a:endParaRPr lang="lv-LV" dirty="0" smtClean="0">
              <a:latin typeface="Arial" panose="020B0604020202020204" pitchFamily="34" charset="0"/>
              <a:cs typeface="Arial" panose="020B0604020202020204" pitchFamily="34" charset="0"/>
            </a:endParaRPr>
          </a:p>
          <a:p>
            <a:endParaRPr lang="lv-LV" dirty="0">
              <a:latin typeface="Arial" panose="020B0604020202020204" pitchFamily="34" charset="0"/>
              <a:cs typeface="Arial" panose="020B0604020202020204" pitchFamily="34" charset="0"/>
            </a:endParaRPr>
          </a:p>
          <a:p>
            <a:r>
              <a:rPr lang="lv-LV" dirty="0">
                <a:latin typeface="Arial" panose="020B0604020202020204" pitchFamily="34" charset="0"/>
                <a:cs typeface="Arial" panose="020B0604020202020204" pitchFamily="34" charset="0"/>
                <a:hlinkClick r:id="rId3"/>
              </a:rPr>
              <a:t>http://latlit.eu/how-to-implement/</a:t>
            </a:r>
            <a:r>
              <a:rPr lang="lv-LV" dirty="0">
                <a:latin typeface="Arial" panose="020B0604020202020204" pitchFamily="34" charset="0"/>
                <a:cs typeface="Arial" panose="020B0604020202020204" pitchFamily="34" charset="0"/>
              </a:rPr>
              <a:t> </a:t>
            </a:r>
            <a:r>
              <a:rPr lang="lv-LV" dirty="0" err="1">
                <a:latin typeface="Arial" panose="020B0604020202020204" pitchFamily="34" charset="0"/>
                <a:cs typeface="Arial" panose="020B0604020202020204" pitchFamily="34" charset="0"/>
                <a:hlinkClick r:id="rId4"/>
              </a:rPr>
              <a:t>Financial</a:t>
            </a:r>
            <a:r>
              <a:rPr lang="lv-LV" dirty="0">
                <a:latin typeface="Arial" panose="020B0604020202020204" pitchFamily="34" charset="0"/>
                <a:cs typeface="Arial" panose="020B0604020202020204" pitchFamily="34" charset="0"/>
                <a:hlinkClick r:id="rId4"/>
              </a:rPr>
              <a:t> </a:t>
            </a:r>
            <a:r>
              <a:rPr lang="lv-LV" dirty="0" err="1">
                <a:latin typeface="Arial" panose="020B0604020202020204" pitchFamily="34" charset="0"/>
                <a:cs typeface="Arial" panose="020B0604020202020204" pitchFamily="34" charset="0"/>
                <a:hlinkClick r:id="rId4"/>
              </a:rPr>
              <a:t>control</a:t>
            </a:r>
            <a:r>
              <a:rPr lang="lv-LV" dirty="0">
                <a:latin typeface="Arial" panose="020B0604020202020204" pitchFamily="34" charset="0"/>
                <a:cs typeface="Arial" panose="020B0604020202020204" pitchFamily="34" charset="0"/>
                <a:hlinkClick r:id="rId4"/>
              </a:rPr>
              <a:t> </a:t>
            </a:r>
            <a:r>
              <a:rPr lang="lv-LV" dirty="0" err="1">
                <a:latin typeface="Arial" panose="020B0604020202020204" pitchFamily="34" charset="0"/>
                <a:cs typeface="Arial" panose="020B0604020202020204" pitchFamily="34" charset="0"/>
                <a:hlinkClick r:id="rId4"/>
              </a:rPr>
              <a:t>in</a:t>
            </a:r>
            <a:r>
              <a:rPr lang="lv-LV" dirty="0">
                <a:latin typeface="Arial" panose="020B0604020202020204" pitchFamily="34" charset="0"/>
                <a:cs typeface="Arial" panose="020B0604020202020204" pitchFamily="34" charset="0"/>
                <a:hlinkClick r:id="rId4"/>
              </a:rPr>
              <a:t> </a:t>
            </a:r>
            <a:r>
              <a:rPr lang="lv-LV" dirty="0" smtClean="0">
                <a:latin typeface="Arial" panose="020B0604020202020204" pitchFamily="34" charset="0"/>
                <a:cs typeface="Arial" panose="020B0604020202020204" pitchFamily="34" charset="0"/>
                <a:hlinkClick r:id="rId4"/>
              </a:rPr>
              <a:t>Latvia</a:t>
            </a:r>
            <a:endParaRPr lang="lv-LV" dirty="0">
              <a:latin typeface="Arial" panose="020B0604020202020204" pitchFamily="34" charset="0"/>
              <a:cs typeface="Arial" panose="020B0604020202020204" pitchFamily="34" charset="0"/>
            </a:endParaRPr>
          </a:p>
        </p:txBody>
      </p:sp>
      <p:sp>
        <p:nvSpPr>
          <p:cNvPr id="9" name="Rectangle 8"/>
          <p:cNvSpPr/>
          <p:nvPr/>
        </p:nvSpPr>
        <p:spPr>
          <a:xfrm>
            <a:off x="5533179" y="1517525"/>
            <a:ext cx="5956333" cy="4524315"/>
          </a:xfrm>
          <a:prstGeom prst="rect">
            <a:avLst/>
          </a:prstGeom>
        </p:spPr>
        <p:txBody>
          <a:bodyPr wrap="square">
            <a:spAutoFit/>
          </a:bodyPr>
          <a:lstStyle/>
          <a:p>
            <a:pPr marR="107460">
              <a:lnSpc>
                <a:spcPct val="200000"/>
              </a:lnSpc>
            </a:pPr>
            <a:r>
              <a:rPr lang="lv-LV" b="1" dirty="0" smtClean="0">
                <a:solidFill>
                  <a:srgbClr val="003399"/>
                </a:solidFill>
                <a:latin typeface="Arial" panose="020B0604020202020204" pitchFamily="34" charset="0"/>
                <a:cs typeface="Arial" panose="020B0604020202020204" pitchFamily="34" charset="0"/>
              </a:rPr>
              <a:t>IN LITHUANIA – DECENTRALISED </a:t>
            </a:r>
          </a:p>
          <a:p>
            <a:pPr marR="107460">
              <a:lnSpc>
                <a:spcPct val="200000"/>
              </a:lnSpc>
            </a:pPr>
            <a:endParaRPr lang="en-GB" b="1" dirty="0" smtClean="0">
              <a:solidFill>
                <a:srgbClr val="003399"/>
              </a:solidFill>
              <a:latin typeface="Arial" panose="020B0604020202020204" pitchFamily="34" charset="0"/>
              <a:cs typeface="Arial" panose="020B0604020202020204" pitchFamily="34" charset="0"/>
            </a:endParaRPr>
          </a:p>
          <a:p>
            <a:pPr marL="285750" marR="107460" indent="-285750">
              <a:buFont typeface="Wingdings" panose="05000000000000000000" pitchFamily="2" charset="2"/>
              <a:buChar char="ü"/>
            </a:pPr>
            <a:r>
              <a:rPr lang="en-GB" dirty="0" smtClean="0">
                <a:solidFill>
                  <a:srgbClr val="003399"/>
                </a:solidFill>
                <a:latin typeface="Arial" panose="020B0604020202020204" pitchFamily="34" charset="0"/>
                <a:cs typeface="Arial" panose="020B0604020202020204" pitchFamily="34" charset="0"/>
              </a:rPr>
              <a:t>Costs should be foreseen in the partners’ budget</a:t>
            </a:r>
          </a:p>
          <a:p>
            <a:pPr marL="285750" indent="-285750">
              <a:buFont typeface="Wingdings" panose="05000000000000000000" pitchFamily="2" charset="2"/>
              <a:buChar char="ü"/>
            </a:pPr>
            <a:r>
              <a:rPr lang="en-GB" dirty="0" smtClean="0">
                <a:solidFill>
                  <a:srgbClr val="003399"/>
                </a:solidFill>
                <a:latin typeface="Arial" panose="020B0604020202020204" pitchFamily="34" charset="0"/>
                <a:cs typeface="Arial" panose="020B0604020202020204" pitchFamily="34" charset="0"/>
              </a:rPr>
              <a:t>Run procurement</a:t>
            </a:r>
          </a:p>
          <a:p>
            <a:pPr marL="285750" indent="-285750">
              <a:buFont typeface="Wingdings" panose="05000000000000000000" pitchFamily="2" charset="2"/>
              <a:buChar char="ü"/>
            </a:pPr>
            <a:r>
              <a:rPr lang="en-GB" dirty="0" smtClean="0">
                <a:solidFill>
                  <a:srgbClr val="003399"/>
                </a:solidFill>
                <a:latin typeface="Arial" panose="020B0604020202020204" pitchFamily="34" charset="0"/>
                <a:cs typeface="Arial" panose="020B0604020202020204" pitchFamily="34" charset="0"/>
              </a:rPr>
              <a:t>Get approval from Ministry of Interior</a:t>
            </a:r>
          </a:p>
          <a:p>
            <a:pPr marL="285750" indent="-285750">
              <a:buFont typeface="Wingdings" panose="05000000000000000000" pitchFamily="2" charset="2"/>
              <a:buChar char="ü"/>
            </a:pPr>
            <a:r>
              <a:rPr lang="en-GB" dirty="0" smtClean="0">
                <a:solidFill>
                  <a:srgbClr val="003399"/>
                </a:solidFill>
                <a:latin typeface="Arial" panose="020B0604020202020204" pitchFamily="34" charset="0"/>
                <a:cs typeface="Arial" panose="020B0604020202020204" pitchFamily="34" charset="0"/>
              </a:rPr>
              <a:t>Sign the contract</a:t>
            </a:r>
          </a:p>
          <a:p>
            <a:pPr marL="285750" indent="-285750">
              <a:buFont typeface="Wingdings" panose="05000000000000000000" pitchFamily="2" charset="2"/>
              <a:buChar char="ü"/>
            </a:pPr>
            <a:r>
              <a:rPr lang="en-GB" dirty="0" smtClean="0">
                <a:solidFill>
                  <a:srgbClr val="003399"/>
                </a:solidFill>
                <a:latin typeface="Arial" panose="020B0604020202020204" pitchFamily="34" charset="0"/>
                <a:cs typeface="Arial" panose="020B0604020202020204" pitchFamily="34" charset="0"/>
              </a:rPr>
              <a:t>Inform LP</a:t>
            </a:r>
            <a:endParaRPr lang="lv-LV" dirty="0" smtClean="0">
              <a:solidFill>
                <a:srgbClr val="003399"/>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endParaRPr lang="lv-LV" dirty="0">
              <a:solidFill>
                <a:srgbClr val="003399"/>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lv-LV" dirty="0" smtClean="0">
                <a:solidFill>
                  <a:srgbClr val="003399"/>
                </a:solidFill>
                <a:latin typeface="Arial" panose="020B0604020202020204" pitchFamily="34" charset="0"/>
                <a:cs typeface="Arial" panose="020B0604020202020204" pitchFamily="34" charset="0"/>
              </a:rPr>
              <a:t>FC </a:t>
            </a:r>
            <a:r>
              <a:rPr lang="lv-LV" dirty="0" err="1" smtClean="0">
                <a:solidFill>
                  <a:srgbClr val="003399"/>
                </a:solidFill>
                <a:latin typeface="Arial" panose="020B0604020202020204" pitchFamily="34" charset="0"/>
                <a:cs typeface="Arial" panose="020B0604020202020204" pitchFamily="34" charset="0"/>
              </a:rPr>
              <a:t>shall</a:t>
            </a:r>
            <a:r>
              <a:rPr lang="lv-LV" dirty="0" smtClean="0">
                <a:solidFill>
                  <a:srgbClr val="003399"/>
                </a:solidFill>
                <a:latin typeface="Arial" panose="020B0604020202020204" pitchFamily="34" charset="0"/>
                <a:cs typeface="Arial" panose="020B0604020202020204" pitchFamily="34" charset="0"/>
              </a:rPr>
              <a:t> </a:t>
            </a:r>
            <a:r>
              <a:rPr lang="lv-LV" dirty="0" err="1" smtClean="0">
                <a:solidFill>
                  <a:srgbClr val="003399"/>
                </a:solidFill>
                <a:latin typeface="Arial" panose="020B0604020202020204" pitchFamily="34" charset="0"/>
                <a:cs typeface="Arial" panose="020B0604020202020204" pitchFamily="34" charset="0"/>
              </a:rPr>
              <a:t>apply</a:t>
            </a:r>
            <a:r>
              <a:rPr lang="lv-LV" dirty="0" smtClean="0">
                <a:solidFill>
                  <a:srgbClr val="003399"/>
                </a:solidFill>
                <a:latin typeface="Arial" panose="020B0604020202020204" pitchFamily="34" charset="0"/>
                <a:cs typeface="Arial" panose="020B0604020202020204" pitchFamily="34" charset="0"/>
              </a:rPr>
              <a:t> </a:t>
            </a:r>
            <a:r>
              <a:rPr lang="lv-LV" dirty="0" err="1" smtClean="0">
                <a:solidFill>
                  <a:srgbClr val="003399"/>
                </a:solidFill>
                <a:latin typeface="Arial" panose="020B0604020202020204" pitchFamily="34" charset="0"/>
                <a:cs typeface="Arial" panose="020B0604020202020204" pitchFamily="34" charset="0"/>
              </a:rPr>
              <a:t>for</a:t>
            </a:r>
            <a:r>
              <a:rPr lang="lv-LV" dirty="0" smtClean="0">
                <a:solidFill>
                  <a:srgbClr val="003399"/>
                </a:solidFill>
                <a:latin typeface="Arial" panose="020B0604020202020204" pitchFamily="34" charset="0"/>
                <a:cs typeface="Arial" panose="020B0604020202020204" pitchFamily="34" charset="0"/>
              </a:rPr>
              <a:t> </a:t>
            </a:r>
            <a:r>
              <a:rPr lang="lv-LV" dirty="0" err="1" smtClean="0">
                <a:solidFill>
                  <a:srgbClr val="003399"/>
                </a:solidFill>
                <a:latin typeface="Arial" panose="020B0604020202020204" pitchFamily="34" charset="0"/>
                <a:cs typeface="Arial" panose="020B0604020202020204" pitchFamily="34" charset="0"/>
              </a:rPr>
              <a:t>access</a:t>
            </a:r>
            <a:r>
              <a:rPr lang="lv-LV" dirty="0" smtClean="0">
                <a:solidFill>
                  <a:srgbClr val="003399"/>
                </a:solidFill>
                <a:latin typeface="Arial" panose="020B0604020202020204" pitchFamily="34" charset="0"/>
                <a:cs typeface="Arial" panose="020B0604020202020204" pitchFamily="34" charset="0"/>
              </a:rPr>
              <a:t> </a:t>
            </a:r>
            <a:r>
              <a:rPr lang="lv-LV" dirty="0" err="1" smtClean="0">
                <a:solidFill>
                  <a:srgbClr val="003399"/>
                </a:solidFill>
                <a:latin typeface="Arial" panose="020B0604020202020204" pitchFamily="34" charset="0"/>
                <a:cs typeface="Arial" panose="020B0604020202020204" pitchFamily="34" charset="0"/>
              </a:rPr>
              <a:t>in</a:t>
            </a:r>
            <a:r>
              <a:rPr lang="lv-LV" dirty="0" smtClean="0">
                <a:solidFill>
                  <a:srgbClr val="003399"/>
                </a:solidFill>
                <a:latin typeface="Arial" panose="020B0604020202020204" pitchFamily="34" charset="0"/>
                <a:cs typeface="Arial" panose="020B0604020202020204" pitchFamily="34" charset="0"/>
              </a:rPr>
              <a:t> </a:t>
            </a:r>
            <a:r>
              <a:rPr lang="lv-LV" dirty="0" err="1" smtClean="0">
                <a:solidFill>
                  <a:srgbClr val="003399"/>
                </a:solidFill>
                <a:latin typeface="Arial" panose="020B0604020202020204" pitchFamily="34" charset="0"/>
                <a:cs typeface="Arial" panose="020B0604020202020204" pitchFamily="34" charset="0"/>
              </a:rPr>
              <a:t>eMS</a:t>
            </a:r>
            <a:endParaRPr lang="en-GB" dirty="0" smtClean="0">
              <a:solidFill>
                <a:srgbClr val="003399"/>
              </a:solidFill>
              <a:latin typeface="Arial" panose="020B0604020202020204" pitchFamily="34" charset="0"/>
              <a:cs typeface="Arial" panose="020B0604020202020204" pitchFamily="34" charset="0"/>
            </a:endParaRPr>
          </a:p>
          <a:p>
            <a:endParaRPr lang="lv-LV" dirty="0">
              <a:latin typeface="Arial" panose="020B0604020202020204" pitchFamily="34" charset="0"/>
              <a:cs typeface="Arial" panose="020B0604020202020204" pitchFamily="34" charset="0"/>
            </a:endParaRPr>
          </a:p>
          <a:p>
            <a:r>
              <a:rPr lang="lv-LV" dirty="0" err="1" smtClean="0">
                <a:latin typeface="Arial" panose="020B0604020202020204" pitchFamily="34" charset="0"/>
                <a:cs typeface="Arial" panose="020B0604020202020204" pitchFamily="34" charset="0"/>
              </a:rPr>
              <a:t>For</a:t>
            </a:r>
            <a:r>
              <a:rPr lang="lv-LV" dirty="0" smtClean="0">
                <a:latin typeface="Arial" panose="020B0604020202020204" pitchFamily="34" charset="0"/>
                <a:cs typeface="Arial" panose="020B0604020202020204" pitchFamily="34" charset="0"/>
              </a:rPr>
              <a:t> </a:t>
            </a:r>
            <a:r>
              <a:rPr lang="lv-LV" dirty="0" err="1" smtClean="0">
                <a:latin typeface="Arial" panose="020B0604020202020204" pitchFamily="34" charset="0"/>
                <a:cs typeface="Arial" panose="020B0604020202020204" pitchFamily="34" charset="0"/>
              </a:rPr>
              <a:t>more</a:t>
            </a:r>
            <a:r>
              <a:rPr lang="lv-LV" dirty="0" smtClean="0">
                <a:latin typeface="Arial" panose="020B0604020202020204" pitchFamily="34" charset="0"/>
                <a:cs typeface="Arial" panose="020B0604020202020204" pitchFamily="34" charset="0"/>
              </a:rPr>
              <a:t> </a:t>
            </a:r>
            <a:r>
              <a:rPr lang="lv-LV" dirty="0" err="1" smtClean="0">
                <a:latin typeface="Arial" panose="020B0604020202020204" pitchFamily="34" charset="0"/>
                <a:cs typeface="Arial" panose="020B0604020202020204" pitchFamily="34" charset="0"/>
              </a:rPr>
              <a:t>information</a:t>
            </a:r>
            <a:r>
              <a:rPr lang="lv-LV" dirty="0" smtClean="0">
                <a:latin typeface="Arial" panose="020B0604020202020204" pitchFamily="34" charset="0"/>
                <a:cs typeface="Arial" panose="020B0604020202020204" pitchFamily="34" charset="0"/>
              </a:rPr>
              <a:t> </a:t>
            </a:r>
          </a:p>
          <a:p>
            <a:endParaRPr lang="lv-LV" dirty="0" smtClean="0">
              <a:latin typeface="Arial" panose="020B0604020202020204" pitchFamily="34" charset="0"/>
              <a:cs typeface="Arial" panose="020B0604020202020204" pitchFamily="34" charset="0"/>
            </a:endParaRPr>
          </a:p>
          <a:p>
            <a:r>
              <a:rPr lang="lv-LV" dirty="0">
                <a:latin typeface="Arial" panose="020B0604020202020204" pitchFamily="34" charset="0"/>
                <a:cs typeface="Arial" panose="020B0604020202020204" pitchFamily="34" charset="0"/>
                <a:hlinkClick r:id="rId3"/>
              </a:rPr>
              <a:t>http://latlit.eu/how-to-implement</a:t>
            </a:r>
            <a:r>
              <a:rPr lang="lv-LV" dirty="0" smtClean="0">
                <a:latin typeface="Arial" panose="020B0604020202020204" pitchFamily="34" charset="0"/>
                <a:cs typeface="Arial" panose="020B0604020202020204" pitchFamily="34" charset="0"/>
                <a:hlinkClick r:id="rId3"/>
              </a:rPr>
              <a:t>/</a:t>
            </a:r>
            <a:r>
              <a:rPr lang="lv-LV" dirty="0" smtClean="0">
                <a:latin typeface="Arial" panose="020B0604020202020204" pitchFamily="34" charset="0"/>
                <a:cs typeface="Arial" panose="020B0604020202020204" pitchFamily="34" charset="0"/>
              </a:rPr>
              <a:t> </a:t>
            </a:r>
          </a:p>
          <a:p>
            <a:r>
              <a:rPr lang="lv-LV" dirty="0" err="1" smtClean="0">
                <a:latin typeface="Arial" panose="020B0604020202020204" pitchFamily="34" charset="0"/>
                <a:cs typeface="Arial" panose="020B0604020202020204" pitchFamily="34" charset="0"/>
                <a:hlinkClick r:id="rId4"/>
              </a:rPr>
              <a:t>Financial</a:t>
            </a:r>
            <a:r>
              <a:rPr lang="lv-LV" dirty="0" smtClean="0">
                <a:latin typeface="Arial" panose="020B0604020202020204" pitchFamily="34" charset="0"/>
                <a:cs typeface="Arial" panose="020B0604020202020204" pitchFamily="34" charset="0"/>
                <a:hlinkClick r:id="rId4"/>
              </a:rPr>
              <a:t> </a:t>
            </a:r>
            <a:r>
              <a:rPr lang="lv-LV" dirty="0" err="1">
                <a:latin typeface="Arial" panose="020B0604020202020204" pitchFamily="34" charset="0"/>
                <a:cs typeface="Arial" panose="020B0604020202020204" pitchFamily="34" charset="0"/>
                <a:hlinkClick r:id="rId4"/>
              </a:rPr>
              <a:t>control</a:t>
            </a:r>
            <a:r>
              <a:rPr lang="lv-LV" dirty="0">
                <a:latin typeface="Arial" panose="020B0604020202020204" pitchFamily="34" charset="0"/>
                <a:cs typeface="Arial" panose="020B0604020202020204" pitchFamily="34" charset="0"/>
                <a:hlinkClick r:id="rId4"/>
              </a:rPr>
              <a:t> </a:t>
            </a:r>
            <a:r>
              <a:rPr lang="lv-LV" dirty="0" err="1">
                <a:latin typeface="Arial" panose="020B0604020202020204" pitchFamily="34" charset="0"/>
                <a:cs typeface="Arial" panose="020B0604020202020204" pitchFamily="34" charset="0"/>
                <a:hlinkClick r:id="rId4"/>
              </a:rPr>
              <a:t>in</a:t>
            </a:r>
            <a:r>
              <a:rPr lang="lv-LV" dirty="0">
                <a:latin typeface="Arial" panose="020B0604020202020204" pitchFamily="34" charset="0"/>
                <a:cs typeface="Arial" panose="020B0604020202020204" pitchFamily="34" charset="0"/>
                <a:hlinkClick r:id="rId4"/>
              </a:rPr>
              <a:t> </a:t>
            </a:r>
            <a:r>
              <a:rPr lang="lv-LV" dirty="0" err="1" smtClean="0">
                <a:latin typeface="Arial" panose="020B0604020202020204" pitchFamily="34" charset="0"/>
                <a:cs typeface="Arial" panose="020B0604020202020204" pitchFamily="34" charset="0"/>
                <a:hlinkClick r:id="rId4"/>
              </a:rPr>
              <a:t>Lithuania</a:t>
            </a:r>
            <a:r>
              <a:rPr lang="lv-LV" dirty="0" smtClean="0">
                <a:latin typeface="Arial" panose="020B0604020202020204" pitchFamily="34" charset="0"/>
                <a:cs typeface="Arial" panose="020B0604020202020204" pitchFamily="34" charset="0"/>
              </a:rPr>
              <a:t> </a:t>
            </a:r>
            <a:endParaRPr lang="lv-LV"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23015" y="3983675"/>
            <a:ext cx="2039702" cy="2058165"/>
          </a:xfrm>
          <a:prstGeom prst="rect">
            <a:avLst/>
          </a:prstGeom>
        </p:spPr>
      </p:pic>
    </p:spTree>
    <p:extLst>
      <p:ext uri="{BB962C8B-B14F-4D97-AF65-F5344CB8AC3E}">
        <p14:creationId xmlns:p14="http://schemas.microsoft.com/office/powerpoint/2010/main" val="737607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lv-LV" dirty="0" smtClean="0"/>
              <a:t>CHANGES IN THE PROJECT</a:t>
            </a:r>
            <a:endParaRPr lang="en-US" noProof="0" dirty="0"/>
          </a:p>
        </p:txBody>
      </p:sp>
      <p:sp>
        <p:nvSpPr>
          <p:cNvPr id="7" name="Rectangle 6"/>
          <p:cNvSpPr/>
          <p:nvPr/>
        </p:nvSpPr>
        <p:spPr>
          <a:xfrm>
            <a:off x="593778" y="2313164"/>
            <a:ext cx="11173069" cy="1323439"/>
          </a:xfrm>
          <a:prstGeom prst="rect">
            <a:avLst/>
          </a:prstGeom>
        </p:spPr>
        <p:txBody>
          <a:bodyPr wrap="square">
            <a:spAutoFit/>
          </a:bodyPr>
          <a:lstStyle/>
          <a:p>
            <a:pPr lvl="0"/>
            <a:r>
              <a:rPr lang="lv-LV" sz="2000" b="1" dirty="0" smtClean="0">
                <a:solidFill>
                  <a:srgbClr val="003399"/>
                </a:solidFill>
                <a:latin typeface="Arial" pitchFamily="34" charset="0"/>
                <a:ea typeface="Open Sans" panose="020B0606030504020204" pitchFamily="34" charset="0"/>
                <a:cs typeface="Arial" pitchFamily="34" charset="0"/>
              </a:rPr>
              <a:t>T</a:t>
            </a:r>
            <a:r>
              <a:rPr lang="en-GB" sz="2000" b="1" dirty="0" err="1" smtClean="0">
                <a:solidFill>
                  <a:srgbClr val="003399"/>
                </a:solidFill>
                <a:latin typeface="Arial" pitchFamily="34" charset="0"/>
                <a:ea typeface="Open Sans" panose="020B0606030504020204" pitchFamily="34" charset="0"/>
                <a:cs typeface="Arial" pitchFamily="34" charset="0"/>
              </a:rPr>
              <a:t>ype</a:t>
            </a:r>
            <a:r>
              <a:rPr lang="lv-LV" sz="2000" b="1" dirty="0" smtClean="0">
                <a:solidFill>
                  <a:srgbClr val="003399"/>
                </a:solidFill>
                <a:latin typeface="Arial" pitchFamily="34" charset="0"/>
                <a:ea typeface="Open Sans" panose="020B0606030504020204" pitchFamily="34" charset="0"/>
                <a:cs typeface="Arial" pitchFamily="34" charset="0"/>
              </a:rPr>
              <a:t>s </a:t>
            </a:r>
            <a:r>
              <a:rPr lang="lv-LV" sz="2000" b="1" dirty="0" err="1" smtClean="0">
                <a:solidFill>
                  <a:srgbClr val="003399"/>
                </a:solidFill>
                <a:latin typeface="Arial" pitchFamily="34" charset="0"/>
                <a:ea typeface="Open Sans" panose="020B0606030504020204" pitchFamily="34" charset="0"/>
                <a:cs typeface="Arial" pitchFamily="34" charset="0"/>
              </a:rPr>
              <a:t>of</a:t>
            </a:r>
            <a:r>
              <a:rPr lang="lv-LV" sz="2000" b="1" dirty="0" smtClean="0">
                <a:solidFill>
                  <a:srgbClr val="003399"/>
                </a:solidFill>
                <a:latin typeface="Arial" pitchFamily="34" charset="0"/>
                <a:ea typeface="Open Sans" panose="020B0606030504020204" pitchFamily="34" charset="0"/>
                <a:cs typeface="Arial" pitchFamily="34" charset="0"/>
              </a:rPr>
              <a:t> </a:t>
            </a:r>
            <a:r>
              <a:rPr lang="lv-LV" sz="2000" b="1" dirty="0" err="1" smtClean="0">
                <a:solidFill>
                  <a:srgbClr val="003399"/>
                </a:solidFill>
                <a:latin typeface="Arial" pitchFamily="34" charset="0"/>
                <a:ea typeface="Open Sans" panose="020B0606030504020204" pitchFamily="34" charset="0"/>
                <a:cs typeface="Arial" pitchFamily="34" charset="0"/>
              </a:rPr>
              <a:t>changes</a:t>
            </a:r>
            <a:r>
              <a:rPr lang="en-GB" sz="2000" b="1" dirty="0" smtClean="0">
                <a:solidFill>
                  <a:srgbClr val="003399"/>
                </a:solidFill>
                <a:latin typeface="Arial" pitchFamily="34" charset="0"/>
                <a:ea typeface="Open Sans" panose="020B0606030504020204" pitchFamily="34" charset="0"/>
                <a:cs typeface="Arial" pitchFamily="34" charset="0"/>
              </a:rPr>
              <a:t>:</a:t>
            </a:r>
            <a:endParaRPr lang="en-GB" sz="2000" b="1" dirty="0">
              <a:solidFill>
                <a:srgbClr val="003399"/>
              </a:solidFill>
              <a:latin typeface="Arial" pitchFamily="34" charset="0"/>
              <a:ea typeface="Open Sans" panose="020B0606030504020204" pitchFamily="34" charset="0"/>
              <a:cs typeface="Arial" pitchFamily="34" charset="0"/>
            </a:endParaRPr>
          </a:p>
          <a:p>
            <a:pPr marL="457200" lvl="0" indent="-457200">
              <a:buFont typeface="Wingdings" panose="05000000000000000000" pitchFamily="2" charset="2"/>
              <a:buChar char="ü"/>
            </a:pPr>
            <a:r>
              <a:rPr lang="en-GB" sz="2000" b="1" dirty="0">
                <a:solidFill>
                  <a:srgbClr val="003399"/>
                </a:solidFill>
                <a:latin typeface="Arial" pitchFamily="34" charset="0"/>
                <a:ea typeface="Open Sans" panose="020B0606030504020204" pitchFamily="34" charset="0"/>
                <a:cs typeface="Arial" pitchFamily="34" charset="0"/>
              </a:rPr>
              <a:t>Minor </a:t>
            </a:r>
            <a:r>
              <a:rPr lang="en-GB" sz="2000" b="1" dirty="0" smtClean="0">
                <a:solidFill>
                  <a:srgbClr val="003399"/>
                </a:solidFill>
                <a:latin typeface="Arial" pitchFamily="34" charset="0"/>
                <a:ea typeface="Open Sans" panose="020B0606030504020204" pitchFamily="34" charset="0"/>
                <a:cs typeface="Arial" pitchFamily="34" charset="0"/>
              </a:rPr>
              <a:t>changes</a:t>
            </a:r>
            <a:r>
              <a:rPr lang="lv-LV" sz="2000" b="1" dirty="0" smtClean="0">
                <a:solidFill>
                  <a:srgbClr val="003399"/>
                </a:solidFill>
                <a:latin typeface="Arial" pitchFamily="34" charset="0"/>
                <a:ea typeface="Open Sans" panose="020B0606030504020204" pitchFamily="34" charset="0"/>
                <a:cs typeface="Arial" pitchFamily="34" charset="0"/>
              </a:rPr>
              <a:t> </a:t>
            </a:r>
            <a:r>
              <a:rPr lang="lv-LV" sz="2000" b="1" dirty="0" err="1" smtClean="0">
                <a:solidFill>
                  <a:srgbClr val="003399"/>
                </a:solidFill>
                <a:latin typeface="Arial" pitchFamily="34" charset="0"/>
                <a:ea typeface="Open Sans" panose="020B0606030504020204" pitchFamily="34" charset="0"/>
                <a:cs typeface="Arial" pitchFamily="34" charset="0"/>
              </a:rPr>
              <a:t>communicated</a:t>
            </a:r>
            <a:r>
              <a:rPr lang="lv-LV" sz="2000" b="1" dirty="0" smtClean="0">
                <a:solidFill>
                  <a:srgbClr val="003399"/>
                </a:solidFill>
                <a:latin typeface="Arial" pitchFamily="34" charset="0"/>
                <a:ea typeface="Open Sans" panose="020B0606030504020204" pitchFamily="34" charset="0"/>
                <a:cs typeface="Arial" pitchFamily="34" charset="0"/>
              </a:rPr>
              <a:t> </a:t>
            </a:r>
            <a:r>
              <a:rPr lang="lv-LV" sz="2000" b="1" dirty="0" err="1" smtClean="0">
                <a:solidFill>
                  <a:srgbClr val="003399"/>
                </a:solidFill>
                <a:latin typeface="Arial" pitchFamily="34" charset="0"/>
                <a:ea typeface="Open Sans" panose="020B0606030504020204" pitchFamily="34" charset="0"/>
                <a:cs typeface="Arial" pitchFamily="34" charset="0"/>
              </a:rPr>
              <a:t>via</a:t>
            </a:r>
            <a:r>
              <a:rPr lang="lv-LV" sz="2000" b="1" dirty="0" smtClean="0">
                <a:solidFill>
                  <a:srgbClr val="003399"/>
                </a:solidFill>
                <a:latin typeface="Arial" pitchFamily="34" charset="0"/>
                <a:ea typeface="Open Sans" panose="020B0606030504020204" pitchFamily="34" charset="0"/>
                <a:cs typeface="Arial" pitchFamily="34" charset="0"/>
              </a:rPr>
              <a:t> </a:t>
            </a:r>
            <a:r>
              <a:rPr lang="lv-LV" sz="2000" b="1" dirty="0" err="1" smtClean="0">
                <a:solidFill>
                  <a:srgbClr val="003399"/>
                </a:solidFill>
                <a:latin typeface="Arial" pitchFamily="34" charset="0"/>
                <a:ea typeface="Open Sans" panose="020B0606030504020204" pitchFamily="34" charset="0"/>
                <a:cs typeface="Arial" pitchFamily="34" charset="0"/>
              </a:rPr>
              <a:t>Consolidated</a:t>
            </a:r>
            <a:r>
              <a:rPr lang="lv-LV" sz="2000" b="1" dirty="0" smtClean="0">
                <a:solidFill>
                  <a:srgbClr val="003399"/>
                </a:solidFill>
                <a:latin typeface="Arial" pitchFamily="34" charset="0"/>
                <a:ea typeface="Open Sans" panose="020B0606030504020204" pitchFamily="34" charset="0"/>
                <a:cs typeface="Arial" pitchFamily="34" charset="0"/>
              </a:rPr>
              <a:t> progress </a:t>
            </a:r>
            <a:r>
              <a:rPr lang="lv-LV" sz="2000" b="1" dirty="0" err="1" smtClean="0">
                <a:solidFill>
                  <a:srgbClr val="003399"/>
                </a:solidFill>
                <a:latin typeface="Arial" pitchFamily="34" charset="0"/>
                <a:ea typeface="Open Sans" panose="020B0606030504020204" pitchFamily="34" charset="0"/>
                <a:cs typeface="Arial" pitchFamily="34" charset="0"/>
              </a:rPr>
              <a:t>report</a:t>
            </a:r>
            <a:endParaRPr lang="lv-LV" sz="2000" b="1" dirty="0" smtClean="0">
              <a:solidFill>
                <a:srgbClr val="003399"/>
              </a:solidFill>
              <a:latin typeface="Arial" pitchFamily="34" charset="0"/>
              <a:ea typeface="Open Sans" panose="020B0606030504020204" pitchFamily="34" charset="0"/>
              <a:cs typeface="Arial" pitchFamily="34" charset="0"/>
            </a:endParaRPr>
          </a:p>
          <a:p>
            <a:pPr marL="457200" lvl="0" indent="-457200">
              <a:buFont typeface="Wingdings" panose="05000000000000000000" pitchFamily="2" charset="2"/>
              <a:buChar char="ü"/>
            </a:pPr>
            <a:r>
              <a:rPr lang="lv-LV" sz="2000" b="1" dirty="0" smtClean="0">
                <a:solidFill>
                  <a:srgbClr val="003399"/>
                </a:solidFill>
                <a:latin typeface="Arial" pitchFamily="34" charset="0"/>
                <a:ea typeface="Open Sans" panose="020B0606030504020204" pitchFamily="34" charset="0"/>
                <a:cs typeface="Arial" pitchFamily="34" charset="0"/>
              </a:rPr>
              <a:t>Minor </a:t>
            </a:r>
            <a:r>
              <a:rPr lang="lv-LV" sz="2000" b="1" dirty="0" err="1" smtClean="0">
                <a:solidFill>
                  <a:srgbClr val="003399"/>
                </a:solidFill>
                <a:latin typeface="Arial" pitchFamily="34" charset="0"/>
                <a:ea typeface="Open Sans" panose="020B0606030504020204" pitchFamily="34" charset="0"/>
                <a:cs typeface="Arial" pitchFamily="34" charset="0"/>
              </a:rPr>
              <a:t>changes</a:t>
            </a:r>
            <a:r>
              <a:rPr lang="lv-LV" sz="2000" b="1" dirty="0" smtClean="0">
                <a:solidFill>
                  <a:srgbClr val="003399"/>
                </a:solidFill>
                <a:latin typeface="Arial" pitchFamily="34" charset="0"/>
                <a:ea typeface="Open Sans" panose="020B0606030504020204" pitchFamily="34" charset="0"/>
                <a:cs typeface="Arial" pitchFamily="34" charset="0"/>
              </a:rPr>
              <a:t> </a:t>
            </a:r>
            <a:r>
              <a:rPr lang="lv-LV" sz="2000" b="1" dirty="0" err="1" smtClean="0">
                <a:solidFill>
                  <a:srgbClr val="003399"/>
                </a:solidFill>
                <a:latin typeface="Arial" pitchFamily="34" charset="0"/>
                <a:ea typeface="Open Sans" panose="020B0606030504020204" pitchFamily="34" charset="0"/>
                <a:cs typeface="Arial" pitchFamily="34" charset="0"/>
              </a:rPr>
              <a:t>requested</a:t>
            </a:r>
            <a:r>
              <a:rPr lang="lv-LV" sz="2000" b="1" dirty="0" smtClean="0">
                <a:solidFill>
                  <a:srgbClr val="003399"/>
                </a:solidFill>
                <a:latin typeface="Arial" pitchFamily="34" charset="0"/>
                <a:ea typeface="Open Sans" panose="020B0606030504020204" pitchFamily="34" charset="0"/>
                <a:cs typeface="Arial" pitchFamily="34" charset="0"/>
              </a:rPr>
              <a:t> </a:t>
            </a:r>
            <a:r>
              <a:rPr lang="lv-LV" sz="2000" b="1" dirty="0" err="1" smtClean="0">
                <a:solidFill>
                  <a:srgbClr val="003399"/>
                </a:solidFill>
                <a:latin typeface="Arial" pitchFamily="34" charset="0"/>
                <a:ea typeface="Open Sans" panose="020B0606030504020204" pitchFamily="34" charset="0"/>
                <a:cs typeface="Arial" pitchFamily="34" charset="0"/>
              </a:rPr>
              <a:t>by</a:t>
            </a:r>
            <a:r>
              <a:rPr lang="lv-LV" sz="2000" b="1" dirty="0" smtClean="0">
                <a:solidFill>
                  <a:srgbClr val="003399"/>
                </a:solidFill>
                <a:latin typeface="Arial" pitchFamily="34" charset="0"/>
                <a:ea typeface="Open Sans" panose="020B0606030504020204" pitchFamily="34" charset="0"/>
                <a:cs typeface="Arial" pitchFamily="34" charset="0"/>
              </a:rPr>
              <a:t> </a:t>
            </a:r>
            <a:r>
              <a:rPr lang="lv-LV" sz="2000" b="1" dirty="0" err="1" smtClean="0">
                <a:solidFill>
                  <a:srgbClr val="003399"/>
                </a:solidFill>
                <a:latin typeface="Arial" pitchFamily="34" charset="0"/>
                <a:ea typeface="Open Sans" panose="020B0606030504020204" pitchFamily="34" charset="0"/>
                <a:cs typeface="Arial" pitchFamily="34" charset="0"/>
              </a:rPr>
              <a:t>Modification</a:t>
            </a:r>
            <a:r>
              <a:rPr lang="lv-LV" sz="2000" b="1" dirty="0" smtClean="0">
                <a:solidFill>
                  <a:srgbClr val="003399"/>
                </a:solidFill>
                <a:latin typeface="Arial" pitchFamily="34" charset="0"/>
                <a:ea typeface="Open Sans" panose="020B0606030504020204" pitchFamily="34" charset="0"/>
                <a:cs typeface="Arial" pitchFamily="34" charset="0"/>
              </a:rPr>
              <a:t> </a:t>
            </a:r>
            <a:r>
              <a:rPr lang="lv-LV" sz="2000" b="1" dirty="0" err="1" smtClean="0">
                <a:solidFill>
                  <a:srgbClr val="003399"/>
                </a:solidFill>
                <a:latin typeface="Arial" pitchFamily="34" charset="0"/>
                <a:ea typeface="Open Sans" panose="020B0606030504020204" pitchFamily="34" charset="0"/>
                <a:cs typeface="Arial" pitchFamily="34" charset="0"/>
              </a:rPr>
              <a:t>request</a:t>
            </a:r>
            <a:r>
              <a:rPr lang="lv-LV" sz="2000" b="1" dirty="0" smtClean="0">
                <a:solidFill>
                  <a:srgbClr val="003399"/>
                </a:solidFill>
                <a:latin typeface="Arial" pitchFamily="34" charset="0"/>
                <a:ea typeface="Open Sans" panose="020B0606030504020204" pitchFamily="34" charset="0"/>
                <a:cs typeface="Arial" pitchFamily="34" charset="0"/>
              </a:rPr>
              <a:t> </a:t>
            </a:r>
            <a:r>
              <a:rPr lang="lv-LV" sz="2000" b="1" dirty="0" err="1" smtClean="0">
                <a:solidFill>
                  <a:srgbClr val="003399"/>
                </a:solidFill>
                <a:latin typeface="Arial" pitchFamily="34" charset="0"/>
                <a:ea typeface="Open Sans" panose="020B0606030504020204" pitchFamily="34" charset="0"/>
                <a:cs typeface="Arial" pitchFamily="34" charset="0"/>
              </a:rPr>
              <a:t>in</a:t>
            </a:r>
            <a:r>
              <a:rPr lang="lv-LV" sz="2000" b="1" dirty="0" smtClean="0">
                <a:solidFill>
                  <a:srgbClr val="003399"/>
                </a:solidFill>
                <a:latin typeface="Arial" pitchFamily="34" charset="0"/>
                <a:ea typeface="Open Sans" panose="020B0606030504020204" pitchFamily="34" charset="0"/>
                <a:cs typeface="Arial" pitchFamily="34" charset="0"/>
              </a:rPr>
              <a:t> </a:t>
            </a:r>
            <a:r>
              <a:rPr lang="lv-LV" sz="2000" b="1" dirty="0" err="1" smtClean="0">
                <a:solidFill>
                  <a:srgbClr val="003399"/>
                </a:solidFill>
                <a:latin typeface="Arial" pitchFamily="34" charset="0"/>
                <a:ea typeface="Open Sans" panose="020B0606030504020204" pitchFamily="34" charset="0"/>
                <a:cs typeface="Arial" pitchFamily="34" charset="0"/>
              </a:rPr>
              <a:t>eMS</a:t>
            </a:r>
            <a:r>
              <a:rPr lang="lv-LV" sz="2000" b="1" dirty="0" smtClean="0">
                <a:solidFill>
                  <a:srgbClr val="003399"/>
                </a:solidFill>
                <a:latin typeface="Arial" pitchFamily="34" charset="0"/>
                <a:ea typeface="Open Sans" panose="020B0606030504020204" pitchFamily="34" charset="0"/>
                <a:cs typeface="Arial" pitchFamily="34" charset="0"/>
              </a:rPr>
              <a:t> </a:t>
            </a:r>
          </a:p>
          <a:p>
            <a:pPr marL="457200" lvl="0" indent="-457200">
              <a:buFont typeface="Wingdings" panose="05000000000000000000" pitchFamily="2" charset="2"/>
              <a:buChar char="ü"/>
            </a:pPr>
            <a:r>
              <a:rPr lang="en-GB" sz="2000" b="1" dirty="0" smtClean="0">
                <a:solidFill>
                  <a:srgbClr val="003399"/>
                </a:solidFill>
                <a:latin typeface="Arial" pitchFamily="34" charset="0"/>
                <a:ea typeface="Open Sans" panose="020B0606030504020204" pitchFamily="34" charset="0"/>
                <a:cs typeface="Arial" pitchFamily="34" charset="0"/>
              </a:rPr>
              <a:t>Major changes</a:t>
            </a:r>
            <a:r>
              <a:rPr lang="lv-LV" sz="2000" b="1" dirty="0">
                <a:solidFill>
                  <a:srgbClr val="003399"/>
                </a:solidFill>
                <a:latin typeface="Arial" pitchFamily="34" charset="0"/>
                <a:ea typeface="Open Sans" panose="020B0606030504020204" pitchFamily="34" charset="0"/>
                <a:cs typeface="Arial" pitchFamily="34" charset="0"/>
              </a:rPr>
              <a:t> </a:t>
            </a:r>
            <a:r>
              <a:rPr lang="lv-LV" sz="2000" b="1" dirty="0" err="1">
                <a:solidFill>
                  <a:srgbClr val="003399"/>
                </a:solidFill>
                <a:latin typeface="Arial" pitchFamily="34" charset="0"/>
                <a:ea typeface="Open Sans" panose="020B0606030504020204" pitchFamily="34" charset="0"/>
                <a:cs typeface="Arial" pitchFamily="34" charset="0"/>
              </a:rPr>
              <a:t>requested</a:t>
            </a:r>
            <a:r>
              <a:rPr lang="lv-LV" sz="2000" b="1" dirty="0">
                <a:solidFill>
                  <a:srgbClr val="003399"/>
                </a:solidFill>
                <a:latin typeface="Arial" pitchFamily="34" charset="0"/>
                <a:ea typeface="Open Sans" panose="020B0606030504020204" pitchFamily="34" charset="0"/>
                <a:cs typeface="Arial" pitchFamily="34" charset="0"/>
              </a:rPr>
              <a:t> </a:t>
            </a:r>
            <a:r>
              <a:rPr lang="lv-LV" sz="2000" b="1" dirty="0" err="1">
                <a:solidFill>
                  <a:srgbClr val="003399"/>
                </a:solidFill>
                <a:latin typeface="Arial" pitchFamily="34" charset="0"/>
                <a:ea typeface="Open Sans" panose="020B0606030504020204" pitchFamily="34" charset="0"/>
                <a:cs typeface="Arial" pitchFamily="34" charset="0"/>
              </a:rPr>
              <a:t>by</a:t>
            </a:r>
            <a:r>
              <a:rPr lang="lv-LV" sz="2000" b="1" dirty="0">
                <a:solidFill>
                  <a:srgbClr val="003399"/>
                </a:solidFill>
                <a:latin typeface="Arial" pitchFamily="34" charset="0"/>
                <a:ea typeface="Open Sans" panose="020B0606030504020204" pitchFamily="34" charset="0"/>
                <a:cs typeface="Arial" pitchFamily="34" charset="0"/>
              </a:rPr>
              <a:t> </a:t>
            </a:r>
            <a:r>
              <a:rPr lang="lv-LV" sz="2000" b="1" dirty="0" err="1">
                <a:solidFill>
                  <a:srgbClr val="003399"/>
                </a:solidFill>
                <a:latin typeface="Arial" pitchFamily="34" charset="0"/>
                <a:ea typeface="Open Sans" panose="020B0606030504020204" pitchFamily="34" charset="0"/>
                <a:cs typeface="Arial" pitchFamily="34" charset="0"/>
              </a:rPr>
              <a:t>Modification</a:t>
            </a:r>
            <a:r>
              <a:rPr lang="lv-LV" sz="2000" b="1" dirty="0">
                <a:solidFill>
                  <a:srgbClr val="003399"/>
                </a:solidFill>
                <a:latin typeface="Arial" pitchFamily="34" charset="0"/>
                <a:ea typeface="Open Sans" panose="020B0606030504020204" pitchFamily="34" charset="0"/>
                <a:cs typeface="Arial" pitchFamily="34" charset="0"/>
              </a:rPr>
              <a:t> </a:t>
            </a:r>
            <a:r>
              <a:rPr lang="lv-LV" sz="2000" b="1" dirty="0" err="1">
                <a:solidFill>
                  <a:srgbClr val="003399"/>
                </a:solidFill>
                <a:latin typeface="Arial" pitchFamily="34" charset="0"/>
                <a:ea typeface="Open Sans" panose="020B0606030504020204" pitchFamily="34" charset="0"/>
                <a:cs typeface="Arial" pitchFamily="34" charset="0"/>
              </a:rPr>
              <a:t>request</a:t>
            </a:r>
            <a:r>
              <a:rPr lang="lv-LV" sz="2000" b="1" dirty="0">
                <a:solidFill>
                  <a:srgbClr val="003399"/>
                </a:solidFill>
                <a:latin typeface="Arial" pitchFamily="34" charset="0"/>
                <a:ea typeface="Open Sans" panose="020B0606030504020204" pitchFamily="34" charset="0"/>
                <a:cs typeface="Arial" pitchFamily="34" charset="0"/>
              </a:rPr>
              <a:t> </a:t>
            </a:r>
            <a:r>
              <a:rPr lang="lv-LV" sz="2000" b="1" dirty="0" err="1">
                <a:solidFill>
                  <a:srgbClr val="003399"/>
                </a:solidFill>
                <a:latin typeface="Arial" pitchFamily="34" charset="0"/>
                <a:ea typeface="Open Sans" panose="020B0606030504020204" pitchFamily="34" charset="0"/>
                <a:cs typeface="Arial" pitchFamily="34" charset="0"/>
              </a:rPr>
              <a:t>in</a:t>
            </a:r>
            <a:r>
              <a:rPr lang="lv-LV" sz="2000" b="1" dirty="0">
                <a:solidFill>
                  <a:srgbClr val="003399"/>
                </a:solidFill>
                <a:latin typeface="Arial" pitchFamily="34" charset="0"/>
                <a:ea typeface="Open Sans" panose="020B0606030504020204" pitchFamily="34" charset="0"/>
                <a:cs typeface="Arial" pitchFamily="34" charset="0"/>
              </a:rPr>
              <a:t> </a:t>
            </a:r>
            <a:r>
              <a:rPr lang="lv-LV" sz="2000" b="1" dirty="0" err="1" smtClean="0">
                <a:solidFill>
                  <a:srgbClr val="003399"/>
                </a:solidFill>
                <a:latin typeface="Arial" pitchFamily="34" charset="0"/>
                <a:ea typeface="Open Sans" panose="020B0606030504020204" pitchFamily="34" charset="0"/>
                <a:cs typeface="Arial" pitchFamily="34" charset="0"/>
              </a:rPr>
              <a:t>eMS</a:t>
            </a:r>
            <a:endParaRPr lang="en-GB" sz="2000" b="1" dirty="0">
              <a:solidFill>
                <a:srgbClr val="034EA2"/>
              </a:solidFill>
              <a:latin typeface="Arial" pitchFamily="34" charset="0"/>
              <a:ea typeface="Open Sans" panose="020B0606030504020204" pitchFamily="34" charset="0"/>
              <a:cs typeface="Arial" pitchFamily="34" charset="0"/>
            </a:endParaRPr>
          </a:p>
        </p:txBody>
      </p:sp>
      <p:sp>
        <p:nvSpPr>
          <p:cNvPr id="11" name="Rectangle 10"/>
          <p:cNvSpPr/>
          <p:nvPr/>
        </p:nvSpPr>
        <p:spPr>
          <a:xfrm>
            <a:off x="1266008" y="3666044"/>
            <a:ext cx="10575651" cy="707886"/>
          </a:xfrm>
          <a:prstGeom prst="rect">
            <a:avLst/>
          </a:prstGeom>
        </p:spPr>
        <p:txBody>
          <a:bodyPr wrap="square">
            <a:spAutoFit/>
          </a:bodyPr>
          <a:lstStyle/>
          <a:p>
            <a:pPr lvl="0"/>
            <a:r>
              <a:rPr lang="lv-LV" sz="2000" b="1" dirty="0" err="1" smtClean="0">
                <a:solidFill>
                  <a:schemeClr val="accent4"/>
                </a:solidFill>
                <a:ea typeface="Open Sans" panose="020B0606030504020204" pitchFamily="34" charset="0"/>
                <a:cs typeface="Arial" pitchFamily="34" charset="0"/>
              </a:rPr>
              <a:t>Use</a:t>
            </a:r>
            <a:r>
              <a:rPr lang="lv-LV" sz="2000" b="1" dirty="0" smtClean="0">
                <a:solidFill>
                  <a:schemeClr val="accent4"/>
                </a:solidFill>
                <a:ea typeface="Open Sans" panose="020B0606030504020204" pitchFamily="34" charset="0"/>
                <a:cs typeface="Arial" pitchFamily="34" charset="0"/>
              </a:rPr>
              <a:t> </a:t>
            </a:r>
            <a:r>
              <a:rPr lang="lv-LV" sz="2000" b="1" dirty="0" err="1" smtClean="0">
                <a:solidFill>
                  <a:schemeClr val="accent4"/>
                </a:solidFill>
                <a:ea typeface="Open Sans" panose="020B0606030504020204" pitchFamily="34" charset="0"/>
                <a:cs typeface="Arial" pitchFamily="34" charset="0"/>
              </a:rPr>
              <a:t>the</a:t>
            </a:r>
            <a:r>
              <a:rPr lang="lv-LV" sz="2000" b="1" dirty="0" smtClean="0">
                <a:solidFill>
                  <a:schemeClr val="accent4"/>
                </a:solidFill>
                <a:ea typeface="Open Sans" panose="020B0606030504020204" pitchFamily="34" charset="0"/>
                <a:cs typeface="Arial" pitchFamily="34" charset="0"/>
              </a:rPr>
              <a:t> </a:t>
            </a:r>
            <a:r>
              <a:rPr lang="lv-LV" sz="2000" b="1" dirty="0" err="1" smtClean="0">
                <a:solidFill>
                  <a:schemeClr val="accent4"/>
                </a:solidFill>
                <a:ea typeface="Open Sans" panose="020B0606030504020204" pitchFamily="34" charset="0"/>
                <a:cs typeface="Arial" pitchFamily="34" charset="0"/>
              </a:rPr>
              <a:t>word</a:t>
            </a:r>
            <a:r>
              <a:rPr lang="lv-LV" sz="2000" b="1" dirty="0" smtClean="0">
                <a:solidFill>
                  <a:schemeClr val="accent4"/>
                </a:solidFill>
                <a:ea typeface="Open Sans" panose="020B0606030504020204" pitchFamily="34" charset="0"/>
                <a:cs typeface="Arial" pitchFamily="34" charset="0"/>
              </a:rPr>
              <a:t> </a:t>
            </a:r>
            <a:r>
              <a:rPr lang="lv-LV" sz="2000" b="1" dirty="0" err="1" smtClean="0">
                <a:solidFill>
                  <a:schemeClr val="accent4"/>
                </a:solidFill>
                <a:ea typeface="Open Sans" panose="020B0606030504020204" pitchFamily="34" charset="0"/>
                <a:cs typeface="Arial" pitchFamily="34" charset="0"/>
              </a:rPr>
              <a:t>form</a:t>
            </a:r>
            <a:r>
              <a:rPr lang="lv-LV" sz="2000" b="1" dirty="0" smtClean="0">
                <a:solidFill>
                  <a:schemeClr val="accent4"/>
                </a:solidFill>
                <a:ea typeface="Open Sans" panose="020B0606030504020204" pitchFamily="34" charset="0"/>
                <a:cs typeface="Arial" pitchFamily="34" charset="0"/>
              </a:rPr>
              <a:t>        </a:t>
            </a:r>
            <a:r>
              <a:rPr lang="lv-LV" sz="2000" b="1" dirty="0" err="1" smtClean="0">
                <a:solidFill>
                  <a:schemeClr val="accent4"/>
                </a:solidFill>
                <a:ea typeface="Open Sans" panose="020B0606030504020204" pitchFamily="34" charset="0"/>
                <a:cs typeface="Arial" pitchFamily="34" charset="0"/>
              </a:rPr>
              <a:t>for</a:t>
            </a:r>
            <a:r>
              <a:rPr lang="lv-LV" sz="2000" b="1" dirty="0" smtClean="0">
                <a:solidFill>
                  <a:schemeClr val="accent4"/>
                </a:solidFill>
                <a:ea typeface="Open Sans" panose="020B0606030504020204" pitchFamily="34" charset="0"/>
                <a:cs typeface="Arial" pitchFamily="34" charset="0"/>
              </a:rPr>
              <a:t> </a:t>
            </a:r>
            <a:r>
              <a:rPr lang="lv-LV" sz="2000" b="1" dirty="0" err="1" smtClean="0">
                <a:solidFill>
                  <a:schemeClr val="accent4"/>
                </a:solidFill>
                <a:ea typeface="Open Sans" panose="020B0606030504020204" pitchFamily="34" charset="0"/>
                <a:cs typeface="Arial" pitchFamily="34" charset="0"/>
              </a:rPr>
              <a:t>preparation</a:t>
            </a:r>
            <a:r>
              <a:rPr lang="lv-LV" sz="2000" b="1" dirty="0" smtClean="0">
                <a:solidFill>
                  <a:schemeClr val="accent4"/>
                </a:solidFill>
                <a:ea typeface="Open Sans" panose="020B0606030504020204" pitchFamily="34" charset="0"/>
                <a:cs typeface="Arial" pitchFamily="34" charset="0"/>
              </a:rPr>
              <a:t> </a:t>
            </a:r>
            <a:r>
              <a:rPr lang="lv-LV" sz="2000" b="1" dirty="0" err="1" smtClean="0">
                <a:solidFill>
                  <a:schemeClr val="accent4"/>
                </a:solidFill>
                <a:ea typeface="Open Sans" panose="020B0606030504020204" pitchFamily="34" charset="0"/>
                <a:cs typeface="Arial" pitchFamily="34" charset="0"/>
              </a:rPr>
              <a:t>of</a:t>
            </a:r>
            <a:r>
              <a:rPr lang="lv-LV" sz="2000" b="1" dirty="0" smtClean="0">
                <a:solidFill>
                  <a:schemeClr val="accent4"/>
                </a:solidFill>
                <a:ea typeface="Open Sans" panose="020B0606030504020204" pitchFamily="34" charset="0"/>
                <a:cs typeface="Arial" pitchFamily="34" charset="0"/>
              </a:rPr>
              <a:t> </a:t>
            </a:r>
            <a:r>
              <a:rPr lang="lv-LV" sz="2000" b="1" dirty="0" err="1" smtClean="0">
                <a:solidFill>
                  <a:schemeClr val="accent4"/>
                </a:solidFill>
                <a:ea typeface="Open Sans" panose="020B0606030504020204" pitchFamily="34" charset="0"/>
                <a:cs typeface="Arial" pitchFamily="34" charset="0"/>
              </a:rPr>
              <a:t>Request</a:t>
            </a:r>
            <a:r>
              <a:rPr lang="lv-LV" sz="2000" b="1" dirty="0" smtClean="0">
                <a:solidFill>
                  <a:schemeClr val="accent4"/>
                </a:solidFill>
                <a:ea typeface="Open Sans" panose="020B0606030504020204" pitchFamily="34" charset="0"/>
                <a:cs typeface="Arial" pitchFamily="34" charset="0"/>
              </a:rPr>
              <a:t> </a:t>
            </a:r>
            <a:r>
              <a:rPr lang="lv-LV" sz="2000" b="1" dirty="0" err="1" smtClean="0">
                <a:solidFill>
                  <a:schemeClr val="accent4"/>
                </a:solidFill>
                <a:ea typeface="Open Sans" panose="020B0606030504020204" pitchFamily="34" charset="0"/>
                <a:cs typeface="Arial" pitchFamily="34" charset="0"/>
              </a:rPr>
              <a:t>for</a:t>
            </a:r>
            <a:r>
              <a:rPr lang="lv-LV" sz="2000" b="1" dirty="0" smtClean="0">
                <a:solidFill>
                  <a:schemeClr val="accent4"/>
                </a:solidFill>
                <a:ea typeface="Open Sans" panose="020B0606030504020204" pitchFamily="34" charset="0"/>
                <a:cs typeface="Arial" pitchFamily="34" charset="0"/>
              </a:rPr>
              <a:t> </a:t>
            </a:r>
            <a:r>
              <a:rPr lang="lv-LV" sz="2000" b="1" dirty="0" err="1" smtClean="0">
                <a:solidFill>
                  <a:schemeClr val="accent4"/>
                </a:solidFill>
                <a:ea typeface="Open Sans" panose="020B0606030504020204" pitchFamily="34" charset="0"/>
                <a:cs typeface="Arial" pitchFamily="34" charset="0"/>
              </a:rPr>
              <a:t>changes</a:t>
            </a:r>
            <a:r>
              <a:rPr lang="lv-LV" sz="2000" b="1" dirty="0" smtClean="0">
                <a:solidFill>
                  <a:schemeClr val="accent4"/>
                </a:solidFill>
                <a:ea typeface="Open Sans" panose="020B0606030504020204" pitchFamily="34" charset="0"/>
                <a:cs typeface="Arial" pitchFamily="34" charset="0"/>
              </a:rPr>
              <a:t> and </a:t>
            </a:r>
            <a:r>
              <a:rPr lang="lv-LV" sz="2000" b="1" dirty="0" err="1" smtClean="0">
                <a:solidFill>
                  <a:schemeClr val="accent4"/>
                </a:solidFill>
                <a:ea typeface="Open Sans" panose="020B0606030504020204" pitchFamily="34" charset="0"/>
                <a:cs typeface="Arial" pitchFamily="34" charset="0"/>
              </a:rPr>
              <a:t>harmonise</a:t>
            </a:r>
            <a:r>
              <a:rPr lang="lv-LV" sz="2000" b="1" dirty="0" smtClean="0">
                <a:solidFill>
                  <a:schemeClr val="accent4"/>
                </a:solidFill>
                <a:ea typeface="Open Sans" panose="020B0606030504020204" pitchFamily="34" charset="0"/>
                <a:cs typeface="Arial" pitchFamily="34" charset="0"/>
              </a:rPr>
              <a:t> it </a:t>
            </a:r>
            <a:r>
              <a:rPr lang="lv-LV" sz="2000" b="1" dirty="0" err="1" smtClean="0">
                <a:solidFill>
                  <a:schemeClr val="accent4"/>
                </a:solidFill>
                <a:ea typeface="Open Sans" panose="020B0606030504020204" pitchFamily="34" charset="0"/>
                <a:cs typeface="Arial" pitchFamily="34" charset="0"/>
              </a:rPr>
              <a:t>with</a:t>
            </a:r>
            <a:r>
              <a:rPr lang="lv-LV" sz="2000" b="1" dirty="0" smtClean="0">
                <a:solidFill>
                  <a:schemeClr val="accent4"/>
                </a:solidFill>
                <a:ea typeface="Open Sans" panose="020B0606030504020204" pitchFamily="34" charset="0"/>
                <a:cs typeface="Arial" pitchFamily="34" charset="0"/>
              </a:rPr>
              <a:t> JS </a:t>
            </a:r>
            <a:r>
              <a:rPr lang="lv-LV" sz="2000" b="1" dirty="0" err="1" smtClean="0">
                <a:solidFill>
                  <a:schemeClr val="accent4"/>
                </a:solidFill>
                <a:ea typeface="Open Sans" panose="020B0606030504020204" pitchFamily="34" charset="0"/>
                <a:cs typeface="Arial" pitchFamily="34" charset="0"/>
              </a:rPr>
              <a:t>before</a:t>
            </a:r>
            <a:r>
              <a:rPr lang="lv-LV" sz="2000" b="1" dirty="0" smtClean="0">
                <a:solidFill>
                  <a:schemeClr val="accent4"/>
                </a:solidFill>
                <a:ea typeface="Open Sans" panose="020B0606030504020204" pitchFamily="34" charset="0"/>
                <a:cs typeface="Arial" pitchFamily="34" charset="0"/>
              </a:rPr>
              <a:t> </a:t>
            </a:r>
            <a:r>
              <a:rPr lang="lv-LV" sz="2000" b="1" dirty="0" err="1" smtClean="0">
                <a:solidFill>
                  <a:schemeClr val="accent4"/>
                </a:solidFill>
                <a:ea typeface="Open Sans" panose="020B0606030504020204" pitchFamily="34" charset="0"/>
                <a:cs typeface="Arial" pitchFamily="34" charset="0"/>
              </a:rPr>
              <a:t>submission</a:t>
            </a:r>
            <a:r>
              <a:rPr lang="lv-LV" sz="2000" b="1" dirty="0" smtClean="0">
                <a:solidFill>
                  <a:schemeClr val="accent4"/>
                </a:solidFill>
                <a:ea typeface="Open Sans" panose="020B0606030504020204" pitchFamily="34" charset="0"/>
                <a:cs typeface="Arial" pitchFamily="34" charset="0"/>
              </a:rPr>
              <a:t> </a:t>
            </a:r>
            <a:r>
              <a:rPr lang="lv-LV" sz="2000" b="1" dirty="0" err="1" smtClean="0">
                <a:solidFill>
                  <a:schemeClr val="accent4"/>
                </a:solidFill>
                <a:ea typeface="Open Sans" panose="020B0606030504020204" pitchFamily="34" charset="0"/>
                <a:cs typeface="Arial" pitchFamily="34" charset="0"/>
              </a:rPr>
              <a:t>in</a:t>
            </a:r>
            <a:r>
              <a:rPr lang="lv-LV" sz="2000" b="1" dirty="0" smtClean="0">
                <a:solidFill>
                  <a:schemeClr val="accent4"/>
                </a:solidFill>
                <a:ea typeface="Open Sans" panose="020B0606030504020204" pitchFamily="34" charset="0"/>
                <a:cs typeface="Arial" pitchFamily="34" charset="0"/>
              </a:rPr>
              <a:t> </a:t>
            </a:r>
            <a:r>
              <a:rPr lang="lv-LV" sz="2000" b="1" dirty="0" err="1" smtClean="0">
                <a:solidFill>
                  <a:schemeClr val="accent4"/>
                </a:solidFill>
                <a:ea typeface="Open Sans" panose="020B0606030504020204" pitchFamily="34" charset="0"/>
                <a:cs typeface="Arial" pitchFamily="34" charset="0"/>
              </a:rPr>
              <a:t>eMS</a:t>
            </a:r>
            <a:r>
              <a:rPr lang="lv-LV" sz="2000" b="1" dirty="0">
                <a:solidFill>
                  <a:schemeClr val="accent4"/>
                </a:solidFill>
                <a:ea typeface="Open Sans" panose="020B0606030504020204" pitchFamily="34" charset="0"/>
                <a:cs typeface="Arial" pitchFamily="34" charset="0"/>
              </a:rPr>
              <a:t> </a:t>
            </a:r>
            <a:r>
              <a:rPr lang="lv-LV" sz="2000" dirty="0" smtClean="0">
                <a:hlinkClick r:id="rId3"/>
              </a:rPr>
              <a:t>http</a:t>
            </a:r>
            <a:r>
              <a:rPr lang="lv-LV" sz="2000" dirty="0">
                <a:hlinkClick r:id="rId3"/>
              </a:rPr>
              <a:t>://</a:t>
            </a:r>
            <a:r>
              <a:rPr lang="lv-LV" sz="2000" dirty="0" smtClean="0">
                <a:hlinkClick r:id="rId3"/>
              </a:rPr>
              <a:t>latlit.eu/how-to-implement/reporting</a:t>
            </a:r>
            <a:endParaRPr lang="en-GB" sz="2000" b="1" dirty="0">
              <a:solidFill>
                <a:srgbClr val="003399"/>
              </a:solidFill>
              <a:ea typeface="Open Sans" panose="020B0606030504020204" pitchFamily="34" charset="0"/>
              <a:cs typeface="Arial"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0523" y="4569888"/>
            <a:ext cx="1639899" cy="1366582"/>
          </a:xfrm>
          <a:prstGeom prst="rect">
            <a:avLst/>
          </a:prstGeom>
        </p:spPr>
      </p:pic>
      <p:sp>
        <p:nvSpPr>
          <p:cNvPr id="12" name="Rectangle 11"/>
          <p:cNvSpPr/>
          <p:nvPr/>
        </p:nvSpPr>
        <p:spPr>
          <a:xfrm>
            <a:off x="3475888" y="4437571"/>
            <a:ext cx="8086165" cy="1631216"/>
          </a:xfrm>
          <a:prstGeom prst="rect">
            <a:avLst/>
          </a:prstGeom>
        </p:spPr>
        <p:txBody>
          <a:bodyPr wrap="square">
            <a:spAutoFit/>
          </a:bodyPr>
          <a:lstStyle/>
          <a:p>
            <a:pPr lvl="0"/>
            <a:r>
              <a:rPr lang="lv-LV" sz="2000" b="1" dirty="0" err="1" smtClean="0">
                <a:solidFill>
                  <a:srgbClr val="003399"/>
                </a:solidFill>
                <a:latin typeface="Arial" pitchFamily="34" charset="0"/>
                <a:ea typeface="Open Sans" panose="020B0606030504020204" pitchFamily="34" charset="0"/>
                <a:cs typeface="Arial" pitchFamily="34" charset="0"/>
              </a:rPr>
              <a:t>Write</a:t>
            </a:r>
            <a:r>
              <a:rPr lang="lv-LV" sz="2000" b="1" dirty="0" smtClean="0">
                <a:solidFill>
                  <a:srgbClr val="003399"/>
                </a:solidFill>
                <a:latin typeface="Arial" pitchFamily="34" charset="0"/>
                <a:ea typeface="Open Sans" panose="020B0606030504020204" pitchFamily="34" charset="0"/>
                <a:cs typeface="Arial" pitchFamily="34" charset="0"/>
              </a:rPr>
              <a:t> </a:t>
            </a:r>
            <a:r>
              <a:rPr lang="lv-LV" sz="2000" b="1" dirty="0" err="1" smtClean="0">
                <a:solidFill>
                  <a:srgbClr val="003399"/>
                </a:solidFill>
                <a:latin typeface="Arial" pitchFamily="34" charset="0"/>
                <a:ea typeface="Open Sans" panose="020B0606030504020204" pitchFamily="34" charset="0"/>
                <a:cs typeface="Arial" pitchFamily="34" charset="0"/>
              </a:rPr>
              <a:t>in</a:t>
            </a:r>
            <a:r>
              <a:rPr lang="lv-LV" sz="2000" b="1" dirty="0" smtClean="0">
                <a:solidFill>
                  <a:srgbClr val="003399"/>
                </a:solidFill>
                <a:latin typeface="Arial" pitchFamily="34" charset="0"/>
                <a:ea typeface="Open Sans" panose="020B0606030504020204" pitchFamily="34" charset="0"/>
                <a:cs typeface="Arial" pitchFamily="34" charset="0"/>
              </a:rPr>
              <a:t> </a:t>
            </a:r>
            <a:r>
              <a:rPr lang="lv-LV" sz="2000" b="1" dirty="0" err="1" smtClean="0">
                <a:solidFill>
                  <a:srgbClr val="003399"/>
                </a:solidFill>
                <a:latin typeface="Arial" pitchFamily="34" charset="0"/>
                <a:ea typeface="Open Sans" panose="020B0606030504020204" pitchFamily="34" charset="0"/>
                <a:cs typeface="Arial" pitchFamily="34" charset="0"/>
              </a:rPr>
              <a:t>the</a:t>
            </a:r>
            <a:r>
              <a:rPr lang="lv-LV" sz="2000" b="1" dirty="0" smtClean="0">
                <a:solidFill>
                  <a:srgbClr val="003399"/>
                </a:solidFill>
                <a:latin typeface="Arial" pitchFamily="34" charset="0"/>
                <a:ea typeface="Open Sans" panose="020B0606030504020204" pitchFamily="34" charset="0"/>
                <a:cs typeface="Arial" pitchFamily="34" charset="0"/>
              </a:rPr>
              <a:t> </a:t>
            </a:r>
            <a:r>
              <a:rPr lang="lv-LV" sz="2000" b="1" dirty="0" err="1" smtClean="0">
                <a:solidFill>
                  <a:srgbClr val="003399"/>
                </a:solidFill>
                <a:latin typeface="Arial" pitchFamily="34" charset="0"/>
                <a:ea typeface="Open Sans" panose="020B0606030504020204" pitchFamily="34" charset="0"/>
                <a:cs typeface="Arial" pitchFamily="34" charset="0"/>
              </a:rPr>
              <a:t>Request</a:t>
            </a:r>
            <a:r>
              <a:rPr lang="lv-LV" sz="2000" b="1" dirty="0" smtClean="0">
                <a:solidFill>
                  <a:srgbClr val="003399"/>
                </a:solidFill>
                <a:latin typeface="Arial" pitchFamily="34" charset="0"/>
                <a:ea typeface="Open Sans" panose="020B0606030504020204" pitchFamily="34" charset="0"/>
                <a:cs typeface="Arial" pitchFamily="34" charset="0"/>
              </a:rPr>
              <a:t> </a:t>
            </a:r>
            <a:r>
              <a:rPr lang="lv-LV" sz="2000" b="1" dirty="0" err="1" smtClean="0">
                <a:solidFill>
                  <a:srgbClr val="003399"/>
                </a:solidFill>
                <a:latin typeface="Arial" pitchFamily="34" charset="0"/>
                <a:ea typeface="Open Sans" panose="020B0606030504020204" pitchFamily="34" charset="0"/>
                <a:cs typeface="Arial" pitchFamily="34" charset="0"/>
              </a:rPr>
              <a:t>for</a:t>
            </a:r>
            <a:r>
              <a:rPr lang="lv-LV" sz="2000" b="1" dirty="0" smtClean="0">
                <a:solidFill>
                  <a:srgbClr val="003399"/>
                </a:solidFill>
                <a:latin typeface="Arial" pitchFamily="34" charset="0"/>
                <a:ea typeface="Open Sans" panose="020B0606030504020204" pitchFamily="34" charset="0"/>
                <a:cs typeface="Arial" pitchFamily="34" charset="0"/>
              </a:rPr>
              <a:t> </a:t>
            </a:r>
            <a:r>
              <a:rPr lang="lv-LV" sz="2000" b="1" dirty="0" err="1" smtClean="0">
                <a:solidFill>
                  <a:srgbClr val="003399"/>
                </a:solidFill>
                <a:latin typeface="Arial" pitchFamily="34" charset="0"/>
                <a:ea typeface="Open Sans" panose="020B0606030504020204" pitchFamily="34" charset="0"/>
                <a:cs typeface="Arial" pitchFamily="34" charset="0"/>
              </a:rPr>
              <a:t>changes</a:t>
            </a:r>
            <a:r>
              <a:rPr lang="lv-LV" sz="2000" b="1" dirty="0" smtClean="0">
                <a:solidFill>
                  <a:srgbClr val="003399"/>
                </a:solidFill>
                <a:latin typeface="Arial" pitchFamily="34" charset="0"/>
                <a:ea typeface="Open Sans" panose="020B0606030504020204" pitchFamily="34" charset="0"/>
                <a:cs typeface="Arial" pitchFamily="34" charset="0"/>
              </a:rPr>
              <a:t>:</a:t>
            </a:r>
          </a:p>
          <a:p>
            <a:pPr marL="457200" lvl="0" indent="-457200">
              <a:buFont typeface="Wingdings" panose="05000000000000000000" pitchFamily="2" charset="2"/>
              <a:buChar char="ü"/>
            </a:pPr>
            <a:r>
              <a:rPr lang="lv-LV" sz="2000" b="1" dirty="0" smtClean="0">
                <a:solidFill>
                  <a:srgbClr val="FF0000"/>
                </a:solidFill>
                <a:latin typeface="Arial" pitchFamily="34" charset="0"/>
                <a:ea typeface="Open Sans" panose="020B0606030504020204" pitchFamily="34" charset="0"/>
                <a:cs typeface="Arial" pitchFamily="34" charset="0"/>
              </a:rPr>
              <a:t>W</a:t>
            </a:r>
            <a:r>
              <a:rPr lang="lv-LV" sz="2000" b="1" dirty="0" smtClean="0">
                <a:solidFill>
                  <a:srgbClr val="003399"/>
                </a:solidFill>
                <a:latin typeface="Arial" pitchFamily="34" charset="0"/>
                <a:ea typeface="Open Sans" panose="020B0606030504020204" pitchFamily="34" charset="0"/>
                <a:cs typeface="Arial" pitchFamily="34" charset="0"/>
              </a:rPr>
              <a:t>HAT WAS PLANNED</a:t>
            </a:r>
          </a:p>
          <a:p>
            <a:pPr marL="457200" lvl="0" indent="-457200">
              <a:buFont typeface="Wingdings" panose="05000000000000000000" pitchFamily="2" charset="2"/>
              <a:buChar char="ü"/>
            </a:pPr>
            <a:r>
              <a:rPr lang="lv-LV" sz="2000" b="1" dirty="0" smtClean="0">
                <a:solidFill>
                  <a:srgbClr val="FF0000"/>
                </a:solidFill>
                <a:latin typeface="Arial" pitchFamily="34" charset="0"/>
                <a:ea typeface="Open Sans" panose="020B0606030504020204" pitchFamily="34" charset="0"/>
                <a:cs typeface="Arial" pitchFamily="34" charset="0"/>
              </a:rPr>
              <a:t>W</a:t>
            </a:r>
            <a:r>
              <a:rPr lang="lv-LV" sz="2000" b="1" dirty="0" smtClean="0">
                <a:solidFill>
                  <a:srgbClr val="003399"/>
                </a:solidFill>
                <a:latin typeface="Arial" pitchFamily="34" charset="0"/>
                <a:ea typeface="Open Sans" panose="020B0606030504020204" pitchFamily="34" charset="0"/>
                <a:cs typeface="Arial" pitchFamily="34" charset="0"/>
              </a:rPr>
              <a:t>HAT YOU WANT TO CHANGE (</a:t>
            </a:r>
            <a:r>
              <a:rPr lang="lv-LV" sz="2000" b="1" dirty="0" err="1" smtClean="0">
                <a:solidFill>
                  <a:srgbClr val="003399"/>
                </a:solidFill>
                <a:latin typeface="Arial" pitchFamily="34" charset="0"/>
                <a:ea typeface="Open Sans" panose="020B0606030504020204" pitchFamily="34" charset="0"/>
                <a:cs typeface="Arial" pitchFamily="34" charset="0"/>
              </a:rPr>
              <a:t>Workplan</a:t>
            </a:r>
            <a:r>
              <a:rPr lang="lv-LV" sz="2000" b="1" dirty="0" smtClean="0">
                <a:solidFill>
                  <a:srgbClr val="003399"/>
                </a:solidFill>
                <a:latin typeface="Arial" pitchFamily="34" charset="0"/>
                <a:ea typeface="Open Sans" panose="020B0606030504020204" pitchFamily="34" charset="0"/>
                <a:cs typeface="Arial" pitchFamily="34" charset="0"/>
              </a:rPr>
              <a:t> &amp; </a:t>
            </a:r>
            <a:r>
              <a:rPr lang="lv-LV" sz="2000" b="1" dirty="0" err="1" smtClean="0">
                <a:solidFill>
                  <a:srgbClr val="003399"/>
                </a:solidFill>
                <a:latin typeface="Arial" pitchFamily="34" charset="0"/>
                <a:ea typeface="Open Sans" panose="020B0606030504020204" pitchFamily="34" charset="0"/>
                <a:cs typeface="Arial" pitchFamily="34" charset="0"/>
              </a:rPr>
              <a:t>Budget</a:t>
            </a:r>
            <a:r>
              <a:rPr lang="lv-LV" sz="2000" b="1" dirty="0" smtClean="0">
                <a:solidFill>
                  <a:srgbClr val="003399"/>
                </a:solidFill>
                <a:latin typeface="Arial" pitchFamily="34" charset="0"/>
                <a:ea typeface="Open Sans" panose="020B0606030504020204" pitchFamily="34" charset="0"/>
                <a:cs typeface="Arial" pitchFamily="34" charset="0"/>
              </a:rPr>
              <a:t>)</a:t>
            </a:r>
            <a:endParaRPr lang="en-GB" sz="2000" b="1" dirty="0">
              <a:solidFill>
                <a:srgbClr val="003399"/>
              </a:solidFill>
              <a:latin typeface="Arial" pitchFamily="34" charset="0"/>
              <a:ea typeface="Open Sans" panose="020B0606030504020204" pitchFamily="34" charset="0"/>
              <a:cs typeface="Arial" pitchFamily="34" charset="0"/>
            </a:endParaRPr>
          </a:p>
          <a:p>
            <a:pPr marL="457200" lvl="0" indent="-457200">
              <a:buFont typeface="Wingdings" panose="05000000000000000000" pitchFamily="2" charset="2"/>
              <a:buChar char="ü"/>
            </a:pPr>
            <a:r>
              <a:rPr lang="lv-LV" sz="2000" b="1" dirty="0" smtClean="0">
                <a:solidFill>
                  <a:srgbClr val="FF0000"/>
                </a:solidFill>
                <a:latin typeface="Arial" pitchFamily="34" charset="0"/>
                <a:ea typeface="Open Sans" panose="020B0606030504020204" pitchFamily="34" charset="0"/>
                <a:cs typeface="Arial" pitchFamily="34" charset="0"/>
              </a:rPr>
              <a:t>W</a:t>
            </a:r>
            <a:r>
              <a:rPr lang="lv-LV" sz="2000" b="1" dirty="0" smtClean="0">
                <a:solidFill>
                  <a:srgbClr val="003399"/>
                </a:solidFill>
                <a:latin typeface="Arial" pitchFamily="34" charset="0"/>
                <a:ea typeface="Open Sans" panose="020B0606030504020204" pitchFamily="34" charset="0"/>
                <a:cs typeface="Arial" pitchFamily="34" charset="0"/>
              </a:rPr>
              <a:t>HY</a:t>
            </a:r>
          </a:p>
          <a:p>
            <a:pPr marL="457200" lvl="0" indent="-457200">
              <a:buFont typeface="Wingdings" panose="05000000000000000000" pitchFamily="2" charset="2"/>
              <a:buChar char="ü"/>
            </a:pPr>
            <a:r>
              <a:rPr lang="lv-LV" sz="2000" b="1" dirty="0" smtClean="0">
                <a:solidFill>
                  <a:srgbClr val="FF0000"/>
                </a:solidFill>
                <a:latin typeface="Arial" pitchFamily="34" charset="0"/>
                <a:ea typeface="Open Sans" panose="020B0606030504020204" pitchFamily="34" charset="0"/>
                <a:cs typeface="Arial" pitchFamily="34" charset="0"/>
              </a:rPr>
              <a:t>W</a:t>
            </a:r>
            <a:r>
              <a:rPr lang="lv-LV" sz="2000" b="1" dirty="0" smtClean="0">
                <a:solidFill>
                  <a:srgbClr val="003399"/>
                </a:solidFill>
                <a:latin typeface="Arial" pitchFamily="34" charset="0"/>
                <a:ea typeface="Open Sans" panose="020B0606030504020204" pitchFamily="34" charset="0"/>
                <a:cs typeface="Arial" pitchFamily="34" charset="0"/>
              </a:rPr>
              <a:t>HAT IS THE IMPACT ON PROJECT</a:t>
            </a:r>
            <a:endParaRPr lang="en-GB" sz="2000" b="1" dirty="0">
              <a:solidFill>
                <a:srgbClr val="003399"/>
              </a:solidFill>
              <a:latin typeface="Arial" pitchFamily="34" charset="0"/>
              <a:ea typeface="Open Sans" panose="020B0606030504020204" pitchFamily="34" charset="0"/>
              <a:cs typeface="Arial" pitchFamily="34" charset="0"/>
            </a:endParaRPr>
          </a:p>
        </p:txBody>
      </p:sp>
      <p:sp>
        <p:nvSpPr>
          <p:cNvPr id="14" name="Rounded Rectangle 13"/>
          <p:cNvSpPr/>
          <p:nvPr/>
        </p:nvSpPr>
        <p:spPr>
          <a:xfrm>
            <a:off x="3780343" y="1519864"/>
            <a:ext cx="7986504" cy="920189"/>
          </a:xfrm>
          <a:prstGeom prst="roundRect">
            <a:avLst/>
          </a:prstGeom>
          <a:solidFill>
            <a:srgbClr val="98C2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lv-LV" sz="2000" b="1" dirty="0" smtClean="0">
                <a:solidFill>
                  <a:schemeClr val="bg1"/>
                </a:solidFill>
                <a:latin typeface="Arial" pitchFamily="34" charset="0"/>
                <a:ea typeface="Open Sans" panose="020B0606030504020204" pitchFamily="34" charset="0"/>
                <a:cs typeface="Arial" pitchFamily="34" charset="0"/>
              </a:rPr>
              <a:t>READ PROGRAMME MANUAL 7.2 PROJECT CHANGES</a:t>
            </a:r>
            <a:endParaRPr lang="lv-LV" sz="2000" b="1" dirty="0">
              <a:solidFill>
                <a:schemeClr val="bg1"/>
              </a:solidFill>
              <a:latin typeface="Arial" pitchFamily="34" charset="0"/>
              <a:ea typeface="Open Sans" panose="020B0606030504020204" pitchFamily="34" charset="0"/>
              <a:cs typeface="Arial" pitchFamily="34"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96613" y="1462914"/>
            <a:ext cx="1245046" cy="1035464"/>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49383" y="2933664"/>
            <a:ext cx="392281" cy="336241"/>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49382" y="3290245"/>
            <a:ext cx="392281" cy="336241"/>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88685" y="3636603"/>
            <a:ext cx="392281" cy="336241"/>
          </a:xfrm>
          <a:prstGeom prst="rect">
            <a:avLst/>
          </a:prstGeom>
        </p:spPr>
      </p:pic>
    </p:spTree>
    <p:extLst>
      <p:ext uri="{BB962C8B-B14F-4D97-AF65-F5344CB8AC3E}">
        <p14:creationId xmlns:p14="http://schemas.microsoft.com/office/powerpoint/2010/main" val="3362436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lv-LV" dirty="0" smtClean="0"/>
              <a:t>REPORTING &amp; PAYMENTS</a:t>
            </a:r>
            <a:endParaRPr lang="en-US" noProof="0" dirty="0"/>
          </a:p>
        </p:txBody>
      </p:sp>
      <p:sp>
        <p:nvSpPr>
          <p:cNvPr id="6" name="Rectangle 5"/>
          <p:cNvSpPr/>
          <p:nvPr/>
        </p:nvSpPr>
        <p:spPr>
          <a:xfrm>
            <a:off x="316441" y="1717276"/>
            <a:ext cx="7806117" cy="2554545"/>
          </a:xfrm>
          <a:prstGeom prst="rect">
            <a:avLst/>
          </a:prstGeom>
        </p:spPr>
        <p:txBody>
          <a:bodyPr wrap="square">
            <a:spAutoFit/>
          </a:bodyPr>
          <a:lstStyle/>
          <a:p>
            <a:pPr lvl="0"/>
            <a:r>
              <a:rPr lang="en-GB" sz="2000" b="1" dirty="0" smtClean="0">
                <a:solidFill>
                  <a:srgbClr val="003399"/>
                </a:solidFill>
                <a:latin typeface="Arial" pitchFamily="34" charset="0"/>
                <a:ea typeface="Open Sans" panose="020B0606030504020204" pitchFamily="34" charset="0"/>
                <a:cs typeface="Arial" pitchFamily="34" charset="0"/>
              </a:rPr>
              <a:t>To assess if the project is on track, regular reporting has to be ensured on</a:t>
            </a:r>
            <a:r>
              <a:rPr lang="lv-LV" sz="2000" b="1" dirty="0" smtClean="0">
                <a:solidFill>
                  <a:srgbClr val="003399"/>
                </a:solidFill>
                <a:latin typeface="Arial" pitchFamily="34" charset="0"/>
                <a:ea typeface="Open Sans" panose="020B0606030504020204" pitchFamily="34" charset="0"/>
                <a:cs typeface="Arial" pitchFamily="34" charset="0"/>
              </a:rPr>
              <a:t>:</a:t>
            </a:r>
            <a:endParaRPr lang="en-GB" sz="2000" b="1" dirty="0" smtClean="0">
              <a:solidFill>
                <a:srgbClr val="003399"/>
              </a:solidFill>
              <a:latin typeface="Arial" pitchFamily="34" charset="0"/>
              <a:ea typeface="Open Sans" panose="020B0606030504020204" pitchFamily="34" charset="0"/>
              <a:cs typeface="Arial" pitchFamily="34" charset="0"/>
            </a:endParaRPr>
          </a:p>
          <a:p>
            <a:pPr marL="457200" lvl="0" indent="-457200">
              <a:lnSpc>
                <a:spcPct val="200000"/>
              </a:lnSpc>
              <a:buFont typeface="Wingdings" panose="05000000000000000000" pitchFamily="2" charset="2"/>
              <a:buChar char="ü"/>
            </a:pPr>
            <a:r>
              <a:rPr lang="en-GB" sz="2000" b="1" dirty="0" smtClean="0">
                <a:solidFill>
                  <a:srgbClr val="003399"/>
                </a:solidFill>
                <a:latin typeface="Arial" pitchFamily="34" charset="0"/>
                <a:ea typeface="Open Sans" panose="020B0606030504020204" pitchFamily="34" charset="0"/>
                <a:cs typeface="Arial" pitchFamily="34" charset="0"/>
              </a:rPr>
              <a:t>Implemented activities and on achievement of the project main outputs and results</a:t>
            </a:r>
            <a:endParaRPr lang="lv-LV" sz="2000" b="1" dirty="0" smtClean="0">
              <a:solidFill>
                <a:srgbClr val="003399"/>
              </a:solidFill>
              <a:latin typeface="Arial" pitchFamily="34" charset="0"/>
              <a:ea typeface="Open Sans" panose="020B0606030504020204" pitchFamily="34" charset="0"/>
              <a:cs typeface="Arial" pitchFamily="34" charset="0"/>
            </a:endParaRPr>
          </a:p>
          <a:p>
            <a:pPr marL="457200" lvl="0" indent="-457200">
              <a:lnSpc>
                <a:spcPct val="200000"/>
              </a:lnSpc>
              <a:buFont typeface="Wingdings" panose="05000000000000000000" pitchFamily="2" charset="2"/>
              <a:buChar char="ü"/>
            </a:pPr>
            <a:r>
              <a:rPr lang="en-GB" sz="2000" b="1" dirty="0" smtClean="0">
                <a:solidFill>
                  <a:srgbClr val="003399"/>
                </a:solidFill>
                <a:latin typeface="Arial" pitchFamily="34" charset="0"/>
                <a:ea typeface="Open Sans" panose="020B0606030504020204" pitchFamily="34" charset="0"/>
                <a:cs typeface="Arial" pitchFamily="34" charset="0"/>
              </a:rPr>
              <a:t>Finances</a:t>
            </a:r>
            <a:endParaRPr lang="en-GB" sz="2000" b="1" dirty="0">
              <a:solidFill>
                <a:srgbClr val="003399"/>
              </a:solidFill>
              <a:latin typeface="Arial" pitchFamily="34" charset="0"/>
              <a:ea typeface="Open Sans" panose="020B0606030504020204" pitchFamily="34" charset="0"/>
              <a:cs typeface="Arial" pitchFamily="34" charset="0"/>
            </a:endParaRPr>
          </a:p>
        </p:txBody>
      </p:sp>
      <p:graphicFrame>
        <p:nvGraphicFramePr>
          <p:cNvPr id="7" name="Diagram 6"/>
          <p:cNvGraphicFramePr/>
          <p:nvPr>
            <p:extLst>
              <p:ext uri="{D42A27DB-BD31-4B8C-83A1-F6EECF244321}">
                <p14:modId xmlns:p14="http://schemas.microsoft.com/office/powerpoint/2010/main" val="972003731"/>
              </p:ext>
            </p:extLst>
          </p:nvPr>
        </p:nvGraphicFramePr>
        <p:xfrm>
          <a:off x="220306" y="4271821"/>
          <a:ext cx="11546541" cy="1756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8798744" y="2994266"/>
            <a:ext cx="2774557" cy="1015663"/>
          </a:xfrm>
          <a:prstGeom prst="rect">
            <a:avLst/>
          </a:prstGeom>
        </p:spPr>
        <p:txBody>
          <a:bodyPr wrap="square">
            <a:spAutoFit/>
          </a:bodyPr>
          <a:lstStyle/>
          <a:p>
            <a:pPr lvl="0"/>
            <a:r>
              <a:rPr lang="lv-LV" sz="2000" b="1" dirty="0" err="1" smtClean="0">
                <a:solidFill>
                  <a:schemeClr val="accent4"/>
                </a:solidFill>
                <a:ea typeface="Open Sans" panose="020B0606030504020204" pitchFamily="34" charset="0"/>
                <a:cs typeface="Arial" pitchFamily="34" charset="0"/>
              </a:rPr>
              <a:t>Reporting</a:t>
            </a:r>
            <a:r>
              <a:rPr lang="lv-LV" sz="2000" b="1" dirty="0" smtClean="0">
                <a:solidFill>
                  <a:schemeClr val="accent4"/>
                </a:solidFill>
                <a:ea typeface="Open Sans" panose="020B0606030504020204" pitchFamily="34" charset="0"/>
                <a:cs typeface="Arial" pitchFamily="34" charset="0"/>
              </a:rPr>
              <a:t> periods </a:t>
            </a:r>
            <a:r>
              <a:rPr lang="lv-LV" sz="2000" b="1" dirty="0" err="1" smtClean="0">
                <a:solidFill>
                  <a:schemeClr val="accent4"/>
                </a:solidFill>
                <a:ea typeface="Open Sans" panose="020B0606030504020204" pitchFamily="34" charset="0"/>
                <a:cs typeface="Arial" pitchFamily="34" charset="0"/>
              </a:rPr>
              <a:t>are</a:t>
            </a:r>
            <a:r>
              <a:rPr lang="lv-LV" sz="2000" b="1" dirty="0" smtClean="0">
                <a:solidFill>
                  <a:schemeClr val="accent4"/>
                </a:solidFill>
                <a:ea typeface="Open Sans" panose="020B0606030504020204" pitchFamily="34" charset="0"/>
                <a:cs typeface="Arial" pitchFamily="34" charset="0"/>
              </a:rPr>
              <a:t> </a:t>
            </a:r>
            <a:r>
              <a:rPr lang="lv-LV" sz="2000" b="1" dirty="0" err="1" smtClean="0">
                <a:solidFill>
                  <a:schemeClr val="accent4"/>
                </a:solidFill>
                <a:ea typeface="Open Sans" panose="020B0606030504020204" pitchFamily="34" charset="0"/>
                <a:cs typeface="Arial" pitchFamily="34" charset="0"/>
              </a:rPr>
              <a:t>specified</a:t>
            </a:r>
            <a:r>
              <a:rPr lang="lv-LV" sz="2000" b="1" dirty="0" smtClean="0">
                <a:solidFill>
                  <a:schemeClr val="accent4"/>
                </a:solidFill>
                <a:ea typeface="Open Sans" panose="020B0606030504020204" pitchFamily="34" charset="0"/>
                <a:cs typeface="Arial" pitchFamily="34" charset="0"/>
              </a:rPr>
              <a:t> </a:t>
            </a:r>
            <a:r>
              <a:rPr lang="lv-LV" sz="2000" b="1" dirty="0" err="1" smtClean="0">
                <a:solidFill>
                  <a:schemeClr val="accent4"/>
                </a:solidFill>
                <a:ea typeface="Open Sans" panose="020B0606030504020204" pitchFamily="34" charset="0"/>
                <a:cs typeface="Arial" pitchFamily="34" charset="0"/>
              </a:rPr>
              <a:t>in</a:t>
            </a:r>
            <a:r>
              <a:rPr lang="lv-LV" sz="2000" b="1" dirty="0" smtClean="0">
                <a:solidFill>
                  <a:schemeClr val="accent4"/>
                </a:solidFill>
                <a:ea typeface="Open Sans" panose="020B0606030504020204" pitchFamily="34" charset="0"/>
                <a:cs typeface="Arial" pitchFamily="34" charset="0"/>
              </a:rPr>
              <a:t> </a:t>
            </a:r>
            <a:r>
              <a:rPr lang="lv-LV" sz="2000" b="1" dirty="0" err="1" smtClean="0">
                <a:solidFill>
                  <a:schemeClr val="accent4"/>
                </a:solidFill>
                <a:ea typeface="Open Sans" panose="020B0606030504020204" pitchFamily="34" charset="0"/>
                <a:cs typeface="Arial" pitchFamily="34" charset="0"/>
              </a:rPr>
              <a:t>eMS</a:t>
            </a:r>
            <a:r>
              <a:rPr lang="lv-LV" sz="2000" b="1" dirty="0" smtClean="0">
                <a:solidFill>
                  <a:schemeClr val="accent4"/>
                </a:solidFill>
                <a:ea typeface="Open Sans" panose="020B0606030504020204" pitchFamily="34" charset="0"/>
                <a:cs typeface="Arial" pitchFamily="34" charset="0"/>
              </a:rPr>
              <a:t> / </a:t>
            </a:r>
            <a:r>
              <a:rPr lang="lv-LV" sz="2000" b="1" dirty="0" err="1" smtClean="0">
                <a:solidFill>
                  <a:schemeClr val="accent4"/>
                </a:solidFill>
                <a:ea typeface="Open Sans" panose="020B0606030504020204" pitchFamily="34" charset="0"/>
                <a:cs typeface="Arial" pitchFamily="34" charset="0"/>
              </a:rPr>
              <a:t>Application</a:t>
            </a:r>
            <a:r>
              <a:rPr lang="lv-LV" sz="2000" b="1" dirty="0" smtClean="0">
                <a:solidFill>
                  <a:schemeClr val="accent4"/>
                </a:solidFill>
                <a:ea typeface="Open Sans" panose="020B0606030504020204" pitchFamily="34" charset="0"/>
                <a:cs typeface="Arial" pitchFamily="34" charset="0"/>
              </a:rPr>
              <a:t> </a:t>
            </a:r>
            <a:r>
              <a:rPr lang="lv-LV" sz="2000" b="1" dirty="0" err="1" smtClean="0">
                <a:solidFill>
                  <a:schemeClr val="accent4"/>
                </a:solidFill>
                <a:ea typeface="Open Sans" panose="020B0606030504020204" pitchFamily="34" charset="0"/>
                <a:cs typeface="Arial" pitchFamily="34" charset="0"/>
              </a:rPr>
              <a:t>from</a:t>
            </a:r>
            <a:endParaRPr lang="en-GB" sz="2000" b="1" dirty="0">
              <a:solidFill>
                <a:srgbClr val="003399"/>
              </a:solidFill>
              <a:ea typeface="Open Sans" panose="020B0606030504020204" pitchFamily="34" charset="0"/>
              <a:cs typeface="Arial" pitchFamily="34" charset="0"/>
            </a:endParaRPr>
          </a:p>
        </p:txBody>
      </p:sp>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32875" y="1785850"/>
            <a:ext cx="1383883" cy="1153236"/>
          </a:xfrm>
          <a:prstGeom prst="rect">
            <a:avLst/>
          </a:prstGeom>
        </p:spPr>
      </p:pic>
    </p:spTree>
    <p:extLst>
      <p:ext uri="{BB962C8B-B14F-4D97-AF65-F5344CB8AC3E}">
        <p14:creationId xmlns:p14="http://schemas.microsoft.com/office/powerpoint/2010/main" val="61350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rot="5400000">
            <a:off x="8176013" y="2879687"/>
            <a:ext cx="1209787" cy="1057506"/>
          </a:xfrm>
          <a:prstGeom prst="rightArrow">
            <a:avLst>
              <a:gd name="adj1" fmla="val 70000"/>
              <a:gd name="adj2" fmla="val 50000"/>
            </a:avLst>
          </a:prstGeom>
          <a:solidFill>
            <a:schemeClr val="bg2">
              <a:lumMod val="40000"/>
              <a:lumOff val="60000"/>
              <a:alpha val="90000"/>
            </a:schemeClr>
          </a:solidFill>
          <a:ln>
            <a:solidFill>
              <a:srgbClr val="003399">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 name="Title 1"/>
          <p:cNvSpPr>
            <a:spLocks noGrp="1"/>
          </p:cNvSpPr>
          <p:nvPr>
            <p:ph type="title"/>
          </p:nvPr>
        </p:nvSpPr>
        <p:spPr/>
        <p:txBody>
          <a:bodyPr>
            <a:normAutofit/>
          </a:bodyPr>
          <a:lstStyle/>
          <a:p>
            <a:pPr lvl="0"/>
            <a:r>
              <a:rPr lang="lv-LV" dirty="0" smtClean="0"/>
              <a:t>REPORTING &amp; PAYMENTS</a:t>
            </a:r>
            <a:endParaRPr lang="en-US" noProof="0" dirty="0"/>
          </a:p>
        </p:txBody>
      </p:sp>
      <p:graphicFrame>
        <p:nvGraphicFramePr>
          <p:cNvPr id="4" name="Diagram 3"/>
          <p:cNvGraphicFramePr/>
          <p:nvPr>
            <p:extLst>
              <p:ext uri="{D42A27DB-BD31-4B8C-83A1-F6EECF244321}">
                <p14:modId xmlns:p14="http://schemas.microsoft.com/office/powerpoint/2010/main" val="2049942451"/>
              </p:ext>
            </p:extLst>
          </p:nvPr>
        </p:nvGraphicFramePr>
        <p:xfrm>
          <a:off x="408987" y="1333288"/>
          <a:ext cx="11491861" cy="2680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8141119" y="3736873"/>
            <a:ext cx="1279574" cy="1636262"/>
            <a:chOff x="7708922" y="521891"/>
            <a:chExt cx="1279574" cy="1636262"/>
          </a:xfrm>
          <a:solidFill>
            <a:schemeClr val="accent5">
              <a:lumMod val="40000"/>
              <a:lumOff val="60000"/>
            </a:schemeClr>
          </a:solidFill>
        </p:grpSpPr>
        <p:sp>
          <p:nvSpPr>
            <p:cNvPr id="7" name="Oval 6"/>
            <p:cNvSpPr/>
            <p:nvPr/>
          </p:nvSpPr>
          <p:spPr>
            <a:xfrm>
              <a:off x="7708922" y="521891"/>
              <a:ext cx="1279574" cy="1636262"/>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Oval 4"/>
            <p:cNvSpPr/>
            <p:nvPr/>
          </p:nvSpPr>
          <p:spPr>
            <a:xfrm>
              <a:off x="7896311" y="761516"/>
              <a:ext cx="904796" cy="11570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lv-LV" sz="1400" b="1" kern="1200" dirty="0" smtClean="0">
                  <a:solidFill>
                    <a:srgbClr val="003399"/>
                  </a:solidFill>
                </a:rPr>
                <a:t>LP </a:t>
              </a:r>
              <a:r>
                <a:rPr lang="lv-LV" sz="1400" b="1" kern="1200" dirty="0" err="1" smtClean="0">
                  <a:solidFill>
                    <a:srgbClr val="003399"/>
                  </a:solidFill>
                </a:rPr>
                <a:t>transfers</a:t>
              </a:r>
              <a:r>
                <a:rPr lang="lv-LV" sz="1400" b="1" kern="1200" dirty="0" smtClean="0">
                  <a:solidFill>
                    <a:srgbClr val="003399"/>
                  </a:solidFill>
                </a:rPr>
                <a:t> </a:t>
              </a:r>
              <a:r>
                <a:rPr lang="lv-LV" sz="1400" b="1" kern="1200" dirty="0" err="1" smtClean="0">
                  <a:solidFill>
                    <a:srgbClr val="003399"/>
                  </a:solidFill>
                </a:rPr>
                <a:t>shares</a:t>
              </a:r>
              <a:r>
                <a:rPr lang="lv-LV" sz="1400" b="1" kern="1200" dirty="0" smtClean="0">
                  <a:solidFill>
                    <a:srgbClr val="003399"/>
                  </a:solidFill>
                </a:rPr>
                <a:t> </a:t>
              </a:r>
              <a:r>
                <a:rPr lang="lv-LV" sz="1400" b="1" kern="1200" dirty="0" err="1" smtClean="0">
                  <a:solidFill>
                    <a:srgbClr val="003399"/>
                  </a:solidFill>
                </a:rPr>
                <a:t>of</a:t>
              </a:r>
              <a:r>
                <a:rPr lang="lv-LV" sz="1400" b="1" kern="1200" dirty="0" smtClean="0">
                  <a:solidFill>
                    <a:srgbClr val="003399"/>
                  </a:solidFill>
                </a:rPr>
                <a:t> ERDF </a:t>
              </a:r>
              <a:r>
                <a:rPr lang="lv-LV" sz="1400" b="1" kern="1200" dirty="0" err="1" smtClean="0">
                  <a:solidFill>
                    <a:srgbClr val="003399"/>
                  </a:solidFill>
                </a:rPr>
                <a:t>funding</a:t>
              </a:r>
              <a:r>
                <a:rPr lang="lv-LV" sz="1400" b="1" kern="1200" dirty="0" smtClean="0">
                  <a:solidFill>
                    <a:srgbClr val="003399"/>
                  </a:solidFill>
                </a:rPr>
                <a:t> to </a:t>
              </a:r>
              <a:r>
                <a:rPr lang="lv-LV" sz="1400" b="1" kern="1200" dirty="0" err="1" smtClean="0">
                  <a:solidFill>
                    <a:srgbClr val="003399"/>
                  </a:solidFill>
                </a:rPr>
                <a:t>PPs</a:t>
              </a:r>
              <a:endParaRPr lang="lv-LV" sz="1400" b="1" kern="1200" dirty="0">
                <a:solidFill>
                  <a:srgbClr val="003399"/>
                </a:solidFill>
              </a:endParaRPr>
            </a:p>
          </p:txBody>
        </p:sp>
      </p:grpSp>
      <p:grpSp>
        <p:nvGrpSpPr>
          <p:cNvPr id="9" name="Group 8"/>
          <p:cNvGrpSpPr/>
          <p:nvPr/>
        </p:nvGrpSpPr>
        <p:grpSpPr>
          <a:xfrm>
            <a:off x="10197542" y="3736873"/>
            <a:ext cx="1279574" cy="1636262"/>
            <a:chOff x="7708922" y="521891"/>
            <a:chExt cx="1279574" cy="1636262"/>
          </a:xfrm>
          <a:solidFill>
            <a:schemeClr val="accent5">
              <a:lumMod val="40000"/>
              <a:lumOff val="60000"/>
            </a:schemeClr>
          </a:solidFill>
        </p:grpSpPr>
        <p:sp>
          <p:nvSpPr>
            <p:cNvPr id="10" name="Oval 9"/>
            <p:cNvSpPr/>
            <p:nvPr/>
          </p:nvSpPr>
          <p:spPr>
            <a:xfrm>
              <a:off x="7708922" y="521891"/>
              <a:ext cx="1279574" cy="1636262"/>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Oval 4"/>
            <p:cNvSpPr/>
            <p:nvPr/>
          </p:nvSpPr>
          <p:spPr>
            <a:xfrm>
              <a:off x="7896311" y="761516"/>
              <a:ext cx="904796" cy="11570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lv-LV" sz="1400" b="1" dirty="0">
                  <a:solidFill>
                    <a:srgbClr val="003399"/>
                  </a:solidFill>
                </a:rPr>
                <a:t>LP </a:t>
              </a:r>
              <a:r>
                <a:rPr lang="lv-LV" sz="1400" b="1" dirty="0" err="1">
                  <a:solidFill>
                    <a:srgbClr val="003399"/>
                  </a:solidFill>
                </a:rPr>
                <a:t>transfers</a:t>
              </a:r>
              <a:r>
                <a:rPr lang="lv-LV" sz="1400" b="1" dirty="0">
                  <a:solidFill>
                    <a:srgbClr val="003399"/>
                  </a:solidFill>
                </a:rPr>
                <a:t> </a:t>
              </a:r>
              <a:r>
                <a:rPr lang="lv-LV" sz="1400" b="1" dirty="0" err="1">
                  <a:solidFill>
                    <a:srgbClr val="003399"/>
                  </a:solidFill>
                </a:rPr>
                <a:t>shares</a:t>
              </a:r>
              <a:r>
                <a:rPr lang="lv-LV" sz="1400" b="1" dirty="0">
                  <a:solidFill>
                    <a:srgbClr val="003399"/>
                  </a:solidFill>
                </a:rPr>
                <a:t> </a:t>
              </a:r>
              <a:r>
                <a:rPr lang="lv-LV" sz="1400" b="1" dirty="0" err="1">
                  <a:solidFill>
                    <a:srgbClr val="003399"/>
                  </a:solidFill>
                </a:rPr>
                <a:t>of</a:t>
              </a:r>
              <a:r>
                <a:rPr lang="lv-LV" sz="1400" b="1" dirty="0">
                  <a:solidFill>
                    <a:srgbClr val="003399"/>
                  </a:solidFill>
                </a:rPr>
                <a:t> ERDF </a:t>
              </a:r>
              <a:r>
                <a:rPr lang="lv-LV" sz="1400" b="1" dirty="0" err="1">
                  <a:solidFill>
                    <a:srgbClr val="003399"/>
                  </a:solidFill>
                </a:rPr>
                <a:t>funding</a:t>
              </a:r>
              <a:r>
                <a:rPr lang="lv-LV" sz="1400" b="1" dirty="0">
                  <a:solidFill>
                    <a:srgbClr val="003399"/>
                  </a:solidFill>
                </a:rPr>
                <a:t> to </a:t>
              </a:r>
              <a:r>
                <a:rPr lang="lv-LV" sz="1400" b="1" dirty="0" err="1">
                  <a:solidFill>
                    <a:srgbClr val="003399"/>
                  </a:solidFill>
                </a:rPr>
                <a:t>PPs</a:t>
              </a:r>
              <a:endParaRPr lang="lv-LV" sz="1400" b="1" dirty="0">
                <a:solidFill>
                  <a:srgbClr val="003399"/>
                </a:solidFill>
              </a:endParaRPr>
            </a:p>
          </p:txBody>
        </p:sp>
      </p:gr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2624" y="4661940"/>
            <a:ext cx="2539981" cy="1422389"/>
          </a:xfrm>
          <a:prstGeom prst="rect">
            <a:avLst/>
          </a:prstGeom>
        </p:spPr>
      </p:pic>
      <p:sp>
        <p:nvSpPr>
          <p:cNvPr id="3" name="Rectangle 2"/>
          <p:cNvSpPr/>
          <p:nvPr/>
        </p:nvSpPr>
        <p:spPr>
          <a:xfrm>
            <a:off x="8422187" y="3327890"/>
            <a:ext cx="732893" cy="430887"/>
          </a:xfrm>
          <a:prstGeom prst="rect">
            <a:avLst/>
          </a:prstGeom>
        </p:spPr>
        <p:txBody>
          <a:bodyPr wrap="none">
            <a:spAutoFit/>
          </a:bodyPr>
          <a:lstStyle/>
          <a:p>
            <a:pPr lvl="0">
              <a:lnSpc>
                <a:spcPct val="200000"/>
              </a:lnSpc>
            </a:pPr>
            <a:r>
              <a:rPr lang="lv-LV" sz="1100" b="1" dirty="0" smtClean="0">
                <a:solidFill>
                  <a:srgbClr val="003399"/>
                </a:solidFill>
                <a:latin typeface="Arial" pitchFamily="34" charset="0"/>
                <a:ea typeface="Open Sans" panose="020B0606030504020204" pitchFamily="34" charset="0"/>
                <a:cs typeface="Arial" pitchFamily="34" charset="0"/>
              </a:rPr>
              <a:t>1 </a:t>
            </a:r>
            <a:r>
              <a:rPr lang="lv-LV" sz="1100" b="1" dirty="0" err="1" smtClean="0">
                <a:solidFill>
                  <a:srgbClr val="003399"/>
                </a:solidFill>
                <a:latin typeface="Arial" pitchFamily="34" charset="0"/>
                <a:ea typeface="Open Sans" panose="020B0606030504020204" pitchFamily="34" charset="0"/>
                <a:cs typeface="Arial" pitchFamily="34" charset="0"/>
              </a:rPr>
              <a:t>month</a:t>
            </a:r>
            <a:endParaRPr lang="en-GB" sz="1100" b="1" dirty="0">
              <a:solidFill>
                <a:srgbClr val="003399"/>
              </a:solidFill>
              <a:latin typeface="Arial" pitchFamily="34" charset="0"/>
              <a:ea typeface="Open Sans" panose="020B0606030504020204" pitchFamily="34" charset="0"/>
              <a:cs typeface="Arial" pitchFamily="34" charset="0"/>
            </a:endParaRPr>
          </a:p>
        </p:txBody>
      </p:sp>
      <p:sp>
        <p:nvSpPr>
          <p:cNvPr id="13" name="Rectangle 12"/>
          <p:cNvSpPr/>
          <p:nvPr/>
        </p:nvSpPr>
        <p:spPr>
          <a:xfrm>
            <a:off x="10384931" y="3327891"/>
            <a:ext cx="732893" cy="430887"/>
          </a:xfrm>
          <a:prstGeom prst="rect">
            <a:avLst/>
          </a:prstGeom>
        </p:spPr>
        <p:txBody>
          <a:bodyPr wrap="none">
            <a:spAutoFit/>
          </a:bodyPr>
          <a:lstStyle/>
          <a:p>
            <a:pPr lvl="0">
              <a:lnSpc>
                <a:spcPct val="200000"/>
              </a:lnSpc>
            </a:pPr>
            <a:r>
              <a:rPr lang="lv-LV" sz="1100" b="1" dirty="0" smtClean="0">
                <a:solidFill>
                  <a:srgbClr val="003399"/>
                </a:solidFill>
                <a:latin typeface="Arial" pitchFamily="34" charset="0"/>
                <a:ea typeface="Open Sans" panose="020B0606030504020204" pitchFamily="34" charset="0"/>
                <a:cs typeface="Arial" pitchFamily="34" charset="0"/>
              </a:rPr>
              <a:t>1 </a:t>
            </a:r>
            <a:r>
              <a:rPr lang="lv-LV" sz="1100" b="1" dirty="0" err="1" smtClean="0">
                <a:solidFill>
                  <a:srgbClr val="003399"/>
                </a:solidFill>
                <a:latin typeface="Arial" pitchFamily="34" charset="0"/>
                <a:ea typeface="Open Sans" panose="020B0606030504020204" pitchFamily="34" charset="0"/>
                <a:cs typeface="Arial" pitchFamily="34" charset="0"/>
              </a:rPr>
              <a:t>month</a:t>
            </a:r>
            <a:endParaRPr lang="en-GB" sz="1100" b="1" dirty="0">
              <a:solidFill>
                <a:srgbClr val="003399"/>
              </a:solidFill>
              <a:latin typeface="Arial" pitchFamily="34" charset="0"/>
              <a:ea typeface="Open Sans" panose="020B0606030504020204" pitchFamily="34" charset="0"/>
              <a:cs typeface="Arial" pitchFamily="34" charset="0"/>
            </a:endParaRPr>
          </a:p>
        </p:txBody>
      </p:sp>
    </p:spTree>
    <p:extLst>
      <p:ext uri="{BB962C8B-B14F-4D97-AF65-F5344CB8AC3E}">
        <p14:creationId xmlns:p14="http://schemas.microsoft.com/office/powerpoint/2010/main" val="2628901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lv-LV" dirty="0" smtClean="0"/>
              <a:t>SUPPORT BY MA / JS</a:t>
            </a:r>
            <a:endParaRPr lang="en-US" noProof="0" dirty="0"/>
          </a:p>
        </p:txBody>
      </p:sp>
      <p:sp>
        <p:nvSpPr>
          <p:cNvPr id="5" name="Rectangle 4"/>
          <p:cNvSpPr/>
          <p:nvPr/>
        </p:nvSpPr>
        <p:spPr>
          <a:xfrm>
            <a:off x="379615" y="1527049"/>
            <a:ext cx="9310296" cy="4524315"/>
          </a:xfrm>
          <a:prstGeom prst="rect">
            <a:avLst/>
          </a:prstGeom>
        </p:spPr>
        <p:txBody>
          <a:bodyPr wrap="square">
            <a:spAutoFit/>
          </a:bodyPr>
          <a:lstStyle/>
          <a:p>
            <a:pPr marL="342900" indent="-342900">
              <a:lnSpc>
                <a:spcPct val="150000"/>
              </a:lnSpc>
              <a:buFont typeface="Wingdings" panose="05000000000000000000" pitchFamily="2" charset="2"/>
              <a:buChar char="ü"/>
            </a:pPr>
            <a:r>
              <a:rPr lang="lv-LV" sz="2400" b="1" dirty="0" err="1">
                <a:solidFill>
                  <a:srgbClr val="003399"/>
                </a:solidFill>
                <a:latin typeface="Arial" panose="020B0604020202020204" pitchFamily="34" charset="0"/>
                <a:cs typeface="Arial" panose="020B0604020202020204" pitchFamily="34" charset="0"/>
              </a:rPr>
              <a:t>Information</a:t>
            </a:r>
            <a:r>
              <a:rPr lang="lv-LV" sz="2400" b="1" dirty="0">
                <a:solidFill>
                  <a:srgbClr val="003399"/>
                </a:solidFill>
                <a:latin typeface="Arial" panose="020B0604020202020204" pitchFamily="34" charset="0"/>
                <a:cs typeface="Arial" panose="020B0604020202020204" pitchFamily="34" charset="0"/>
              </a:rPr>
              <a:t> </a:t>
            </a:r>
            <a:r>
              <a:rPr lang="lv-LV" sz="2400" b="1" dirty="0" err="1">
                <a:solidFill>
                  <a:srgbClr val="003399"/>
                </a:solidFill>
                <a:latin typeface="Arial" panose="020B0604020202020204" pitchFamily="34" charset="0"/>
                <a:cs typeface="Arial" panose="020B0604020202020204" pitchFamily="34" charset="0"/>
              </a:rPr>
              <a:t>on</a:t>
            </a:r>
            <a:r>
              <a:rPr lang="lv-LV" sz="2400" b="1" dirty="0">
                <a:solidFill>
                  <a:srgbClr val="003399"/>
                </a:solidFill>
                <a:latin typeface="Arial" panose="020B0604020202020204" pitchFamily="34" charset="0"/>
                <a:cs typeface="Arial" panose="020B0604020202020204" pitchFamily="34" charset="0"/>
              </a:rPr>
              <a:t> w</a:t>
            </a:r>
            <a:r>
              <a:rPr lang="en-US" sz="2400" b="1" dirty="0" err="1">
                <a:solidFill>
                  <a:srgbClr val="003399"/>
                </a:solidFill>
                <a:latin typeface="Arial" panose="020B0604020202020204" pitchFamily="34" charset="0"/>
                <a:cs typeface="Arial" panose="020B0604020202020204" pitchFamily="34" charset="0"/>
              </a:rPr>
              <a:t>ebsite</a:t>
            </a:r>
            <a:r>
              <a:rPr lang="en-US" sz="2400" b="1" dirty="0">
                <a:solidFill>
                  <a:srgbClr val="003399"/>
                </a:solidFill>
                <a:latin typeface="Arial" panose="020B0604020202020204" pitchFamily="34" charset="0"/>
                <a:cs typeface="Arial" panose="020B0604020202020204" pitchFamily="34" charset="0"/>
              </a:rPr>
              <a:t> </a:t>
            </a:r>
            <a:r>
              <a:rPr lang="lv-LV" sz="2400" dirty="0">
                <a:solidFill>
                  <a:srgbClr val="003399"/>
                </a:solidFill>
                <a:latin typeface="Arial" panose="020B0604020202020204" pitchFamily="34" charset="0"/>
                <a:cs typeface="Arial" panose="020B0604020202020204" pitchFamily="34" charset="0"/>
              </a:rPr>
              <a:t>(</a:t>
            </a:r>
            <a:r>
              <a:rPr lang="en-US" sz="2400" dirty="0">
                <a:solidFill>
                  <a:srgbClr val="003399"/>
                </a:solidFill>
                <a:latin typeface="Arial" panose="020B0604020202020204" pitchFamily="34" charset="0"/>
                <a:cs typeface="Arial" panose="020B0604020202020204" pitchFamily="34" charset="0"/>
              </a:rPr>
              <a:t>e.g. contract</a:t>
            </a:r>
            <a:r>
              <a:rPr lang="lv-LV" sz="2400" dirty="0">
                <a:solidFill>
                  <a:srgbClr val="003399"/>
                </a:solidFill>
                <a:latin typeface="Arial" panose="020B0604020202020204" pitchFamily="34" charset="0"/>
                <a:cs typeface="Arial" panose="020B0604020202020204" pitchFamily="34" charset="0"/>
              </a:rPr>
              <a:t> </a:t>
            </a:r>
            <a:r>
              <a:rPr lang="en-US" sz="2400" dirty="0">
                <a:solidFill>
                  <a:srgbClr val="003399"/>
                </a:solidFill>
                <a:latin typeface="Arial" panose="020B0604020202020204" pitchFamily="34" charset="0"/>
                <a:cs typeface="Arial" panose="020B0604020202020204" pitchFamily="34" charset="0"/>
              </a:rPr>
              <a:t>/</a:t>
            </a:r>
            <a:r>
              <a:rPr lang="lv-LV" sz="2400" dirty="0">
                <a:solidFill>
                  <a:srgbClr val="003399"/>
                </a:solidFill>
                <a:latin typeface="Arial" panose="020B0604020202020204" pitchFamily="34" charset="0"/>
                <a:cs typeface="Arial" panose="020B0604020202020204" pitchFamily="34" charset="0"/>
              </a:rPr>
              <a:t> </a:t>
            </a:r>
            <a:r>
              <a:rPr lang="en-US" sz="2400" dirty="0">
                <a:solidFill>
                  <a:srgbClr val="003399"/>
                </a:solidFill>
                <a:latin typeface="Arial" panose="020B0604020202020204" pitchFamily="34" charset="0"/>
                <a:cs typeface="Arial" panose="020B0604020202020204" pitchFamily="34" charset="0"/>
              </a:rPr>
              <a:t>agreement templates, State aid documents</a:t>
            </a:r>
            <a:r>
              <a:rPr lang="lv-LV" sz="2400" dirty="0">
                <a:solidFill>
                  <a:srgbClr val="003399"/>
                </a:solidFill>
                <a:latin typeface="Arial" panose="020B0604020202020204" pitchFamily="34" charset="0"/>
                <a:cs typeface="Arial" panose="020B0604020202020204" pitchFamily="34" charset="0"/>
              </a:rPr>
              <a:t>, </a:t>
            </a:r>
            <a:r>
              <a:rPr lang="lv-LV" sz="2400" dirty="0" err="1">
                <a:solidFill>
                  <a:srgbClr val="003399"/>
                </a:solidFill>
                <a:latin typeface="Arial" panose="020B0604020202020204" pitchFamily="34" charset="0"/>
                <a:cs typeface="Arial" panose="020B0604020202020204" pitchFamily="34" charset="0"/>
              </a:rPr>
              <a:t>communication</a:t>
            </a:r>
            <a:r>
              <a:rPr lang="lv-LV" sz="2400" dirty="0">
                <a:solidFill>
                  <a:srgbClr val="003399"/>
                </a:solidFill>
                <a:latin typeface="Arial" panose="020B0604020202020204" pitchFamily="34" charset="0"/>
                <a:cs typeface="Arial" panose="020B0604020202020204" pitchFamily="34" charset="0"/>
              </a:rPr>
              <a:t> </a:t>
            </a:r>
            <a:r>
              <a:rPr lang="lv-LV" sz="2400" dirty="0" err="1">
                <a:solidFill>
                  <a:srgbClr val="003399"/>
                </a:solidFill>
                <a:latin typeface="Arial" panose="020B0604020202020204" pitchFamily="34" charset="0"/>
                <a:cs typeface="Arial" panose="020B0604020202020204" pitchFamily="34" charset="0"/>
              </a:rPr>
              <a:t>package</a:t>
            </a:r>
            <a:r>
              <a:rPr lang="lv-LV" sz="2400" dirty="0" smtClean="0">
                <a:solidFill>
                  <a:srgbClr val="003399"/>
                </a:solidFill>
                <a:latin typeface="Arial" panose="020B0604020202020204" pitchFamily="34" charset="0"/>
                <a:cs typeface="Arial" panose="020B0604020202020204" pitchFamily="34" charset="0"/>
              </a:rPr>
              <a:t>)</a:t>
            </a:r>
            <a:endParaRPr lang="lv-LV" sz="2400" b="1" dirty="0" smtClean="0">
              <a:solidFill>
                <a:srgbClr val="003399"/>
              </a:solidFill>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ü"/>
            </a:pPr>
            <a:r>
              <a:rPr lang="en-GB" sz="2400" b="1" dirty="0" smtClean="0">
                <a:solidFill>
                  <a:srgbClr val="003399"/>
                </a:solidFill>
                <a:latin typeface="Arial" panose="020B0604020202020204" pitchFamily="34" charset="0"/>
                <a:cs typeface="Arial" panose="020B0604020202020204" pitchFamily="34" charset="0"/>
              </a:rPr>
              <a:t>Advice to projects and consultations </a:t>
            </a:r>
            <a:r>
              <a:rPr lang="lv-LV" sz="2400" dirty="0" smtClean="0">
                <a:solidFill>
                  <a:srgbClr val="003399"/>
                </a:solidFill>
                <a:latin typeface="Arial" panose="020B0604020202020204" pitchFamily="34" charset="0"/>
                <a:cs typeface="Arial" panose="020B0604020202020204" pitchFamily="34" charset="0"/>
              </a:rPr>
              <a:t>(</a:t>
            </a:r>
            <a:r>
              <a:rPr lang="lv-LV" sz="2400" dirty="0" err="1" smtClean="0">
                <a:solidFill>
                  <a:srgbClr val="003399"/>
                </a:solidFill>
                <a:latin typeface="Arial" panose="020B0604020202020204" pitchFamily="34" charset="0"/>
                <a:cs typeface="Arial" panose="020B0604020202020204" pitchFamily="34" charset="0"/>
              </a:rPr>
              <a:t>e.g</a:t>
            </a:r>
            <a:r>
              <a:rPr lang="lv-LV" sz="2400" dirty="0" smtClean="0">
                <a:solidFill>
                  <a:srgbClr val="003399"/>
                </a:solidFill>
                <a:latin typeface="Arial" panose="020B0604020202020204" pitchFamily="34" charset="0"/>
                <a:cs typeface="Arial" panose="020B0604020202020204" pitchFamily="34" charset="0"/>
              </a:rPr>
              <a:t>. </a:t>
            </a:r>
            <a:r>
              <a:rPr lang="lv-LV" sz="2400" dirty="0" err="1" smtClean="0">
                <a:solidFill>
                  <a:srgbClr val="003399"/>
                </a:solidFill>
                <a:latin typeface="Arial" panose="020B0604020202020204" pitchFamily="34" charset="0"/>
                <a:cs typeface="Arial" panose="020B0604020202020204" pitchFamily="34" charset="0"/>
              </a:rPr>
              <a:t>via</a:t>
            </a:r>
            <a:r>
              <a:rPr lang="lv-LV" sz="2400" dirty="0" smtClean="0">
                <a:solidFill>
                  <a:srgbClr val="003399"/>
                </a:solidFill>
                <a:latin typeface="Arial" panose="020B0604020202020204" pitchFamily="34" charset="0"/>
                <a:cs typeface="Arial" panose="020B0604020202020204" pitchFamily="34" charset="0"/>
              </a:rPr>
              <a:t> </a:t>
            </a:r>
            <a:r>
              <a:rPr lang="lv-LV" sz="2400" dirty="0" err="1" smtClean="0">
                <a:solidFill>
                  <a:srgbClr val="003399"/>
                </a:solidFill>
                <a:latin typeface="Arial" panose="020B0604020202020204" pitchFamily="34" charset="0"/>
                <a:cs typeface="Arial" panose="020B0604020202020204" pitchFamily="34" charset="0"/>
              </a:rPr>
              <a:t>email</a:t>
            </a:r>
            <a:r>
              <a:rPr lang="lv-LV" sz="2400" dirty="0" smtClean="0">
                <a:solidFill>
                  <a:srgbClr val="003399"/>
                </a:solidFill>
                <a:latin typeface="Arial" panose="020B0604020202020204" pitchFamily="34" charset="0"/>
                <a:cs typeface="Arial" panose="020B0604020202020204" pitchFamily="34" charset="0"/>
              </a:rPr>
              <a:t> / </a:t>
            </a:r>
            <a:r>
              <a:rPr lang="lv-LV" sz="2400" dirty="0" err="1" smtClean="0">
                <a:solidFill>
                  <a:srgbClr val="003399"/>
                </a:solidFill>
                <a:latin typeface="Arial" panose="020B0604020202020204" pitchFamily="34" charset="0"/>
                <a:cs typeface="Arial" panose="020B0604020202020204" pitchFamily="34" charset="0"/>
              </a:rPr>
              <a:t>phone</a:t>
            </a:r>
            <a:r>
              <a:rPr lang="lv-LV" sz="2400" dirty="0" smtClean="0">
                <a:solidFill>
                  <a:srgbClr val="003399"/>
                </a:solidFill>
                <a:latin typeface="Arial" panose="020B0604020202020204" pitchFamily="34" charset="0"/>
                <a:cs typeface="Arial" panose="020B0604020202020204" pitchFamily="34" charset="0"/>
              </a:rPr>
              <a:t> / </a:t>
            </a:r>
            <a:r>
              <a:rPr lang="lv-LV" sz="2400" dirty="0" err="1" smtClean="0">
                <a:solidFill>
                  <a:srgbClr val="003399"/>
                </a:solidFill>
                <a:latin typeface="Arial" panose="020B0604020202020204" pitchFamily="34" charset="0"/>
                <a:cs typeface="Arial" panose="020B0604020202020204" pitchFamily="34" charset="0"/>
              </a:rPr>
              <a:t>in</a:t>
            </a:r>
            <a:r>
              <a:rPr lang="lv-LV" sz="2400" dirty="0" smtClean="0">
                <a:solidFill>
                  <a:srgbClr val="003399"/>
                </a:solidFill>
                <a:latin typeface="Arial" panose="020B0604020202020204" pitchFamily="34" charset="0"/>
                <a:cs typeface="Arial" panose="020B0604020202020204" pitchFamily="34" charset="0"/>
              </a:rPr>
              <a:t> </a:t>
            </a:r>
            <a:r>
              <a:rPr lang="lv-LV" sz="2400" dirty="0" err="1" smtClean="0">
                <a:solidFill>
                  <a:srgbClr val="003399"/>
                </a:solidFill>
                <a:latin typeface="Arial" panose="020B0604020202020204" pitchFamily="34" charset="0"/>
                <a:cs typeface="Arial" panose="020B0604020202020204" pitchFamily="34" charset="0"/>
              </a:rPr>
              <a:t>the</a:t>
            </a:r>
            <a:r>
              <a:rPr lang="lv-LV" sz="2400" dirty="0" smtClean="0">
                <a:solidFill>
                  <a:srgbClr val="003399"/>
                </a:solidFill>
                <a:latin typeface="Arial" panose="020B0604020202020204" pitchFamily="34" charset="0"/>
                <a:cs typeface="Arial" panose="020B0604020202020204" pitchFamily="34" charset="0"/>
              </a:rPr>
              <a:t> </a:t>
            </a:r>
            <a:r>
              <a:rPr lang="lv-LV" sz="2400" dirty="0" err="1" smtClean="0">
                <a:solidFill>
                  <a:srgbClr val="003399"/>
                </a:solidFill>
                <a:latin typeface="Arial" panose="020B0604020202020204" pitchFamily="34" charset="0"/>
                <a:cs typeface="Arial" panose="020B0604020202020204" pitchFamily="34" charset="0"/>
              </a:rPr>
              <a:t>office</a:t>
            </a:r>
            <a:r>
              <a:rPr lang="lv-LV" sz="2400" dirty="0" smtClean="0">
                <a:solidFill>
                  <a:srgbClr val="003399"/>
                </a:solidFill>
                <a:latin typeface="Arial" panose="020B0604020202020204" pitchFamily="34" charset="0"/>
                <a:cs typeface="Arial" panose="020B0604020202020204" pitchFamily="34" charset="0"/>
              </a:rPr>
              <a:t> </a:t>
            </a:r>
            <a:r>
              <a:rPr lang="lv-LV" sz="2400" dirty="0" err="1" smtClean="0">
                <a:solidFill>
                  <a:srgbClr val="003399"/>
                </a:solidFill>
                <a:latin typeface="Arial" panose="020B0604020202020204" pitchFamily="34" charset="0"/>
                <a:cs typeface="Arial" panose="020B0604020202020204" pitchFamily="34" charset="0"/>
              </a:rPr>
              <a:t>in</a:t>
            </a:r>
            <a:r>
              <a:rPr lang="lv-LV" sz="2400" dirty="0" smtClean="0">
                <a:solidFill>
                  <a:srgbClr val="003399"/>
                </a:solidFill>
                <a:latin typeface="Arial" panose="020B0604020202020204" pitchFamily="34" charset="0"/>
                <a:cs typeface="Arial" panose="020B0604020202020204" pitchFamily="34" charset="0"/>
              </a:rPr>
              <a:t> </a:t>
            </a:r>
            <a:r>
              <a:rPr lang="lv-LV" sz="2400" dirty="0" err="1" smtClean="0">
                <a:solidFill>
                  <a:srgbClr val="003399"/>
                </a:solidFill>
                <a:latin typeface="Arial" panose="020B0604020202020204" pitchFamily="34" charset="0"/>
                <a:cs typeface="Arial" panose="020B0604020202020204" pitchFamily="34" charset="0"/>
              </a:rPr>
              <a:t>Riga</a:t>
            </a:r>
            <a:r>
              <a:rPr lang="lv-LV" sz="2400" dirty="0" smtClean="0">
                <a:solidFill>
                  <a:srgbClr val="003399"/>
                </a:solidFill>
                <a:latin typeface="Arial" panose="020B0604020202020204" pitchFamily="34" charset="0"/>
                <a:cs typeface="Arial" panose="020B0604020202020204" pitchFamily="34" charset="0"/>
              </a:rPr>
              <a:t> </a:t>
            </a:r>
            <a:r>
              <a:rPr lang="lv-LV" sz="2400" dirty="0" err="1" smtClean="0">
                <a:solidFill>
                  <a:srgbClr val="003399"/>
                </a:solidFill>
                <a:latin typeface="Arial" panose="020B0604020202020204" pitchFamily="34" charset="0"/>
                <a:cs typeface="Arial" panose="020B0604020202020204" pitchFamily="34" charset="0"/>
              </a:rPr>
              <a:t>or</a:t>
            </a:r>
            <a:r>
              <a:rPr lang="lv-LV" sz="2400" dirty="0" smtClean="0">
                <a:solidFill>
                  <a:srgbClr val="003399"/>
                </a:solidFill>
                <a:latin typeface="Arial" panose="020B0604020202020204" pitchFamily="34" charset="0"/>
                <a:cs typeface="Arial" panose="020B0604020202020204" pitchFamily="34" charset="0"/>
              </a:rPr>
              <a:t> </a:t>
            </a:r>
            <a:r>
              <a:rPr lang="lv-LV" sz="2400" dirty="0" err="1" smtClean="0">
                <a:solidFill>
                  <a:srgbClr val="003399"/>
                </a:solidFill>
                <a:latin typeface="Arial" panose="020B0604020202020204" pitchFamily="34" charset="0"/>
                <a:cs typeface="Arial" panose="020B0604020202020204" pitchFamily="34" charset="0"/>
              </a:rPr>
              <a:t>Vilnius</a:t>
            </a:r>
            <a:r>
              <a:rPr lang="lv-LV" sz="2400" dirty="0" smtClean="0">
                <a:solidFill>
                  <a:srgbClr val="003399"/>
                </a:solidFill>
                <a:latin typeface="Arial" panose="020B0604020202020204" pitchFamily="34" charset="0"/>
                <a:cs typeface="Arial" panose="020B0604020202020204" pitchFamily="34" charset="0"/>
              </a:rPr>
              <a:t>)</a:t>
            </a:r>
          </a:p>
          <a:p>
            <a:pPr marL="342900" indent="-342900">
              <a:lnSpc>
                <a:spcPct val="150000"/>
              </a:lnSpc>
              <a:buFont typeface="Wingdings" panose="05000000000000000000" pitchFamily="2" charset="2"/>
              <a:buChar char="ü"/>
            </a:pPr>
            <a:r>
              <a:rPr lang="en-GB" sz="2400" b="1" dirty="0">
                <a:solidFill>
                  <a:srgbClr val="003399"/>
                </a:solidFill>
                <a:latin typeface="Arial" panose="020B0604020202020204" pitchFamily="34" charset="0"/>
                <a:cs typeface="Arial" panose="020B0604020202020204" pitchFamily="34" charset="0"/>
              </a:rPr>
              <a:t>Seminars</a:t>
            </a:r>
            <a:r>
              <a:rPr lang="en-GB" sz="2400" dirty="0">
                <a:solidFill>
                  <a:srgbClr val="003399"/>
                </a:solidFill>
                <a:latin typeface="Arial" panose="020B0604020202020204" pitchFamily="34" charset="0"/>
                <a:cs typeface="Arial" panose="020B0604020202020204" pitchFamily="34" charset="0"/>
              </a:rPr>
              <a:t>: implementation, communication, reporting</a:t>
            </a:r>
            <a:r>
              <a:rPr lang="lv-LV" sz="2400" dirty="0">
                <a:solidFill>
                  <a:srgbClr val="003399"/>
                </a:solidFill>
                <a:latin typeface="Arial" panose="020B0604020202020204" pitchFamily="34" charset="0"/>
                <a:cs typeface="Arial" panose="020B0604020202020204" pitchFamily="34" charset="0"/>
              </a:rPr>
              <a:t>, </a:t>
            </a:r>
            <a:r>
              <a:rPr lang="lv-LV" sz="2400" dirty="0" err="1">
                <a:solidFill>
                  <a:srgbClr val="003399"/>
                </a:solidFill>
                <a:latin typeface="Arial" panose="020B0604020202020204" pitchFamily="34" charset="0"/>
                <a:cs typeface="Arial" panose="020B0604020202020204" pitchFamily="34" charset="0"/>
              </a:rPr>
              <a:t>procurement</a:t>
            </a:r>
            <a:endParaRPr lang="en-GB" sz="2400" dirty="0">
              <a:solidFill>
                <a:srgbClr val="003399"/>
              </a:solidFill>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ü"/>
            </a:pPr>
            <a:r>
              <a:rPr lang="en-GB" sz="2400" b="1" dirty="0" smtClean="0">
                <a:solidFill>
                  <a:srgbClr val="003399"/>
                </a:solidFill>
                <a:latin typeface="Arial" panose="020B0604020202020204" pitchFamily="34" charset="0"/>
                <a:cs typeface="Arial" panose="020B0604020202020204" pitchFamily="34" charset="0"/>
              </a:rPr>
              <a:t>Project visits </a:t>
            </a:r>
            <a:r>
              <a:rPr lang="lv-LV" sz="2400" dirty="0" smtClean="0">
                <a:solidFill>
                  <a:srgbClr val="003399"/>
                </a:solidFill>
                <a:latin typeface="Arial" panose="020B0604020202020204" pitchFamily="34" charset="0"/>
                <a:cs typeface="Arial" panose="020B0604020202020204" pitchFamily="34" charset="0"/>
              </a:rPr>
              <a:t>(</a:t>
            </a:r>
            <a:r>
              <a:rPr lang="lv-LV" sz="2400" dirty="0" err="1" smtClean="0">
                <a:solidFill>
                  <a:srgbClr val="003399"/>
                </a:solidFill>
                <a:latin typeface="Arial" panose="020B0604020202020204" pitchFamily="34" charset="0"/>
                <a:cs typeface="Arial" panose="020B0604020202020204" pitchFamily="34" charset="0"/>
              </a:rPr>
              <a:t>e.g</a:t>
            </a:r>
            <a:r>
              <a:rPr lang="lv-LV" sz="2400" dirty="0" smtClean="0">
                <a:solidFill>
                  <a:srgbClr val="003399"/>
                </a:solidFill>
                <a:latin typeface="Arial" panose="020B0604020202020204" pitchFamily="34" charset="0"/>
                <a:cs typeface="Arial" panose="020B0604020202020204" pitchFamily="34" charset="0"/>
              </a:rPr>
              <a:t>. </a:t>
            </a:r>
            <a:r>
              <a:rPr lang="lv-LV" sz="2400" dirty="0" err="1" smtClean="0">
                <a:solidFill>
                  <a:srgbClr val="003399"/>
                </a:solidFill>
                <a:latin typeface="Arial" panose="020B0604020202020204" pitchFamily="34" charset="0"/>
                <a:cs typeface="Arial" panose="020B0604020202020204" pitchFamily="34" charset="0"/>
              </a:rPr>
              <a:t>on-spot</a:t>
            </a:r>
            <a:r>
              <a:rPr lang="lv-LV" sz="2400" dirty="0" smtClean="0">
                <a:solidFill>
                  <a:srgbClr val="003399"/>
                </a:solidFill>
                <a:latin typeface="Arial" panose="020B0604020202020204" pitchFamily="34" charset="0"/>
                <a:cs typeface="Arial" panose="020B0604020202020204" pitchFamily="34" charset="0"/>
              </a:rPr>
              <a:t> </a:t>
            </a:r>
            <a:r>
              <a:rPr lang="lv-LV" sz="2400" dirty="0" err="1" smtClean="0">
                <a:solidFill>
                  <a:srgbClr val="003399"/>
                </a:solidFill>
                <a:latin typeface="Arial" panose="020B0604020202020204" pitchFamily="34" charset="0"/>
                <a:cs typeface="Arial" panose="020B0604020202020204" pitchFamily="34" charset="0"/>
              </a:rPr>
              <a:t>and</a:t>
            </a:r>
            <a:r>
              <a:rPr lang="lv-LV" sz="2400" dirty="0" smtClean="0">
                <a:solidFill>
                  <a:srgbClr val="003399"/>
                </a:solidFill>
                <a:latin typeface="Arial" panose="020B0604020202020204" pitchFamily="34" charset="0"/>
                <a:cs typeface="Arial" panose="020B0604020202020204" pitchFamily="34" charset="0"/>
              </a:rPr>
              <a:t> to </a:t>
            </a:r>
            <a:r>
              <a:rPr lang="lv-LV" sz="2400" dirty="0" err="1" smtClean="0">
                <a:solidFill>
                  <a:srgbClr val="003399"/>
                </a:solidFill>
                <a:latin typeface="Arial" panose="020B0604020202020204" pitchFamily="34" charset="0"/>
                <a:cs typeface="Arial" panose="020B0604020202020204" pitchFamily="34" charset="0"/>
              </a:rPr>
              <a:t>kick-off</a:t>
            </a:r>
            <a:r>
              <a:rPr lang="lv-LV" sz="2400" dirty="0" smtClean="0">
                <a:solidFill>
                  <a:srgbClr val="003399"/>
                </a:solidFill>
                <a:latin typeface="Arial" panose="020B0604020202020204" pitchFamily="34" charset="0"/>
                <a:cs typeface="Arial" panose="020B0604020202020204" pitchFamily="34" charset="0"/>
              </a:rPr>
              <a:t> / </a:t>
            </a:r>
            <a:r>
              <a:rPr lang="lv-LV" sz="2400" dirty="0" err="1" smtClean="0">
                <a:solidFill>
                  <a:srgbClr val="003399"/>
                </a:solidFill>
                <a:latin typeface="Arial" panose="020B0604020202020204" pitchFamily="34" charset="0"/>
                <a:cs typeface="Arial" panose="020B0604020202020204" pitchFamily="34" charset="0"/>
              </a:rPr>
              <a:t>management</a:t>
            </a:r>
            <a:r>
              <a:rPr lang="lv-LV" sz="2400" dirty="0" smtClean="0">
                <a:solidFill>
                  <a:srgbClr val="003399"/>
                </a:solidFill>
                <a:latin typeface="Arial" panose="020B0604020202020204" pitchFamily="34" charset="0"/>
                <a:cs typeface="Arial" panose="020B0604020202020204" pitchFamily="34" charset="0"/>
              </a:rPr>
              <a:t> </a:t>
            </a:r>
            <a:r>
              <a:rPr lang="lv-LV" sz="2400" dirty="0" err="1" smtClean="0">
                <a:solidFill>
                  <a:srgbClr val="003399"/>
                </a:solidFill>
                <a:latin typeface="Arial" panose="020B0604020202020204" pitchFamily="34" charset="0"/>
                <a:cs typeface="Arial" panose="020B0604020202020204" pitchFamily="34" charset="0"/>
              </a:rPr>
              <a:t>meetings</a:t>
            </a:r>
            <a:r>
              <a:rPr lang="lv-LV" sz="2400" dirty="0" smtClean="0">
                <a:solidFill>
                  <a:srgbClr val="003399"/>
                </a:solidFill>
                <a:latin typeface="Arial" panose="020B0604020202020204" pitchFamily="34" charset="0"/>
                <a:cs typeface="Arial" panose="020B0604020202020204" pitchFamily="34" charset="0"/>
              </a:rPr>
              <a:t>)</a:t>
            </a:r>
            <a:endParaRPr lang="en-GB" sz="2400" dirty="0" smtClean="0">
              <a:solidFill>
                <a:srgbClr val="003399"/>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30282" y="3714799"/>
            <a:ext cx="2336565" cy="2336565"/>
          </a:xfrm>
          <a:prstGeom prst="rect">
            <a:avLst/>
          </a:prstGeom>
        </p:spPr>
      </p:pic>
    </p:spTree>
    <p:extLst>
      <p:ext uri="{BB962C8B-B14F-4D97-AF65-F5344CB8AC3E}">
        <p14:creationId xmlns:p14="http://schemas.microsoft.com/office/powerpoint/2010/main" val="327022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lv-LV" dirty="0" smtClean="0"/>
              <a:t>PROJECT CLOSURE</a:t>
            </a:r>
            <a:endParaRPr lang="en-US" noProof="0" dirty="0"/>
          </a:p>
        </p:txBody>
      </p:sp>
      <p:sp>
        <p:nvSpPr>
          <p:cNvPr id="6" name="Rectangle 5"/>
          <p:cNvSpPr/>
          <p:nvPr/>
        </p:nvSpPr>
        <p:spPr>
          <a:xfrm>
            <a:off x="466572" y="1590973"/>
            <a:ext cx="4578394" cy="4544834"/>
          </a:xfrm>
          <a:prstGeom prst="rect">
            <a:avLst/>
          </a:prstGeom>
        </p:spPr>
        <p:txBody>
          <a:bodyPr wrap="square">
            <a:spAutoFit/>
          </a:bodyPr>
          <a:lstStyle/>
          <a:p>
            <a:pPr>
              <a:spcBef>
                <a:spcPts val="600"/>
              </a:spcBef>
              <a:spcAft>
                <a:spcPts val="500"/>
              </a:spcAft>
            </a:pPr>
            <a:r>
              <a:rPr lang="en-GB" sz="2400" dirty="0">
                <a:latin typeface="Arial" panose="020B0604020202020204" pitchFamily="34" charset="0"/>
                <a:cs typeface="Arial" panose="020B0604020202020204" pitchFamily="34" charset="0"/>
              </a:rPr>
              <a:t>Steps to be taken:</a:t>
            </a:r>
          </a:p>
          <a:p>
            <a:pPr marL="342900" indent="-342900">
              <a:spcBef>
                <a:spcPts val="600"/>
              </a:spcBef>
              <a:spcAft>
                <a:spcPts val="500"/>
              </a:spcAft>
              <a:buFont typeface="Wingdings" panose="05000000000000000000" pitchFamily="2" charset="2"/>
              <a:buChar char="ü"/>
            </a:pPr>
            <a:r>
              <a:rPr lang="en-GB" sz="2400" dirty="0" smtClean="0">
                <a:solidFill>
                  <a:srgbClr val="003399"/>
                </a:solidFill>
                <a:latin typeface="Arial" panose="020B0604020202020204" pitchFamily="34" charset="0"/>
                <a:cs typeface="Arial" panose="020B0604020202020204" pitchFamily="34" charset="0"/>
              </a:rPr>
              <a:t>Plan </a:t>
            </a:r>
            <a:r>
              <a:rPr lang="en-GB" sz="2400" dirty="0">
                <a:solidFill>
                  <a:srgbClr val="003399"/>
                </a:solidFill>
                <a:latin typeface="Arial" panose="020B0604020202020204" pitchFamily="34" charset="0"/>
                <a:cs typeface="Arial" panose="020B0604020202020204" pitchFamily="34" charset="0"/>
              </a:rPr>
              <a:t>closure</a:t>
            </a:r>
          </a:p>
          <a:p>
            <a:pPr lvl="1">
              <a:spcBef>
                <a:spcPts val="600"/>
              </a:spcBef>
              <a:spcAft>
                <a:spcPts val="500"/>
              </a:spcAft>
            </a:pPr>
            <a:r>
              <a:rPr lang="en-GB" sz="2400" dirty="0">
                <a:solidFill>
                  <a:srgbClr val="003399"/>
                </a:solidFill>
                <a:latin typeface="Arial" panose="020B0604020202020204" pitchFamily="34" charset="0"/>
                <a:cs typeface="Arial" panose="020B0604020202020204" pitchFamily="34" charset="0"/>
              </a:rPr>
              <a:t>− Resources</a:t>
            </a:r>
          </a:p>
          <a:p>
            <a:pPr lvl="1">
              <a:spcBef>
                <a:spcPts val="600"/>
              </a:spcBef>
              <a:spcAft>
                <a:spcPts val="500"/>
              </a:spcAft>
            </a:pPr>
            <a:r>
              <a:rPr lang="en-GB" sz="2400" dirty="0">
                <a:solidFill>
                  <a:srgbClr val="003399"/>
                </a:solidFill>
                <a:latin typeface="Arial" panose="020B0604020202020204" pitchFamily="34" charset="0"/>
                <a:cs typeface="Arial" panose="020B0604020202020204" pitchFamily="34" charset="0"/>
              </a:rPr>
              <a:t>− Timing</a:t>
            </a:r>
          </a:p>
          <a:p>
            <a:pPr lvl="1">
              <a:spcBef>
                <a:spcPts val="600"/>
              </a:spcBef>
              <a:spcAft>
                <a:spcPts val="500"/>
              </a:spcAft>
            </a:pPr>
            <a:r>
              <a:rPr lang="en-GB" sz="2400" dirty="0">
                <a:solidFill>
                  <a:srgbClr val="003399"/>
                </a:solidFill>
                <a:latin typeface="Arial" panose="020B0604020202020204" pitchFamily="34" charset="0"/>
                <a:cs typeface="Arial" panose="020B0604020202020204" pitchFamily="34" charset="0"/>
              </a:rPr>
              <a:t>− Last reimbursement</a:t>
            </a:r>
          </a:p>
          <a:p>
            <a:pPr marL="342900" indent="-342900">
              <a:spcBef>
                <a:spcPts val="600"/>
              </a:spcBef>
              <a:spcAft>
                <a:spcPts val="500"/>
              </a:spcAft>
              <a:buFont typeface="Wingdings" panose="05000000000000000000" pitchFamily="2" charset="2"/>
              <a:buChar char="ü"/>
            </a:pPr>
            <a:r>
              <a:rPr lang="en-GB" sz="2400" dirty="0" smtClean="0">
                <a:solidFill>
                  <a:srgbClr val="003399"/>
                </a:solidFill>
                <a:latin typeface="Arial" panose="020B0604020202020204" pitchFamily="34" charset="0"/>
                <a:cs typeface="Arial" panose="020B0604020202020204" pitchFamily="34" charset="0"/>
              </a:rPr>
              <a:t>Finalise </a:t>
            </a:r>
            <a:r>
              <a:rPr lang="en-GB" sz="2400" dirty="0">
                <a:solidFill>
                  <a:srgbClr val="003399"/>
                </a:solidFill>
                <a:latin typeface="Arial" panose="020B0604020202020204" pitchFamily="34" charset="0"/>
                <a:cs typeface="Arial" panose="020B0604020202020204" pitchFamily="34" charset="0"/>
              </a:rPr>
              <a:t>all project activities</a:t>
            </a:r>
          </a:p>
          <a:p>
            <a:pPr marL="342900" indent="-342900">
              <a:spcBef>
                <a:spcPts val="600"/>
              </a:spcBef>
              <a:spcAft>
                <a:spcPts val="500"/>
              </a:spcAft>
              <a:buFont typeface="Wingdings" panose="05000000000000000000" pitchFamily="2" charset="2"/>
              <a:buChar char="ü"/>
            </a:pPr>
            <a:r>
              <a:rPr lang="en-GB" sz="2400" dirty="0" smtClean="0">
                <a:solidFill>
                  <a:srgbClr val="003399"/>
                </a:solidFill>
                <a:latin typeface="Arial" panose="020B0604020202020204" pitchFamily="34" charset="0"/>
                <a:cs typeface="Arial" panose="020B0604020202020204" pitchFamily="34" charset="0"/>
              </a:rPr>
              <a:t>Communicate </a:t>
            </a:r>
            <a:r>
              <a:rPr lang="en-GB" sz="2400" dirty="0">
                <a:solidFill>
                  <a:srgbClr val="003399"/>
                </a:solidFill>
                <a:latin typeface="Arial" panose="020B0604020202020204" pitchFamily="34" charset="0"/>
                <a:cs typeface="Arial" panose="020B0604020202020204" pitchFamily="34" charset="0"/>
              </a:rPr>
              <a:t>all results</a:t>
            </a:r>
          </a:p>
          <a:p>
            <a:pPr marL="342900" indent="-342900">
              <a:spcBef>
                <a:spcPts val="600"/>
              </a:spcBef>
              <a:spcAft>
                <a:spcPts val="500"/>
              </a:spcAft>
              <a:buFont typeface="Wingdings" panose="05000000000000000000" pitchFamily="2" charset="2"/>
              <a:buChar char="ü"/>
            </a:pPr>
            <a:r>
              <a:rPr lang="en-GB" sz="2400" dirty="0" smtClean="0">
                <a:solidFill>
                  <a:srgbClr val="003399"/>
                </a:solidFill>
                <a:latin typeface="Arial" panose="020B0604020202020204" pitchFamily="34" charset="0"/>
                <a:cs typeface="Arial" panose="020B0604020202020204" pitchFamily="34" charset="0"/>
              </a:rPr>
              <a:t>Accumulate </a:t>
            </a:r>
            <a:r>
              <a:rPr lang="en-GB" sz="2400" dirty="0">
                <a:solidFill>
                  <a:srgbClr val="003399"/>
                </a:solidFill>
                <a:latin typeface="Arial" panose="020B0604020202020204" pitchFamily="34" charset="0"/>
                <a:cs typeface="Arial" panose="020B0604020202020204" pitchFamily="34" charset="0"/>
              </a:rPr>
              <a:t>project records</a:t>
            </a:r>
          </a:p>
          <a:p>
            <a:pPr marL="342900" indent="-342900">
              <a:spcBef>
                <a:spcPts val="600"/>
              </a:spcBef>
              <a:spcAft>
                <a:spcPts val="500"/>
              </a:spcAft>
              <a:buFont typeface="Wingdings" panose="05000000000000000000" pitchFamily="2" charset="2"/>
              <a:buChar char="ü"/>
            </a:pPr>
            <a:r>
              <a:rPr lang="en-GB" sz="2400" dirty="0" smtClean="0">
                <a:solidFill>
                  <a:srgbClr val="003399"/>
                </a:solidFill>
                <a:latin typeface="Arial" panose="020B0604020202020204" pitchFamily="34" charset="0"/>
                <a:cs typeface="Arial" panose="020B0604020202020204" pitchFamily="34" charset="0"/>
              </a:rPr>
              <a:t>Prepare </a:t>
            </a:r>
            <a:r>
              <a:rPr lang="en-GB" sz="2400" dirty="0">
                <a:solidFill>
                  <a:srgbClr val="003399"/>
                </a:solidFill>
                <a:latin typeface="Arial" panose="020B0604020202020204" pitchFamily="34" charset="0"/>
                <a:cs typeface="Arial" panose="020B0604020202020204" pitchFamily="34" charset="0"/>
              </a:rPr>
              <a:t>final report</a:t>
            </a:r>
          </a:p>
        </p:txBody>
      </p:sp>
      <p:sp>
        <p:nvSpPr>
          <p:cNvPr id="7" name="Rounded Rectangle 6"/>
          <p:cNvSpPr/>
          <p:nvPr/>
        </p:nvSpPr>
        <p:spPr>
          <a:xfrm>
            <a:off x="5044966" y="1590973"/>
            <a:ext cx="6657366" cy="4510550"/>
          </a:xfrm>
          <a:prstGeom prst="roundRect">
            <a:avLst/>
          </a:prstGeom>
          <a:solidFill>
            <a:schemeClr val="accent5">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lv-LV" b="1" dirty="0">
                <a:solidFill>
                  <a:srgbClr val="003399"/>
                </a:solidFill>
                <a:latin typeface="Arial" panose="020B0604020202020204" pitchFamily="34" charset="0"/>
                <a:cs typeface="Arial" panose="020B0604020202020204" pitchFamily="34" charset="0"/>
              </a:rPr>
              <a:t>BE AWARE !</a:t>
            </a:r>
          </a:p>
          <a:p>
            <a:pPr marL="285750" lvl="0" indent="-285750">
              <a:spcBef>
                <a:spcPts val="600"/>
              </a:spcBef>
              <a:spcAft>
                <a:spcPts val="600"/>
              </a:spcAft>
              <a:buFont typeface="Wingdings" panose="05000000000000000000" pitchFamily="2" charset="2"/>
              <a:buChar char="ü"/>
            </a:pPr>
            <a:r>
              <a:rPr lang="en-GB" dirty="0">
                <a:solidFill>
                  <a:srgbClr val="003399"/>
                </a:solidFill>
                <a:latin typeface="Arial" panose="020B0604020202020204" pitchFamily="34" charset="0"/>
                <a:cs typeface="Arial" panose="020B0604020202020204" pitchFamily="34" charset="0"/>
              </a:rPr>
              <a:t>All </a:t>
            </a:r>
            <a:r>
              <a:rPr lang="en-GB" b="1" dirty="0">
                <a:solidFill>
                  <a:srgbClr val="003399"/>
                </a:solidFill>
                <a:latin typeface="Arial" panose="020B0604020202020204" pitchFamily="34" charset="0"/>
                <a:cs typeface="Arial" panose="020B0604020202020204" pitchFamily="34" charset="0"/>
              </a:rPr>
              <a:t>outputs</a:t>
            </a:r>
            <a:r>
              <a:rPr lang="en-GB" dirty="0">
                <a:solidFill>
                  <a:srgbClr val="003399"/>
                </a:solidFill>
                <a:latin typeface="Arial" panose="020B0604020202020204" pitchFamily="34" charset="0"/>
                <a:cs typeface="Arial" panose="020B0604020202020204" pitchFamily="34" charset="0"/>
              </a:rPr>
              <a:t> co-financed by the Programme must </a:t>
            </a:r>
            <a:r>
              <a:rPr lang="en-GB" b="1" dirty="0">
                <a:solidFill>
                  <a:srgbClr val="003399"/>
                </a:solidFill>
                <a:latin typeface="Arial" panose="020B0604020202020204" pitchFamily="34" charset="0"/>
                <a:cs typeface="Arial" panose="020B0604020202020204" pitchFamily="34" charset="0"/>
              </a:rPr>
              <a:t>comply</a:t>
            </a:r>
            <a:r>
              <a:rPr lang="en-GB" dirty="0">
                <a:solidFill>
                  <a:srgbClr val="003399"/>
                </a:solidFill>
                <a:latin typeface="Arial" panose="020B0604020202020204" pitchFamily="34" charset="0"/>
                <a:cs typeface="Arial" panose="020B0604020202020204" pitchFamily="34" charset="0"/>
              </a:rPr>
              <a:t> with the applicable Programme information and </a:t>
            </a:r>
            <a:r>
              <a:rPr lang="en-GB" b="1" dirty="0">
                <a:solidFill>
                  <a:srgbClr val="003399"/>
                </a:solidFill>
                <a:latin typeface="Arial" panose="020B0604020202020204" pitchFamily="34" charset="0"/>
                <a:cs typeface="Arial" panose="020B0604020202020204" pitchFamily="34" charset="0"/>
              </a:rPr>
              <a:t>communication requirements</a:t>
            </a:r>
            <a:endParaRPr lang="lv-LV" b="1" dirty="0">
              <a:solidFill>
                <a:srgbClr val="003399"/>
              </a:solidFill>
              <a:latin typeface="Arial" panose="020B0604020202020204" pitchFamily="34" charset="0"/>
              <a:cs typeface="Arial" panose="020B0604020202020204" pitchFamily="34" charset="0"/>
            </a:endParaRPr>
          </a:p>
          <a:p>
            <a:pPr marL="285750" lvl="0" indent="-285750">
              <a:spcBef>
                <a:spcPts val="600"/>
              </a:spcBef>
              <a:spcAft>
                <a:spcPts val="600"/>
              </a:spcAft>
              <a:buFont typeface="Wingdings" panose="05000000000000000000" pitchFamily="2" charset="2"/>
              <a:buChar char="ü"/>
            </a:pPr>
            <a:r>
              <a:rPr lang="en-GB" dirty="0">
                <a:solidFill>
                  <a:srgbClr val="003399"/>
                </a:solidFill>
                <a:latin typeface="Arial" panose="020B0604020202020204" pitchFamily="34" charset="0"/>
                <a:cs typeface="Arial" panose="020B0604020202020204" pitchFamily="34" charset="0"/>
              </a:rPr>
              <a:t>The </a:t>
            </a:r>
            <a:r>
              <a:rPr lang="en-GB" b="1" dirty="0">
                <a:solidFill>
                  <a:srgbClr val="003399"/>
                </a:solidFill>
                <a:latin typeface="Arial" panose="020B0604020202020204" pitchFamily="34" charset="0"/>
                <a:cs typeface="Arial" panose="020B0604020202020204" pitchFamily="34" charset="0"/>
              </a:rPr>
              <a:t>ownership</a:t>
            </a:r>
            <a:r>
              <a:rPr lang="en-GB" dirty="0">
                <a:solidFill>
                  <a:srgbClr val="003399"/>
                </a:solidFill>
                <a:latin typeface="Arial" panose="020B0604020202020204" pitchFamily="34" charset="0"/>
                <a:cs typeface="Arial" panose="020B0604020202020204" pitchFamily="34" charset="0"/>
              </a:rPr>
              <a:t> of the project outputs (infrastructure and/or productive investments, produced during the project implementation</a:t>
            </a:r>
            <a:r>
              <a:rPr lang="lv-LV" dirty="0">
                <a:solidFill>
                  <a:srgbClr val="003399"/>
                </a:solidFill>
                <a:latin typeface="Arial" panose="020B0604020202020204" pitchFamily="34" charset="0"/>
                <a:cs typeface="Arial" panose="020B0604020202020204" pitchFamily="34" charset="0"/>
              </a:rPr>
              <a:t>)</a:t>
            </a:r>
            <a:r>
              <a:rPr lang="en-GB" dirty="0">
                <a:solidFill>
                  <a:srgbClr val="003399"/>
                </a:solidFill>
                <a:latin typeface="Arial" panose="020B0604020202020204" pitchFamily="34" charset="0"/>
                <a:cs typeface="Arial" panose="020B0604020202020204" pitchFamily="34" charset="0"/>
              </a:rPr>
              <a:t> </a:t>
            </a:r>
            <a:r>
              <a:rPr lang="en-GB" b="1" dirty="0">
                <a:solidFill>
                  <a:srgbClr val="003399"/>
                </a:solidFill>
                <a:latin typeface="Arial" panose="020B0604020202020204" pitchFamily="34" charset="0"/>
                <a:cs typeface="Arial" panose="020B0604020202020204" pitchFamily="34" charset="0"/>
              </a:rPr>
              <a:t>must remain </a:t>
            </a:r>
            <a:r>
              <a:rPr lang="en-GB" dirty="0">
                <a:solidFill>
                  <a:srgbClr val="003399"/>
                </a:solidFill>
                <a:latin typeface="Arial" panose="020B0604020202020204" pitchFamily="34" charset="0"/>
                <a:cs typeface="Arial" panose="020B0604020202020204" pitchFamily="34" charset="0"/>
              </a:rPr>
              <a:t>with the LP or project </a:t>
            </a:r>
            <a:r>
              <a:rPr lang="en-GB" dirty="0" smtClean="0">
                <a:solidFill>
                  <a:srgbClr val="003399"/>
                </a:solidFill>
                <a:latin typeface="Arial" panose="020B0604020202020204" pitchFamily="34" charset="0"/>
                <a:cs typeface="Arial" panose="020B0604020202020204" pitchFamily="34" charset="0"/>
              </a:rPr>
              <a:t>partners; </a:t>
            </a:r>
            <a:endParaRPr lang="lv-LV" dirty="0">
              <a:solidFill>
                <a:srgbClr val="003399"/>
              </a:solidFill>
              <a:latin typeface="Arial" panose="020B0604020202020204" pitchFamily="34" charset="0"/>
              <a:cs typeface="Arial" panose="020B0604020202020204" pitchFamily="34" charset="0"/>
            </a:endParaRPr>
          </a:p>
          <a:p>
            <a:pPr marL="285750" indent="-285750">
              <a:spcBef>
                <a:spcPts val="600"/>
              </a:spcBef>
              <a:spcAft>
                <a:spcPts val="600"/>
              </a:spcAft>
              <a:buFont typeface="Wingdings" panose="05000000000000000000" pitchFamily="2" charset="2"/>
              <a:buChar char="ü"/>
            </a:pPr>
            <a:r>
              <a:rPr lang="en-GB" dirty="0">
                <a:solidFill>
                  <a:srgbClr val="003399"/>
                </a:solidFill>
                <a:latin typeface="Arial" panose="020B0604020202020204" pitchFamily="34" charset="0"/>
                <a:cs typeface="Arial" panose="020B0604020202020204" pitchFamily="34" charset="0"/>
              </a:rPr>
              <a:t>The LP and project partners must </a:t>
            </a:r>
            <a:r>
              <a:rPr lang="en-GB" b="1" dirty="0">
                <a:solidFill>
                  <a:srgbClr val="003399"/>
                </a:solidFill>
                <a:latin typeface="Arial" panose="020B0604020202020204" pitchFamily="34" charset="0"/>
                <a:cs typeface="Arial" panose="020B0604020202020204" pitchFamily="34" charset="0"/>
              </a:rPr>
              <a:t>assign</a:t>
            </a:r>
            <a:r>
              <a:rPr lang="en-GB" dirty="0">
                <a:solidFill>
                  <a:srgbClr val="003399"/>
                </a:solidFill>
                <a:latin typeface="Arial" panose="020B0604020202020204" pitchFamily="34" charset="0"/>
                <a:cs typeface="Arial" panose="020B0604020202020204" pitchFamily="34" charset="0"/>
              </a:rPr>
              <a:t> a </a:t>
            </a:r>
            <a:r>
              <a:rPr lang="en-GB" b="1" dirty="0">
                <a:solidFill>
                  <a:srgbClr val="003399"/>
                </a:solidFill>
                <a:latin typeface="Arial" panose="020B0604020202020204" pitchFamily="34" charset="0"/>
                <a:cs typeface="Arial" panose="020B0604020202020204" pitchFamily="34" charset="0"/>
              </a:rPr>
              <a:t>contact person</a:t>
            </a:r>
            <a:r>
              <a:rPr lang="en-GB" dirty="0">
                <a:solidFill>
                  <a:srgbClr val="003399"/>
                </a:solidFill>
                <a:latin typeface="Arial" panose="020B0604020202020204" pitchFamily="34" charset="0"/>
                <a:cs typeface="Arial" panose="020B0604020202020204" pitchFamily="34" charset="0"/>
              </a:rPr>
              <a:t> for </a:t>
            </a:r>
            <a:r>
              <a:rPr lang="en-GB" b="1" dirty="0">
                <a:solidFill>
                  <a:srgbClr val="003399"/>
                </a:solidFill>
                <a:latin typeface="Arial" panose="020B0604020202020204" pitchFamily="34" charset="0"/>
                <a:cs typeface="Arial" panose="020B0604020202020204" pitchFamily="34" charset="0"/>
              </a:rPr>
              <a:t>5 years after the final payment </a:t>
            </a:r>
            <a:r>
              <a:rPr lang="en-GB" dirty="0">
                <a:solidFill>
                  <a:srgbClr val="003399"/>
                </a:solidFill>
                <a:latin typeface="Arial" panose="020B0604020202020204" pitchFamily="34" charset="0"/>
                <a:cs typeface="Arial" panose="020B0604020202020204" pitchFamily="34" charset="0"/>
              </a:rPr>
              <a:t>of the ERDF co-financing has been made to the LP from the Programme</a:t>
            </a:r>
            <a:r>
              <a:rPr lang="lt-LT" dirty="0">
                <a:solidFill>
                  <a:srgbClr val="003399"/>
                </a:solidFill>
                <a:latin typeface="Arial" panose="020B0604020202020204" pitchFamily="34" charset="0"/>
                <a:cs typeface="Arial" panose="020B0604020202020204" pitchFamily="34" charset="0"/>
              </a:rPr>
              <a:t>.</a:t>
            </a:r>
            <a:endParaRPr lang="lv-LV" dirty="0">
              <a:solidFill>
                <a:srgbClr val="0033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505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TIME FRAMES AND </a:t>
            </a:r>
            <a:r>
              <a:rPr lang="en-US" dirty="0" smtClean="0"/>
              <a:t>CONTRACTS</a:t>
            </a:r>
            <a:endParaRPr lang="en-US" noProof="0" dirty="0"/>
          </a:p>
        </p:txBody>
      </p:sp>
      <p:sp>
        <p:nvSpPr>
          <p:cNvPr id="3" name="Content Placeholder 2"/>
          <p:cNvSpPr>
            <a:spLocks noGrp="1"/>
          </p:cNvSpPr>
          <p:nvPr>
            <p:ph idx="1"/>
          </p:nvPr>
        </p:nvSpPr>
        <p:spPr>
          <a:xfrm>
            <a:off x="438456" y="1547151"/>
            <a:ext cx="10423823" cy="2205984"/>
          </a:xfrm>
        </p:spPr>
        <p:txBody>
          <a:bodyPr>
            <a:normAutofit/>
          </a:bodyPr>
          <a:lstStyle/>
          <a:p>
            <a:pPr marL="0" lvl="0" indent="0">
              <a:buNone/>
            </a:pPr>
            <a:r>
              <a:rPr lang="en-US" sz="2000" b="1" dirty="0">
                <a:solidFill>
                  <a:srgbClr val="003399"/>
                </a:solidFill>
              </a:rPr>
              <a:t>Please note</a:t>
            </a:r>
            <a:r>
              <a:rPr lang="en-US" sz="2000" b="1" dirty="0" smtClean="0">
                <a:solidFill>
                  <a:srgbClr val="003399"/>
                </a:solidFill>
              </a:rPr>
              <a:t>:</a:t>
            </a:r>
            <a:endParaRPr lang="lv-LV" sz="2000" b="1" dirty="0" smtClean="0">
              <a:solidFill>
                <a:srgbClr val="003399"/>
              </a:solidFill>
            </a:endParaRPr>
          </a:p>
          <a:p>
            <a:pPr marL="0" lvl="0" indent="0">
              <a:buNone/>
            </a:pPr>
            <a:endParaRPr lang="en-US" sz="2000" b="1" dirty="0">
              <a:solidFill>
                <a:srgbClr val="003399"/>
              </a:solidFill>
            </a:endParaRPr>
          </a:p>
          <a:p>
            <a:pPr lvl="0">
              <a:buFont typeface="Wingdings" panose="05000000000000000000" pitchFamily="2" charset="2"/>
              <a:buChar char="ü"/>
            </a:pPr>
            <a:r>
              <a:rPr lang="en-US" sz="2000" b="1" dirty="0">
                <a:solidFill>
                  <a:srgbClr val="003399"/>
                </a:solidFill>
              </a:rPr>
              <a:t>All relevant information about project implementation </a:t>
            </a:r>
            <a:r>
              <a:rPr lang="lv-LV" sz="2000" b="1" dirty="0" smtClean="0">
                <a:solidFill>
                  <a:srgbClr val="003399"/>
                </a:solidFill>
              </a:rPr>
              <a:t>(</a:t>
            </a:r>
            <a:r>
              <a:rPr lang="lv-LV" sz="2000" b="1" dirty="0" err="1" smtClean="0">
                <a:solidFill>
                  <a:srgbClr val="003399"/>
                </a:solidFill>
              </a:rPr>
              <a:t>contract</a:t>
            </a:r>
            <a:r>
              <a:rPr lang="lv-LV" sz="2000" b="1" dirty="0" smtClean="0">
                <a:solidFill>
                  <a:srgbClr val="003399"/>
                </a:solidFill>
              </a:rPr>
              <a:t> / </a:t>
            </a:r>
            <a:r>
              <a:rPr lang="lv-LV" sz="2000" b="1" dirty="0" err="1" smtClean="0">
                <a:solidFill>
                  <a:srgbClr val="003399"/>
                </a:solidFill>
              </a:rPr>
              <a:t>agreement</a:t>
            </a:r>
            <a:r>
              <a:rPr lang="lv-LV" sz="2000" b="1" dirty="0" smtClean="0">
                <a:solidFill>
                  <a:srgbClr val="003399"/>
                </a:solidFill>
              </a:rPr>
              <a:t> </a:t>
            </a:r>
            <a:r>
              <a:rPr lang="lv-LV" sz="2000" b="1" dirty="0" err="1" smtClean="0">
                <a:solidFill>
                  <a:srgbClr val="003399"/>
                </a:solidFill>
              </a:rPr>
              <a:t>t</a:t>
            </a:r>
            <a:r>
              <a:rPr lang="lv-LV" sz="2000" b="1" dirty="0" err="1">
                <a:solidFill>
                  <a:srgbClr val="003399"/>
                </a:solidFill>
              </a:rPr>
              <a:t>e</a:t>
            </a:r>
            <a:r>
              <a:rPr lang="lv-LV" sz="2000" b="1" dirty="0" err="1" smtClean="0">
                <a:solidFill>
                  <a:srgbClr val="003399"/>
                </a:solidFill>
              </a:rPr>
              <a:t>mplates</a:t>
            </a:r>
            <a:r>
              <a:rPr lang="lv-LV" sz="2000" b="1" dirty="0" smtClean="0">
                <a:solidFill>
                  <a:srgbClr val="003399"/>
                </a:solidFill>
              </a:rPr>
              <a:t> / </a:t>
            </a:r>
            <a:r>
              <a:rPr lang="lv-LV" sz="2000" b="1" dirty="0" err="1" smtClean="0">
                <a:solidFill>
                  <a:srgbClr val="003399"/>
                </a:solidFill>
              </a:rPr>
              <a:t>communication</a:t>
            </a:r>
            <a:r>
              <a:rPr lang="lv-LV" sz="2000" b="1" dirty="0" smtClean="0">
                <a:solidFill>
                  <a:srgbClr val="003399"/>
                </a:solidFill>
              </a:rPr>
              <a:t> </a:t>
            </a:r>
            <a:r>
              <a:rPr lang="lv-LV" sz="2000" b="1" dirty="0" err="1" smtClean="0">
                <a:solidFill>
                  <a:srgbClr val="003399"/>
                </a:solidFill>
              </a:rPr>
              <a:t>package</a:t>
            </a:r>
            <a:r>
              <a:rPr lang="lv-LV" sz="2000" b="1" dirty="0" smtClean="0">
                <a:solidFill>
                  <a:srgbClr val="003399"/>
                </a:solidFill>
              </a:rPr>
              <a:t> and </a:t>
            </a:r>
            <a:r>
              <a:rPr lang="lv-LV" sz="2000" b="1" dirty="0" err="1" smtClean="0">
                <a:solidFill>
                  <a:srgbClr val="003399"/>
                </a:solidFill>
              </a:rPr>
              <a:t>etc</a:t>
            </a:r>
            <a:r>
              <a:rPr lang="lv-LV" sz="2000" b="1" dirty="0" smtClean="0">
                <a:solidFill>
                  <a:srgbClr val="003399"/>
                </a:solidFill>
              </a:rPr>
              <a:t>.)</a:t>
            </a:r>
            <a:r>
              <a:rPr lang="en-US" sz="2000" b="1" dirty="0" smtClean="0">
                <a:solidFill>
                  <a:srgbClr val="003399"/>
                </a:solidFill>
              </a:rPr>
              <a:t> </a:t>
            </a:r>
            <a:r>
              <a:rPr lang="en-US" sz="2000" b="1" dirty="0">
                <a:solidFill>
                  <a:srgbClr val="003399"/>
                </a:solidFill>
              </a:rPr>
              <a:t>in the website: </a:t>
            </a:r>
            <a:r>
              <a:rPr lang="lv-LV" sz="2000" b="1" dirty="0" smtClean="0">
                <a:solidFill>
                  <a:srgbClr val="003399"/>
                </a:solidFill>
              </a:rPr>
              <a:t> </a:t>
            </a:r>
            <a:r>
              <a:rPr lang="en-US" sz="2000" b="1" dirty="0" smtClean="0">
                <a:solidFill>
                  <a:srgbClr val="FF0000"/>
                </a:solidFill>
                <a:hlinkClick r:id="rId3"/>
              </a:rPr>
              <a:t>www.latlit.eu</a:t>
            </a:r>
            <a:r>
              <a:rPr lang="lv-LV" sz="2000" b="1" dirty="0" smtClean="0">
                <a:solidFill>
                  <a:srgbClr val="003399"/>
                </a:solidFill>
              </a:rPr>
              <a:t> </a:t>
            </a:r>
            <a:r>
              <a:rPr lang="en-US" sz="2000" b="1" dirty="0" smtClean="0">
                <a:solidFill>
                  <a:srgbClr val="003399"/>
                </a:solidFill>
              </a:rPr>
              <a:t> </a:t>
            </a:r>
            <a:endParaRPr lang="en-US" sz="2000" b="1" dirty="0">
              <a:solidFill>
                <a:srgbClr val="003399"/>
              </a:solidFill>
            </a:endParaRPr>
          </a:p>
          <a:p>
            <a:pPr marL="0" lvl="0" indent="0">
              <a:buNone/>
            </a:pPr>
            <a:endParaRPr lang="lv-LV" sz="2000" b="1" dirty="0" smtClean="0">
              <a:solidFill>
                <a:srgbClr val="003399"/>
              </a:solidFill>
            </a:endParaRPr>
          </a:p>
          <a:p>
            <a:pPr lvl="0">
              <a:buFont typeface="Wingdings" panose="05000000000000000000" pitchFamily="2" charset="2"/>
              <a:buChar char="ü"/>
            </a:pPr>
            <a:r>
              <a:rPr lang="lv-LV" sz="2000" b="1" dirty="0" err="1" smtClean="0">
                <a:solidFill>
                  <a:srgbClr val="003399"/>
                </a:solidFill>
              </a:rPr>
              <a:t>Updated</a:t>
            </a:r>
            <a:r>
              <a:rPr lang="lv-LV" sz="2000" b="1" dirty="0" smtClean="0">
                <a:solidFill>
                  <a:srgbClr val="003399"/>
                </a:solidFill>
              </a:rPr>
              <a:t> </a:t>
            </a:r>
            <a:r>
              <a:rPr lang="en-US" sz="2000" b="1" dirty="0" err="1" smtClean="0">
                <a:solidFill>
                  <a:srgbClr val="003399"/>
                </a:solidFill>
              </a:rPr>
              <a:t>Programme</a:t>
            </a:r>
            <a:r>
              <a:rPr lang="en-US" sz="2000" b="1" dirty="0" smtClean="0">
                <a:solidFill>
                  <a:srgbClr val="003399"/>
                </a:solidFill>
              </a:rPr>
              <a:t> </a:t>
            </a:r>
            <a:r>
              <a:rPr lang="en-US" sz="2000" b="1" dirty="0">
                <a:solidFill>
                  <a:srgbClr val="003399"/>
                </a:solidFill>
              </a:rPr>
              <a:t>manual </a:t>
            </a:r>
            <a:r>
              <a:rPr lang="en-US" sz="2000" b="1" dirty="0" smtClean="0">
                <a:solidFill>
                  <a:srgbClr val="003399"/>
                </a:solidFill>
              </a:rPr>
              <a:t>–</a:t>
            </a:r>
            <a:r>
              <a:rPr lang="lv-LV" sz="2000" b="1" dirty="0" smtClean="0">
                <a:solidFill>
                  <a:srgbClr val="003399"/>
                </a:solidFill>
              </a:rPr>
              <a:t> </a:t>
            </a:r>
            <a:r>
              <a:rPr lang="lv-LV" sz="2000" b="1" dirty="0" err="1" smtClean="0">
                <a:solidFill>
                  <a:srgbClr val="003399"/>
                </a:solidFill>
              </a:rPr>
              <a:t>published</a:t>
            </a:r>
            <a:r>
              <a:rPr lang="lv-LV" sz="2000" b="1" dirty="0" smtClean="0">
                <a:solidFill>
                  <a:srgbClr val="003399"/>
                </a:solidFill>
              </a:rPr>
              <a:t> </a:t>
            </a:r>
            <a:r>
              <a:rPr lang="lv-LV" sz="2000" b="1" dirty="0" err="1" smtClean="0">
                <a:solidFill>
                  <a:srgbClr val="003399"/>
                </a:solidFill>
              </a:rPr>
              <a:t>on</a:t>
            </a:r>
            <a:r>
              <a:rPr lang="lv-LV" sz="2000" b="1" smtClean="0">
                <a:solidFill>
                  <a:srgbClr val="003399"/>
                </a:solidFill>
              </a:rPr>
              <a:t> </a:t>
            </a:r>
            <a:r>
              <a:rPr lang="lv-LV" sz="2000" b="1" smtClean="0">
                <a:solidFill>
                  <a:srgbClr val="EA6647"/>
                </a:solidFill>
              </a:rPr>
              <a:t>26th </a:t>
            </a:r>
            <a:r>
              <a:rPr lang="lv-LV" sz="2000" b="1" dirty="0" err="1" smtClean="0">
                <a:solidFill>
                  <a:srgbClr val="EA6647"/>
                </a:solidFill>
              </a:rPr>
              <a:t>April</a:t>
            </a:r>
            <a:r>
              <a:rPr lang="lv-LV" sz="2000" b="1" dirty="0" smtClean="0">
                <a:solidFill>
                  <a:srgbClr val="EA6647"/>
                </a:solidFill>
              </a:rPr>
              <a:t>, 2018</a:t>
            </a:r>
            <a:r>
              <a:rPr lang="en-US" sz="2000" dirty="0" smtClean="0"/>
              <a:t>.</a:t>
            </a:r>
            <a:endParaRPr lang="en-US" sz="20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73237" y="2264389"/>
            <a:ext cx="1823146" cy="182314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6075" y="4080273"/>
            <a:ext cx="408098" cy="1821976"/>
          </a:xfrm>
          <a:prstGeom prst="rect">
            <a:avLst/>
          </a:prstGeom>
        </p:spPr>
      </p:pic>
      <p:sp>
        <p:nvSpPr>
          <p:cNvPr id="6" name="Rectangle 5"/>
          <p:cNvSpPr/>
          <p:nvPr/>
        </p:nvSpPr>
        <p:spPr>
          <a:xfrm>
            <a:off x="1574040" y="3872411"/>
            <a:ext cx="8934735" cy="2031325"/>
          </a:xfrm>
          <a:prstGeom prst="rect">
            <a:avLst/>
          </a:prstGeom>
        </p:spPr>
        <p:txBody>
          <a:bodyPr wrap="square">
            <a:spAutoFit/>
          </a:bodyPr>
          <a:lstStyle/>
          <a:p>
            <a:pPr algn="just"/>
            <a:r>
              <a:rPr lang="en-GB" dirty="0" smtClean="0">
                <a:solidFill>
                  <a:srgbClr val="003399"/>
                </a:solidFill>
              </a:rPr>
              <a:t>As PPs </a:t>
            </a:r>
            <a:r>
              <a:rPr lang="en-GB" dirty="0">
                <a:solidFill>
                  <a:srgbClr val="003399"/>
                </a:solidFill>
              </a:rPr>
              <a:t>are obliged to keep and provide all the required information on Project </a:t>
            </a:r>
            <a:r>
              <a:rPr lang="en-GB" dirty="0" smtClean="0">
                <a:solidFill>
                  <a:srgbClr val="003399"/>
                </a:solidFill>
              </a:rPr>
              <a:t>implementation (</a:t>
            </a:r>
            <a:r>
              <a:rPr lang="en-GB" b="1" dirty="0" smtClean="0">
                <a:solidFill>
                  <a:srgbClr val="003399"/>
                </a:solidFill>
              </a:rPr>
              <a:t>including </a:t>
            </a:r>
            <a:r>
              <a:rPr lang="en-GB" b="1" dirty="0">
                <a:solidFill>
                  <a:srgbClr val="003399"/>
                </a:solidFill>
              </a:rPr>
              <a:t>natural person </a:t>
            </a:r>
            <a:r>
              <a:rPr lang="en-GB" b="1" dirty="0" smtClean="0">
                <a:solidFill>
                  <a:srgbClr val="003399"/>
                </a:solidFill>
              </a:rPr>
              <a:t>data) </a:t>
            </a:r>
            <a:r>
              <a:rPr lang="en-GB" dirty="0" smtClean="0">
                <a:solidFill>
                  <a:srgbClr val="003399"/>
                </a:solidFill>
              </a:rPr>
              <a:t>to </a:t>
            </a:r>
            <a:r>
              <a:rPr lang="en-GB" dirty="0">
                <a:solidFill>
                  <a:srgbClr val="003399"/>
                </a:solidFill>
              </a:rPr>
              <a:t>the </a:t>
            </a:r>
            <a:r>
              <a:rPr lang="en-GB" dirty="0" smtClean="0">
                <a:solidFill>
                  <a:srgbClr val="003399"/>
                </a:solidFill>
              </a:rPr>
              <a:t>Programme, partners must ensure processing </a:t>
            </a:r>
            <a:r>
              <a:rPr lang="en-GB" dirty="0">
                <a:solidFill>
                  <a:srgbClr val="003399"/>
                </a:solidFill>
              </a:rPr>
              <a:t>and movement of such data </a:t>
            </a:r>
            <a:r>
              <a:rPr lang="en-GB" dirty="0" smtClean="0">
                <a:solidFill>
                  <a:srgbClr val="003399"/>
                </a:solidFill>
              </a:rPr>
              <a:t>with </a:t>
            </a:r>
            <a:r>
              <a:rPr lang="en-GB" dirty="0">
                <a:solidFill>
                  <a:srgbClr val="003399"/>
                </a:solidFill>
              </a:rPr>
              <a:t>the requirements set </a:t>
            </a:r>
            <a:r>
              <a:rPr lang="en-GB" dirty="0" smtClean="0">
                <a:solidFill>
                  <a:srgbClr val="003399"/>
                </a:solidFill>
              </a:rPr>
              <a:t>in</a:t>
            </a:r>
            <a:r>
              <a:rPr lang="lv-LV" dirty="0" smtClean="0">
                <a:solidFill>
                  <a:srgbClr val="003399"/>
                </a:solidFill>
              </a:rPr>
              <a:t> </a:t>
            </a:r>
            <a:r>
              <a:rPr lang="en-GB" b="1" dirty="0" smtClean="0">
                <a:solidFill>
                  <a:srgbClr val="003399"/>
                </a:solidFill>
                <a:ea typeface="Times New Roman" panose="02020603050405020304" pitchFamily="18" charset="0"/>
              </a:rPr>
              <a:t>Regulation </a:t>
            </a:r>
            <a:r>
              <a:rPr lang="en-GB" b="1" dirty="0">
                <a:solidFill>
                  <a:srgbClr val="003399"/>
                </a:solidFill>
                <a:ea typeface="Times New Roman" panose="02020603050405020304" pitchFamily="18" charset="0"/>
              </a:rPr>
              <a:t>(EU) 2016/679 of the European Parliament and of the Council of 27 April 2016 on the protection of natural persons with regard to the processing of personal data and on the free movement of such </a:t>
            </a:r>
            <a:r>
              <a:rPr lang="en-GB" b="1" dirty="0" smtClean="0">
                <a:solidFill>
                  <a:srgbClr val="003399"/>
                </a:solidFill>
                <a:ea typeface="Times New Roman" panose="02020603050405020304" pitchFamily="18" charset="0"/>
              </a:rPr>
              <a:t>data</a:t>
            </a:r>
            <a:r>
              <a:rPr lang="lv-LV" b="1" dirty="0" smtClean="0">
                <a:solidFill>
                  <a:srgbClr val="003399"/>
                </a:solidFill>
                <a:ea typeface="Times New Roman" panose="02020603050405020304" pitchFamily="18" charset="0"/>
              </a:rPr>
              <a:t> </a:t>
            </a:r>
            <a:r>
              <a:rPr lang="en-GB" b="1" dirty="0" smtClean="0">
                <a:solidFill>
                  <a:srgbClr val="003399"/>
                </a:solidFill>
              </a:rPr>
              <a:t>and </a:t>
            </a:r>
            <a:r>
              <a:rPr lang="en-GB" b="1" dirty="0">
                <a:solidFill>
                  <a:srgbClr val="003399"/>
                </a:solidFill>
              </a:rPr>
              <a:t>repealing Directive 95/46/EC (General Data Protection Regulation)</a:t>
            </a:r>
            <a:r>
              <a:rPr lang="en-GB" dirty="0">
                <a:solidFill>
                  <a:srgbClr val="003399"/>
                </a:solidFill>
              </a:rPr>
              <a:t>.</a:t>
            </a:r>
            <a:endParaRPr lang="lv-LV" dirty="0">
              <a:solidFill>
                <a:srgbClr val="003399"/>
              </a:solidFill>
            </a:endParaRPr>
          </a:p>
        </p:txBody>
      </p:sp>
    </p:spTree>
    <p:extLst>
      <p:ext uri="{BB962C8B-B14F-4D97-AF65-F5344CB8AC3E}">
        <p14:creationId xmlns:p14="http://schemas.microsoft.com/office/powerpoint/2010/main" val="35430837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lv-LV" dirty="0" smtClean="0"/>
              <a:t>PROJECT CLOSURE</a:t>
            </a:r>
            <a:endParaRPr lang="en-US" noProof="0" dirty="0"/>
          </a:p>
        </p:txBody>
      </p:sp>
      <p:sp>
        <p:nvSpPr>
          <p:cNvPr id="5" name="Rectangle 4"/>
          <p:cNvSpPr/>
          <p:nvPr/>
        </p:nvSpPr>
        <p:spPr>
          <a:xfrm>
            <a:off x="766007" y="1632929"/>
            <a:ext cx="10936325" cy="3139321"/>
          </a:xfrm>
          <a:prstGeom prst="rect">
            <a:avLst/>
          </a:prstGeom>
        </p:spPr>
        <p:txBody>
          <a:bodyPr wrap="square">
            <a:spAutoFit/>
          </a:bodyPr>
          <a:lstStyle/>
          <a:p>
            <a:pPr>
              <a:spcBef>
                <a:spcPts val="600"/>
              </a:spcBef>
              <a:spcAft>
                <a:spcPts val="600"/>
              </a:spcAft>
            </a:pPr>
            <a:r>
              <a:rPr lang="en-GB" sz="2400" b="1" dirty="0">
                <a:latin typeface="Arial" panose="020B0604020202020204" pitchFamily="34" charset="0"/>
                <a:cs typeface="Arial" panose="020B0604020202020204" pitchFamily="34" charset="0"/>
              </a:rPr>
              <a:t>Obligations after project closure</a:t>
            </a:r>
          </a:p>
          <a:p>
            <a:pPr marL="342900" indent="-342900" algn="just">
              <a:spcBef>
                <a:spcPts val="600"/>
              </a:spcBef>
              <a:spcAft>
                <a:spcPts val="600"/>
              </a:spcAft>
              <a:buFont typeface="Wingdings" panose="05000000000000000000" pitchFamily="2" charset="2"/>
              <a:buChar char="ü"/>
            </a:pPr>
            <a:r>
              <a:rPr lang="en-GB" sz="2400" b="1" dirty="0">
                <a:solidFill>
                  <a:srgbClr val="003399"/>
                </a:solidFill>
                <a:latin typeface="Arial" panose="020B0604020202020204" pitchFamily="34" charset="0"/>
                <a:cs typeface="Arial" panose="020B0604020202020204" pitchFamily="34" charset="0"/>
              </a:rPr>
              <a:t>Ownership of project outputs </a:t>
            </a:r>
            <a:r>
              <a:rPr lang="en-GB" dirty="0">
                <a:solidFill>
                  <a:srgbClr val="003399"/>
                </a:solidFill>
                <a:latin typeface="Arial" panose="020B0604020202020204" pitchFamily="34" charset="0"/>
                <a:cs typeface="Arial" panose="020B0604020202020204" pitchFamily="34" charset="0"/>
              </a:rPr>
              <a:t>– not allowed  to transfer ownership, titles, industrial and intellectual property rights for outputs of the project related to investment in infrastructure and/or productive investment during the project duration and at least five years</a:t>
            </a:r>
            <a:r>
              <a:rPr lang="lv-LV" dirty="0">
                <a:solidFill>
                  <a:srgbClr val="003399"/>
                </a:solidFill>
                <a:latin typeface="Arial" panose="020B0604020202020204" pitchFamily="34" charset="0"/>
                <a:cs typeface="Arial" panose="020B0604020202020204" pitchFamily="34" charset="0"/>
              </a:rPr>
              <a:t> </a:t>
            </a:r>
            <a:r>
              <a:rPr lang="en-GB" dirty="0">
                <a:solidFill>
                  <a:srgbClr val="003399"/>
                </a:solidFill>
                <a:latin typeface="Arial" panose="020B0604020202020204" pitchFamily="34" charset="0"/>
                <a:cs typeface="Arial" panose="020B0604020202020204" pitchFamily="34" charset="0"/>
              </a:rPr>
              <a:t>(or in some cases ten years) after the final payment to the project has been made </a:t>
            </a:r>
            <a:endParaRPr lang="lv-LV" dirty="0">
              <a:solidFill>
                <a:srgbClr val="003399"/>
              </a:solidFill>
              <a:latin typeface="Arial" panose="020B0604020202020204" pitchFamily="34" charset="0"/>
              <a:cs typeface="Arial" panose="020B0604020202020204" pitchFamily="34" charset="0"/>
            </a:endParaRPr>
          </a:p>
          <a:p>
            <a:pPr marL="342900" indent="-342900" algn="just">
              <a:spcBef>
                <a:spcPts val="600"/>
              </a:spcBef>
              <a:spcAft>
                <a:spcPts val="600"/>
              </a:spcAft>
              <a:buFont typeface="Wingdings" panose="05000000000000000000" pitchFamily="2" charset="2"/>
              <a:buChar char="ü"/>
            </a:pPr>
            <a:r>
              <a:rPr lang="en-GB" sz="2400" b="1" dirty="0">
                <a:solidFill>
                  <a:srgbClr val="003399"/>
                </a:solidFill>
                <a:latin typeface="Arial" panose="020B0604020202020204" pitchFamily="34" charset="0"/>
                <a:cs typeface="Arial" panose="020B0604020202020204" pitchFamily="34" charset="0"/>
              </a:rPr>
              <a:t>Retention of documents </a:t>
            </a:r>
            <a:r>
              <a:rPr lang="en-GB" sz="2400" dirty="0">
                <a:solidFill>
                  <a:srgbClr val="003399"/>
                </a:solidFill>
                <a:latin typeface="Arial" panose="020B0604020202020204" pitchFamily="34" charset="0"/>
                <a:cs typeface="Arial" panose="020B0604020202020204" pitchFamily="34" charset="0"/>
              </a:rPr>
              <a:t>– </a:t>
            </a:r>
            <a:r>
              <a:rPr lang="en-GB" b="1" dirty="0">
                <a:solidFill>
                  <a:srgbClr val="003399"/>
                </a:solidFill>
                <a:latin typeface="Arial" panose="020B0604020202020204" pitchFamily="34" charset="0"/>
                <a:cs typeface="Arial" panose="020B0604020202020204" pitchFamily="34" charset="0"/>
              </a:rPr>
              <a:t>at least for five years </a:t>
            </a:r>
            <a:r>
              <a:rPr lang="en-GB" dirty="0">
                <a:solidFill>
                  <a:srgbClr val="003399"/>
                </a:solidFill>
                <a:latin typeface="Arial" panose="020B0604020202020204" pitchFamily="34" charset="0"/>
                <a:cs typeface="Arial" panose="020B0604020202020204" pitchFamily="34" charset="0"/>
              </a:rPr>
              <a:t>after the final payment has been made by the MA to the LP</a:t>
            </a:r>
          </a:p>
          <a:p>
            <a:pPr marL="342900" indent="-342900" algn="just">
              <a:spcBef>
                <a:spcPts val="600"/>
              </a:spcBef>
              <a:spcAft>
                <a:spcPts val="600"/>
              </a:spcAft>
              <a:buFont typeface="Wingdings" panose="05000000000000000000" pitchFamily="2" charset="2"/>
              <a:buChar char="ü"/>
            </a:pPr>
            <a:r>
              <a:rPr lang="en-GB" sz="2400" b="1" dirty="0" smtClean="0">
                <a:solidFill>
                  <a:srgbClr val="003399"/>
                </a:solidFill>
                <a:latin typeface="Arial" panose="020B0604020202020204" pitchFamily="34" charset="0"/>
                <a:cs typeface="Arial" panose="020B0604020202020204" pitchFamily="34" charset="0"/>
              </a:rPr>
              <a:t>Irregularities </a:t>
            </a:r>
            <a:r>
              <a:rPr lang="en-GB" sz="2400" b="1" dirty="0">
                <a:solidFill>
                  <a:srgbClr val="003399"/>
                </a:solidFill>
                <a:latin typeface="Arial" panose="020B0604020202020204" pitchFamily="34" charset="0"/>
                <a:cs typeface="Arial" panose="020B0604020202020204" pitchFamily="34" charset="0"/>
              </a:rPr>
              <a:t>found after project closure</a:t>
            </a:r>
          </a:p>
        </p:txBody>
      </p:sp>
    </p:spTree>
    <p:extLst>
      <p:ext uri="{BB962C8B-B14F-4D97-AF65-F5344CB8AC3E}">
        <p14:creationId xmlns:p14="http://schemas.microsoft.com/office/powerpoint/2010/main" val="1826936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lv-LV" dirty="0" smtClean="0"/>
              <a:t>PROJECT CLOSURE</a:t>
            </a:r>
            <a:endParaRPr lang="en-US" noProof="0" dirty="0"/>
          </a:p>
        </p:txBody>
      </p:sp>
      <p:sp>
        <p:nvSpPr>
          <p:cNvPr id="4" name="Rectangle 3"/>
          <p:cNvSpPr/>
          <p:nvPr/>
        </p:nvSpPr>
        <p:spPr>
          <a:xfrm>
            <a:off x="623888" y="1703870"/>
            <a:ext cx="8127655" cy="3139321"/>
          </a:xfrm>
          <a:prstGeom prst="rect">
            <a:avLst/>
          </a:prstGeom>
        </p:spPr>
        <p:txBody>
          <a:bodyPr wrap="square">
            <a:spAutoFit/>
          </a:bodyPr>
          <a:lstStyle/>
          <a:p>
            <a:pPr>
              <a:spcBef>
                <a:spcPts val="600"/>
              </a:spcBef>
              <a:spcAft>
                <a:spcPts val="600"/>
              </a:spcAft>
            </a:pPr>
            <a:r>
              <a:rPr lang="en-GB" sz="2400" b="1" dirty="0">
                <a:latin typeface="Arial" panose="020B0604020202020204" pitchFamily="34" charset="0"/>
                <a:cs typeface="Arial" panose="020B0604020202020204" pitchFamily="34" charset="0"/>
              </a:rPr>
              <a:t>Project legacy</a:t>
            </a:r>
          </a:p>
          <a:p>
            <a:pPr marL="342900" indent="-342900">
              <a:spcBef>
                <a:spcPts val="600"/>
              </a:spcBef>
              <a:spcAft>
                <a:spcPts val="600"/>
              </a:spcAft>
              <a:buFont typeface="Wingdings" panose="05000000000000000000" pitchFamily="2" charset="2"/>
              <a:buChar char="ü"/>
            </a:pPr>
            <a:r>
              <a:rPr lang="en-GB" sz="2400" dirty="0">
                <a:solidFill>
                  <a:srgbClr val="003399"/>
                </a:solidFill>
                <a:latin typeface="Arial" panose="020B0604020202020204" pitchFamily="34" charset="0"/>
                <a:cs typeface="Arial" panose="020B0604020202020204" pitchFamily="34" charset="0"/>
              </a:rPr>
              <a:t>Ensuring that project activities have a lasting impact on project partner organisations and stakeholders</a:t>
            </a:r>
          </a:p>
          <a:p>
            <a:pPr marL="342900" indent="-342900">
              <a:spcBef>
                <a:spcPts val="600"/>
              </a:spcBef>
              <a:spcAft>
                <a:spcPts val="600"/>
              </a:spcAft>
              <a:buFont typeface="Wingdings" panose="05000000000000000000" pitchFamily="2" charset="2"/>
              <a:buChar char="ü"/>
            </a:pPr>
            <a:r>
              <a:rPr lang="en-GB" sz="2400" dirty="0">
                <a:solidFill>
                  <a:srgbClr val="003399"/>
                </a:solidFill>
                <a:latin typeface="Arial" panose="020B0604020202020204" pitchFamily="34" charset="0"/>
                <a:cs typeface="Arial" panose="020B0604020202020204" pitchFamily="34" charset="0"/>
              </a:rPr>
              <a:t>Ensuring that project activities have a lasting impact on the wider programme area and beyond</a:t>
            </a:r>
          </a:p>
          <a:p>
            <a:pPr marL="342900" indent="-342900">
              <a:spcBef>
                <a:spcPts val="600"/>
              </a:spcBef>
              <a:spcAft>
                <a:spcPts val="600"/>
              </a:spcAft>
              <a:buFont typeface="Wingdings" panose="05000000000000000000" pitchFamily="2" charset="2"/>
              <a:buChar char="ü"/>
            </a:pPr>
            <a:r>
              <a:rPr lang="en-GB" sz="2400" dirty="0">
                <a:solidFill>
                  <a:srgbClr val="003399"/>
                </a:solidFill>
                <a:latin typeface="Arial" panose="020B0604020202020204" pitchFamily="34" charset="0"/>
                <a:cs typeface="Arial" panose="020B0604020202020204" pitchFamily="34" charset="0"/>
              </a:rPr>
              <a:t>Trying to ensure that there is commitment and funding to take the next </a:t>
            </a:r>
            <a:r>
              <a:rPr lang="en-GB" sz="2400" dirty="0" smtClean="0">
                <a:solidFill>
                  <a:srgbClr val="003399"/>
                </a:solidFill>
                <a:latin typeface="Arial" panose="020B0604020202020204" pitchFamily="34" charset="0"/>
                <a:cs typeface="Arial" panose="020B0604020202020204" pitchFamily="34" charset="0"/>
              </a:rPr>
              <a:t>steps</a:t>
            </a:r>
            <a:endParaRPr lang="en-GB" sz="2400" dirty="0">
              <a:solidFill>
                <a:srgbClr val="003399"/>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2977" y="2294964"/>
            <a:ext cx="2963870" cy="2963870"/>
          </a:xfrm>
          <a:prstGeom prst="rect">
            <a:avLst/>
          </a:prstGeom>
        </p:spPr>
      </p:pic>
    </p:spTree>
    <p:extLst>
      <p:ext uri="{BB962C8B-B14F-4D97-AF65-F5344CB8AC3E}">
        <p14:creationId xmlns:p14="http://schemas.microsoft.com/office/powerpoint/2010/main" val="2133513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3" y="3387828"/>
            <a:ext cx="11218736" cy="945943"/>
          </a:xfrm>
        </p:spPr>
        <p:txBody>
          <a:bodyPr>
            <a:noAutofit/>
          </a:bodyPr>
          <a:lstStyle/>
          <a:p>
            <a:pPr algn="ctr"/>
            <a:r>
              <a:rPr lang="en-US" sz="4000" b="1" noProof="0" dirty="0">
                <a:latin typeface="Arial" panose="020B0604020202020204" pitchFamily="34" charset="0"/>
                <a:ea typeface="Verdana" pitchFamily="34" charset="0"/>
                <a:cs typeface="Arial" panose="020B0604020202020204" pitchFamily="34" charset="0"/>
              </a:rPr>
              <a:t>Thank you!</a:t>
            </a:r>
            <a:br>
              <a:rPr lang="en-US" sz="4000" b="1" noProof="0" dirty="0">
                <a:latin typeface="Arial" panose="020B0604020202020204" pitchFamily="34" charset="0"/>
                <a:ea typeface="Verdana" pitchFamily="34" charset="0"/>
                <a:cs typeface="Arial" panose="020B0604020202020204" pitchFamily="34" charset="0"/>
              </a:rPr>
            </a:br>
            <a:r>
              <a:rPr lang="en-US" sz="4000" b="1" noProof="0" dirty="0" err="1">
                <a:latin typeface="Arial" panose="020B0604020202020204" pitchFamily="34" charset="0"/>
                <a:ea typeface="Verdana" pitchFamily="34" charset="0"/>
                <a:cs typeface="Arial" panose="020B0604020202020204" pitchFamily="34" charset="0"/>
              </a:rPr>
              <a:t>Paldies</a:t>
            </a:r>
            <a:r>
              <a:rPr lang="en-US" sz="4000" b="1" noProof="0" dirty="0">
                <a:latin typeface="Arial" panose="020B0604020202020204" pitchFamily="34" charset="0"/>
                <a:ea typeface="Verdana" pitchFamily="34" charset="0"/>
                <a:cs typeface="Arial" panose="020B0604020202020204" pitchFamily="34" charset="0"/>
              </a:rPr>
              <a:t>!</a:t>
            </a:r>
            <a:br>
              <a:rPr lang="en-US" sz="4000" b="1" noProof="0" dirty="0">
                <a:latin typeface="Arial" panose="020B0604020202020204" pitchFamily="34" charset="0"/>
                <a:ea typeface="Verdana" pitchFamily="34" charset="0"/>
                <a:cs typeface="Arial" panose="020B0604020202020204" pitchFamily="34" charset="0"/>
              </a:rPr>
            </a:br>
            <a:r>
              <a:rPr lang="en-US" sz="4000" b="1" noProof="0" dirty="0" err="1">
                <a:latin typeface="Arial" panose="020B0604020202020204" pitchFamily="34" charset="0"/>
                <a:ea typeface="Verdana" pitchFamily="34" charset="0"/>
                <a:cs typeface="Arial" panose="020B0604020202020204" pitchFamily="34" charset="0"/>
              </a:rPr>
              <a:t>Ačiū</a:t>
            </a:r>
            <a:r>
              <a:rPr lang="en-US" sz="4000" b="1" noProof="0" dirty="0">
                <a:latin typeface="Arial" panose="020B0604020202020204" pitchFamily="34" charset="0"/>
                <a:ea typeface="Verdana" pitchFamily="34" charset="0"/>
                <a:cs typeface="Arial" panose="020B0604020202020204" pitchFamily="34" charset="0"/>
              </a:rPr>
              <a:t>! </a:t>
            </a:r>
            <a:endParaRPr lang="en-US" sz="4000" noProof="0" dirty="0"/>
          </a:p>
        </p:txBody>
      </p:sp>
      <p:sp>
        <p:nvSpPr>
          <p:cNvPr id="11" name="Slide Number Placeholder 10"/>
          <p:cNvSpPr>
            <a:spLocks noGrp="1"/>
          </p:cNvSpPr>
          <p:nvPr>
            <p:ph type="sldNum" sz="quarter" idx="12"/>
          </p:nvPr>
        </p:nvSpPr>
        <p:spPr/>
        <p:txBody>
          <a:bodyPr/>
          <a:lstStyle/>
          <a:p>
            <a:pPr>
              <a:defRPr/>
            </a:pPr>
            <a:endParaRPr lang="en-US" dirty="0"/>
          </a:p>
        </p:txBody>
      </p:sp>
      <p:sp>
        <p:nvSpPr>
          <p:cNvPr id="17" name="Rectangle 16"/>
          <p:cNvSpPr/>
          <p:nvPr/>
        </p:nvSpPr>
        <p:spPr>
          <a:xfrm>
            <a:off x="2063552" y="2189082"/>
            <a:ext cx="4889704" cy="2098010"/>
          </a:xfrm>
          <a:prstGeom prst="rect">
            <a:avLst/>
          </a:prstGeom>
        </p:spPr>
        <p:txBody>
          <a:bodyPr wrap="square">
            <a:spAutoFit/>
          </a:bodyPr>
          <a:lstStyle/>
          <a:p>
            <a:pPr>
              <a:spcAft>
                <a:spcPts val="1000"/>
              </a:spcAft>
              <a:buClr>
                <a:srgbClr val="C00000"/>
              </a:buClr>
            </a:pPr>
            <a:endParaRPr lang="lv-LV" sz="2500" b="1" dirty="0">
              <a:latin typeface="Verdana" pitchFamily="34" charset="0"/>
              <a:ea typeface="Verdana" pitchFamily="34" charset="0"/>
              <a:cs typeface="Verdana" pitchFamily="34" charset="0"/>
            </a:endParaRPr>
          </a:p>
          <a:p>
            <a:pPr>
              <a:spcAft>
                <a:spcPts val="1000"/>
              </a:spcAft>
              <a:buClr>
                <a:srgbClr val="C00000"/>
              </a:buClr>
            </a:pPr>
            <a:endParaRPr lang="lv-LV" dirty="0">
              <a:latin typeface="Verdana" pitchFamily="34" charset="0"/>
              <a:ea typeface="Verdana" pitchFamily="34" charset="0"/>
              <a:cs typeface="Verdana" pitchFamily="34" charset="0"/>
            </a:endParaRPr>
          </a:p>
          <a:p>
            <a:pPr>
              <a:spcAft>
                <a:spcPts val="1000"/>
              </a:spcAft>
              <a:buClr>
                <a:srgbClr val="C00000"/>
              </a:buClr>
            </a:pPr>
            <a:endParaRPr lang="lv-LV" b="1" dirty="0"/>
          </a:p>
          <a:p>
            <a:pPr>
              <a:spcAft>
                <a:spcPts val="1000"/>
              </a:spcAft>
              <a:buClr>
                <a:srgbClr val="C00000"/>
              </a:buClr>
            </a:pPr>
            <a:endParaRPr lang="lv-LV" b="1" dirty="0"/>
          </a:p>
          <a:p>
            <a:pPr>
              <a:spcAft>
                <a:spcPts val="1000"/>
              </a:spcAft>
              <a:buClr>
                <a:srgbClr val="C00000"/>
              </a:buClr>
            </a:pPr>
            <a:endParaRPr lang="lv-LV" b="1" dirty="0"/>
          </a:p>
        </p:txBody>
      </p:sp>
    </p:spTree>
    <p:extLst>
      <p:ext uri="{BB962C8B-B14F-4D97-AF65-F5344CB8AC3E}">
        <p14:creationId xmlns:p14="http://schemas.microsoft.com/office/powerpoint/2010/main" val="51340462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smtClean="0"/>
              <a:t>PROJECT </a:t>
            </a:r>
            <a:r>
              <a:rPr lang="lv-LV" dirty="0" smtClean="0"/>
              <a:t>HAND OVER IN </a:t>
            </a:r>
            <a:r>
              <a:rPr lang="lv-LV" dirty="0" err="1"/>
              <a:t>e</a:t>
            </a:r>
            <a:r>
              <a:rPr lang="lv-LV" dirty="0" err="1" smtClean="0"/>
              <a:t>MS</a:t>
            </a:r>
            <a:endParaRPr lang="en-US" noProof="0" dirty="0"/>
          </a:p>
        </p:txBody>
      </p:sp>
      <p:sp>
        <p:nvSpPr>
          <p:cNvPr id="18" name="Rectangle 17"/>
          <p:cNvSpPr/>
          <p:nvPr/>
        </p:nvSpPr>
        <p:spPr>
          <a:xfrm>
            <a:off x="688951" y="1675686"/>
            <a:ext cx="7276351" cy="369332"/>
          </a:xfrm>
          <a:prstGeom prst="rect">
            <a:avLst/>
          </a:prstGeom>
        </p:spPr>
        <p:txBody>
          <a:bodyPr wrap="none">
            <a:spAutoFit/>
          </a:bodyPr>
          <a:lstStyle/>
          <a:p>
            <a:r>
              <a:rPr lang="lv-LV" b="1" dirty="0" err="1">
                <a:solidFill>
                  <a:srgbClr val="003399"/>
                </a:solidFill>
              </a:rPr>
              <a:t>Guidance</a:t>
            </a:r>
            <a:r>
              <a:rPr lang="lv-LV" b="1" dirty="0">
                <a:solidFill>
                  <a:srgbClr val="003399"/>
                </a:solidFill>
              </a:rPr>
              <a:t> </a:t>
            </a:r>
            <a:r>
              <a:rPr lang="lv-LV" b="1" dirty="0" err="1">
                <a:solidFill>
                  <a:srgbClr val="003399"/>
                </a:solidFill>
              </a:rPr>
              <a:t>how</a:t>
            </a:r>
            <a:r>
              <a:rPr lang="lv-LV" b="1" dirty="0">
                <a:solidFill>
                  <a:srgbClr val="003399"/>
                </a:solidFill>
              </a:rPr>
              <a:t> to </a:t>
            </a:r>
            <a:r>
              <a:rPr lang="lv-LV" b="1" dirty="0" err="1">
                <a:solidFill>
                  <a:srgbClr val="003399"/>
                </a:solidFill>
              </a:rPr>
              <a:t>implement</a:t>
            </a:r>
            <a:r>
              <a:rPr lang="lv-LV" b="1" dirty="0">
                <a:solidFill>
                  <a:srgbClr val="003399"/>
                </a:solidFill>
              </a:rPr>
              <a:t> </a:t>
            </a:r>
            <a:r>
              <a:rPr lang="lv-LV" b="1" dirty="0" err="1">
                <a:solidFill>
                  <a:srgbClr val="003399"/>
                </a:solidFill>
              </a:rPr>
              <a:t>the</a:t>
            </a:r>
            <a:r>
              <a:rPr lang="lv-LV" b="1" dirty="0">
                <a:solidFill>
                  <a:srgbClr val="003399"/>
                </a:solidFill>
              </a:rPr>
              <a:t> </a:t>
            </a:r>
            <a:r>
              <a:rPr lang="lv-LV" b="1" dirty="0" err="1">
                <a:solidFill>
                  <a:srgbClr val="003399"/>
                </a:solidFill>
              </a:rPr>
              <a:t>project</a:t>
            </a:r>
            <a:r>
              <a:rPr lang="lv-LV" b="1" dirty="0">
                <a:solidFill>
                  <a:srgbClr val="003399"/>
                </a:solidFill>
              </a:rPr>
              <a:t> </a:t>
            </a:r>
            <a:r>
              <a:rPr lang="lv-LV" b="1" dirty="0" err="1">
                <a:solidFill>
                  <a:srgbClr val="003399"/>
                </a:solidFill>
              </a:rPr>
              <a:t>via</a:t>
            </a:r>
            <a:r>
              <a:rPr lang="lv-LV" b="1" dirty="0">
                <a:solidFill>
                  <a:srgbClr val="003399"/>
                </a:solidFill>
              </a:rPr>
              <a:t> </a:t>
            </a:r>
            <a:r>
              <a:rPr lang="lv-LV" b="1" dirty="0" err="1">
                <a:solidFill>
                  <a:srgbClr val="003399"/>
                </a:solidFill>
              </a:rPr>
              <a:t>eMS</a:t>
            </a:r>
            <a:r>
              <a:rPr lang="lv-LV" b="1" dirty="0">
                <a:solidFill>
                  <a:srgbClr val="003399"/>
                </a:solidFill>
              </a:rPr>
              <a:t> (</a:t>
            </a:r>
            <a:r>
              <a:rPr lang="lv-LV" b="1" dirty="0" err="1">
                <a:solidFill>
                  <a:srgbClr val="003399"/>
                </a:solidFill>
              </a:rPr>
              <a:t>part</a:t>
            </a:r>
            <a:r>
              <a:rPr lang="lv-LV" b="1" dirty="0">
                <a:solidFill>
                  <a:srgbClr val="003399"/>
                </a:solidFill>
              </a:rPr>
              <a:t> I</a:t>
            </a:r>
            <a:r>
              <a:rPr lang="lv-LV" b="1" dirty="0" smtClean="0">
                <a:solidFill>
                  <a:srgbClr val="003399"/>
                </a:solidFill>
              </a:rPr>
              <a:t>) </a:t>
            </a:r>
            <a:r>
              <a:rPr lang="lv-LV" b="1" dirty="0" err="1" smtClean="0">
                <a:solidFill>
                  <a:srgbClr val="003399"/>
                </a:solidFill>
              </a:rPr>
              <a:t>section</a:t>
            </a:r>
            <a:r>
              <a:rPr lang="lv-LV" b="1" dirty="0" smtClean="0">
                <a:solidFill>
                  <a:srgbClr val="003399"/>
                </a:solidFill>
              </a:rPr>
              <a:t> 5</a:t>
            </a:r>
            <a:endParaRPr lang="lv-LV" b="1" dirty="0">
              <a:solidFill>
                <a:srgbClr val="003399"/>
              </a:solidFill>
            </a:endParaRPr>
          </a:p>
        </p:txBody>
      </p:sp>
      <p:sp>
        <p:nvSpPr>
          <p:cNvPr id="19" name="Rectangle 18"/>
          <p:cNvSpPr/>
          <p:nvPr/>
        </p:nvSpPr>
        <p:spPr>
          <a:xfrm>
            <a:off x="615209" y="2939373"/>
            <a:ext cx="9289577" cy="2031325"/>
          </a:xfrm>
          <a:prstGeom prst="rect">
            <a:avLst/>
          </a:prstGeom>
        </p:spPr>
        <p:txBody>
          <a:bodyPr wrap="square">
            <a:spAutoFit/>
          </a:bodyPr>
          <a:lstStyle/>
          <a:p>
            <a:pPr marL="342900" indent="-342900">
              <a:buAutoNum type="arabicPeriod"/>
            </a:pPr>
            <a:r>
              <a:rPr lang="en-US" dirty="0" smtClean="0">
                <a:solidFill>
                  <a:srgbClr val="003399"/>
                </a:solidFill>
              </a:rPr>
              <a:t>Lead </a:t>
            </a:r>
            <a:r>
              <a:rPr lang="en-US" dirty="0">
                <a:solidFill>
                  <a:srgbClr val="003399"/>
                </a:solidFill>
              </a:rPr>
              <a:t>applicant </a:t>
            </a:r>
            <a:r>
              <a:rPr lang="en-US" dirty="0" smtClean="0">
                <a:solidFill>
                  <a:srgbClr val="003399"/>
                </a:solidFill>
              </a:rPr>
              <a:t>shall </a:t>
            </a:r>
            <a:r>
              <a:rPr lang="en-US" dirty="0">
                <a:solidFill>
                  <a:srgbClr val="003399"/>
                </a:solidFill>
              </a:rPr>
              <a:t>enter section “Lead Partner” </a:t>
            </a:r>
            <a:r>
              <a:rPr lang="en-US" dirty="0" smtClean="0">
                <a:solidFill>
                  <a:srgbClr val="003399"/>
                </a:solidFill>
              </a:rPr>
              <a:t>on </a:t>
            </a:r>
            <a:r>
              <a:rPr lang="en-US" dirty="0">
                <a:solidFill>
                  <a:srgbClr val="003399"/>
                </a:solidFill>
              </a:rPr>
              <a:t>the left side </a:t>
            </a:r>
            <a:r>
              <a:rPr lang="en-US" dirty="0" smtClean="0">
                <a:solidFill>
                  <a:srgbClr val="003399"/>
                </a:solidFill>
              </a:rPr>
              <a:t>menu</a:t>
            </a:r>
            <a:endParaRPr lang="lv-LV" dirty="0" smtClean="0">
              <a:solidFill>
                <a:srgbClr val="003399"/>
              </a:solidFill>
            </a:endParaRPr>
          </a:p>
          <a:p>
            <a:pPr marL="342900" indent="-342900">
              <a:buAutoNum type="arabicPeriod"/>
            </a:pPr>
            <a:r>
              <a:rPr lang="en-US" dirty="0">
                <a:solidFill>
                  <a:srgbClr val="003399"/>
                </a:solidFill>
              </a:rPr>
              <a:t>write the username of the prospective </a:t>
            </a:r>
            <a:r>
              <a:rPr lang="en-US" dirty="0" smtClean="0">
                <a:solidFill>
                  <a:srgbClr val="003399"/>
                </a:solidFill>
              </a:rPr>
              <a:t>LP</a:t>
            </a:r>
            <a:r>
              <a:rPr lang="lv-LV" dirty="0" smtClean="0">
                <a:solidFill>
                  <a:srgbClr val="003399"/>
                </a:solidFill>
              </a:rPr>
              <a:t> </a:t>
            </a:r>
            <a:r>
              <a:rPr lang="en-US" dirty="0" smtClean="0">
                <a:solidFill>
                  <a:srgbClr val="003399"/>
                </a:solidFill>
              </a:rPr>
              <a:t>(and</a:t>
            </a:r>
            <a:r>
              <a:rPr lang="lv-LV" dirty="0" smtClean="0">
                <a:solidFill>
                  <a:srgbClr val="003399"/>
                </a:solidFill>
              </a:rPr>
              <a:t> </a:t>
            </a:r>
            <a:r>
              <a:rPr lang="en-US" dirty="0" smtClean="0">
                <a:solidFill>
                  <a:srgbClr val="003399"/>
                </a:solidFill>
              </a:rPr>
              <a:t>press</a:t>
            </a:r>
            <a:r>
              <a:rPr lang="lv-LV" dirty="0" smtClean="0">
                <a:solidFill>
                  <a:srgbClr val="003399"/>
                </a:solidFill>
              </a:rPr>
              <a:t> </a:t>
            </a:r>
            <a:r>
              <a:rPr lang="en-US" dirty="0" smtClean="0">
                <a:solidFill>
                  <a:srgbClr val="003399"/>
                </a:solidFill>
              </a:rPr>
              <a:t>button </a:t>
            </a:r>
            <a:r>
              <a:rPr lang="en-US" dirty="0">
                <a:solidFill>
                  <a:srgbClr val="003399"/>
                </a:solidFill>
              </a:rPr>
              <a:t>“Declare as Lead partner</a:t>
            </a:r>
            <a:r>
              <a:rPr lang="en-US" dirty="0" smtClean="0">
                <a:solidFill>
                  <a:srgbClr val="003399"/>
                </a:solidFill>
              </a:rPr>
              <a:t>”</a:t>
            </a:r>
            <a:endParaRPr lang="lv-LV" dirty="0" smtClean="0">
              <a:solidFill>
                <a:srgbClr val="003399"/>
              </a:solidFill>
            </a:endParaRPr>
          </a:p>
          <a:p>
            <a:endParaRPr lang="lv-LV" dirty="0" smtClean="0">
              <a:solidFill>
                <a:srgbClr val="003399"/>
              </a:solidFill>
              <a:effectLst/>
            </a:endParaRPr>
          </a:p>
          <a:p>
            <a:pPr marL="342900" indent="-342900">
              <a:buAutoNum type="arabicPeriod"/>
            </a:pPr>
            <a:endParaRPr lang="lv-LV" dirty="0">
              <a:solidFill>
                <a:srgbClr val="003399"/>
              </a:solidFill>
              <a:effectLst/>
            </a:endParaRPr>
          </a:p>
          <a:p>
            <a:pPr marL="285750" indent="-285750">
              <a:buFont typeface="Wingdings" panose="05000000000000000000" pitchFamily="2" charset="2"/>
              <a:buChar char="ü"/>
            </a:pPr>
            <a:r>
              <a:rPr lang="en-US" dirty="0">
                <a:solidFill>
                  <a:srgbClr val="003399"/>
                </a:solidFill>
              </a:rPr>
              <a:t>The JS shall approve proposed </a:t>
            </a:r>
            <a:r>
              <a:rPr lang="en-US" dirty="0" smtClean="0">
                <a:solidFill>
                  <a:srgbClr val="003399"/>
                </a:solidFill>
              </a:rPr>
              <a:t>LP.</a:t>
            </a:r>
            <a:endParaRPr lang="lv-LV" dirty="0">
              <a:solidFill>
                <a:srgbClr val="003399"/>
              </a:solidFill>
            </a:endParaRPr>
          </a:p>
          <a:p>
            <a:pPr marL="285750" indent="-285750">
              <a:buFont typeface="Wingdings" panose="05000000000000000000" pitchFamily="2" charset="2"/>
              <a:buChar char="ü"/>
            </a:pPr>
            <a:r>
              <a:rPr lang="en-US" dirty="0" smtClean="0">
                <a:solidFill>
                  <a:srgbClr val="003399"/>
                </a:solidFill>
              </a:rPr>
              <a:t>When the </a:t>
            </a:r>
            <a:r>
              <a:rPr lang="en-US" dirty="0">
                <a:solidFill>
                  <a:srgbClr val="003399"/>
                </a:solidFill>
              </a:rPr>
              <a:t>LP is accepted by the JS, the project </a:t>
            </a:r>
            <a:r>
              <a:rPr lang="en-US" dirty="0" smtClean="0">
                <a:solidFill>
                  <a:srgbClr val="003399"/>
                </a:solidFill>
              </a:rPr>
              <a:t>state </a:t>
            </a:r>
            <a:r>
              <a:rPr lang="en-US" dirty="0">
                <a:solidFill>
                  <a:srgbClr val="003399"/>
                </a:solidFill>
              </a:rPr>
              <a:t>will be </a:t>
            </a:r>
            <a:r>
              <a:rPr lang="en-US" dirty="0" smtClean="0">
                <a:solidFill>
                  <a:srgbClr val="003399"/>
                </a:solidFill>
              </a:rPr>
              <a:t>changed</a:t>
            </a:r>
            <a:r>
              <a:rPr lang="lv-LV" dirty="0" smtClean="0">
                <a:solidFill>
                  <a:srgbClr val="003399"/>
                </a:solidFill>
              </a:rPr>
              <a:t> </a:t>
            </a:r>
            <a:r>
              <a:rPr lang="en-US" dirty="0" smtClean="0">
                <a:solidFill>
                  <a:srgbClr val="003399"/>
                </a:solidFill>
              </a:rPr>
              <a:t>to </a:t>
            </a:r>
            <a:r>
              <a:rPr lang="en-US" dirty="0">
                <a:solidFill>
                  <a:srgbClr val="003399"/>
                </a:solidFill>
              </a:rPr>
              <a:t>“Startup”.</a:t>
            </a:r>
          </a:p>
          <a:p>
            <a:pPr marL="342900" indent="-342900">
              <a:buFont typeface="Wingdings" panose="05000000000000000000" pitchFamily="2" charset="2"/>
              <a:buChar char="ü"/>
            </a:pPr>
            <a:endParaRPr lang="en-US" dirty="0">
              <a:solidFill>
                <a:srgbClr val="003399"/>
              </a:solidFill>
              <a:effectLst/>
            </a:endParaRPr>
          </a:p>
        </p:txBody>
      </p:sp>
      <p:sp>
        <p:nvSpPr>
          <p:cNvPr id="20" name="Oval Callout 19"/>
          <p:cNvSpPr/>
          <p:nvPr/>
        </p:nvSpPr>
        <p:spPr>
          <a:xfrm>
            <a:off x="8889243" y="2045018"/>
            <a:ext cx="3098041" cy="117606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latin typeface="Arial" panose="020B0604020202020204" pitchFamily="34" charset="0"/>
              </a:rPr>
              <a:t>U</a:t>
            </a:r>
            <a:r>
              <a:rPr lang="en-US" b="1" dirty="0" err="1" smtClean="0">
                <a:latin typeface="Arial" panose="020B0604020202020204" pitchFamily="34" charset="0"/>
              </a:rPr>
              <a:t>ser</a:t>
            </a:r>
            <a:r>
              <a:rPr lang="en-US" b="1" dirty="0" smtClean="0">
                <a:latin typeface="Arial" panose="020B0604020202020204" pitchFamily="34" charset="0"/>
              </a:rPr>
              <a:t> </a:t>
            </a:r>
            <a:r>
              <a:rPr lang="en-US" b="1" dirty="0">
                <a:latin typeface="Arial" panose="020B0604020202020204" pitchFamily="34" charset="0"/>
              </a:rPr>
              <a:t>needs to be already registered in the </a:t>
            </a:r>
            <a:r>
              <a:rPr lang="en-US" b="1" dirty="0" err="1" smtClean="0">
                <a:latin typeface="Arial" panose="020B0604020202020204" pitchFamily="34" charset="0"/>
              </a:rPr>
              <a:t>eMS</a:t>
            </a:r>
            <a:endParaRPr lang="lv-LV" b="1" dirty="0"/>
          </a:p>
        </p:txBody>
      </p:sp>
      <p:pic>
        <p:nvPicPr>
          <p:cNvPr id="21" name="Picture 20" descr="Untitled.png"/>
          <p:cNvPicPr>
            <a:picLocks noChangeAspect="1"/>
          </p:cNvPicPr>
          <p:nvPr/>
        </p:nvPicPr>
        <p:blipFill>
          <a:blip r:embed="rId3" cstate="print"/>
          <a:stretch>
            <a:fillRect/>
          </a:stretch>
        </p:blipFill>
        <p:spPr>
          <a:xfrm>
            <a:off x="9998020" y="4724411"/>
            <a:ext cx="1656582" cy="1277561"/>
          </a:xfrm>
          <a:prstGeom prst="rect">
            <a:avLst/>
          </a:prstGeom>
        </p:spPr>
      </p:pic>
      <p:sp>
        <p:nvSpPr>
          <p:cNvPr id="7" name="Rectangle 6"/>
          <p:cNvSpPr/>
          <p:nvPr/>
        </p:nvSpPr>
        <p:spPr>
          <a:xfrm>
            <a:off x="615209" y="5546597"/>
            <a:ext cx="9058890" cy="369332"/>
          </a:xfrm>
          <a:prstGeom prst="rect">
            <a:avLst/>
          </a:prstGeom>
        </p:spPr>
        <p:txBody>
          <a:bodyPr wrap="none">
            <a:spAutoFit/>
          </a:bodyPr>
          <a:lstStyle/>
          <a:p>
            <a:r>
              <a:rPr lang="lv-LV" b="1" dirty="0" smtClean="0">
                <a:solidFill>
                  <a:srgbClr val="003399"/>
                </a:solidFill>
              </a:rPr>
              <a:t>*e-</a:t>
            </a:r>
            <a:r>
              <a:rPr lang="lv-LV" b="1" dirty="0" err="1" smtClean="0">
                <a:solidFill>
                  <a:srgbClr val="003399"/>
                </a:solidFill>
              </a:rPr>
              <a:t>mail</a:t>
            </a:r>
            <a:r>
              <a:rPr lang="lv-LV" b="1" dirty="0" smtClean="0">
                <a:solidFill>
                  <a:srgbClr val="003399"/>
                </a:solidFill>
              </a:rPr>
              <a:t> </a:t>
            </a:r>
            <a:r>
              <a:rPr lang="lv-LV" b="1" dirty="0" err="1" smtClean="0">
                <a:solidFill>
                  <a:srgbClr val="003399"/>
                </a:solidFill>
              </a:rPr>
              <a:t>of</a:t>
            </a:r>
            <a:r>
              <a:rPr lang="lv-LV" b="1" dirty="0" smtClean="0">
                <a:solidFill>
                  <a:srgbClr val="003399"/>
                </a:solidFill>
              </a:rPr>
              <a:t> </a:t>
            </a:r>
            <a:r>
              <a:rPr lang="lv-LV" b="1" dirty="0" err="1" smtClean="0">
                <a:solidFill>
                  <a:srgbClr val="003399"/>
                </a:solidFill>
              </a:rPr>
              <a:t>Lead</a:t>
            </a:r>
            <a:r>
              <a:rPr lang="lv-LV" b="1" dirty="0" smtClean="0">
                <a:solidFill>
                  <a:srgbClr val="003399"/>
                </a:solidFill>
              </a:rPr>
              <a:t> </a:t>
            </a:r>
            <a:r>
              <a:rPr lang="lv-LV" b="1" dirty="0" err="1" smtClean="0">
                <a:solidFill>
                  <a:srgbClr val="003399"/>
                </a:solidFill>
              </a:rPr>
              <a:t>Partner</a:t>
            </a:r>
            <a:r>
              <a:rPr lang="lv-LV" b="1" dirty="0" smtClean="0">
                <a:solidFill>
                  <a:srgbClr val="003399"/>
                </a:solidFill>
              </a:rPr>
              <a:t> </a:t>
            </a:r>
            <a:r>
              <a:rPr lang="lv-LV" b="1" dirty="0" err="1" smtClean="0">
                <a:solidFill>
                  <a:srgbClr val="003399"/>
                </a:solidFill>
              </a:rPr>
              <a:t>user</a:t>
            </a:r>
            <a:r>
              <a:rPr lang="lv-LV" b="1" dirty="0" smtClean="0">
                <a:solidFill>
                  <a:srgbClr val="003399"/>
                </a:solidFill>
              </a:rPr>
              <a:t> </a:t>
            </a:r>
            <a:r>
              <a:rPr lang="lv-LV" b="1" dirty="0" err="1" smtClean="0">
                <a:solidFill>
                  <a:srgbClr val="003399"/>
                </a:solidFill>
              </a:rPr>
              <a:t>in</a:t>
            </a:r>
            <a:r>
              <a:rPr lang="lv-LV" b="1" dirty="0" smtClean="0">
                <a:solidFill>
                  <a:srgbClr val="003399"/>
                </a:solidFill>
              </a:rPr>
              <a:t> </a:t>
            </a:r>
            <a:r>
              <a:rPr lang="lv-LV" b="1" dirty="0" err="1" smtClean="0">
                <a:solidFill>
                  <a:srgbClr val="003399"/>
                </a:solidFill>
              </a:rPr>
              <a:t>eMS</a:t>
            </a:r>
            <a:r>
              <a:rPr lang="lv-LV" b="1" dirty="0" smtClean="0">
                <a:solidFill>
                  <a:srgbClr val="003399"/>
                </a:solidFill>
              </a:rPr>
              <a:t> </a:t>
            </a:r>
            <a:r>
              <a:rPr lang="lv-LV" b="1" dirty="0" err="1" smtClean="0">
                <a:solidFill>
                  <a:srgbClr val="003399"/>
                </a:solidFill>
              </a:rPr>
              <a:t>shall</a:t>
            </a:r>
            <a:r>
              <a:rPr lang="lv-LV" b="1" dirty="0" smtClean="0">
                <a:solidFill>
                  <a:srgbClr val="003399"/>
                </a:solidFill>
              </a:rPr>
              <a:t> </a:t>
            </a:r>
            <a:r>
              <a:rPr lang="lv-LV" b="1" dirty="0" err="1" smtClean="0">
                <a:solidFill>
                  <a:srgbClr val="003399"/>
                </a:solidFill>
              </a:rPr>
              <a:t>match</a:t>
            </a:r>
            <a:r>
              <a:rPr lang="lv-LV" b="1" dirty="0" smtClean="0">
                <a:solidFill>
                  <a:srgbClr val="003399"/>
                </a:solidFill>
              </a:rPr>
              <a:t> </a:t>
            </a:r>
            <a:r>
              <a:rPr lang="lv-LV" b="1" dirty="0" err="1" smtClean="0">
                <a:solidFill>
                  <a:srgbClr val="003399"/>
                </a:solidFill>
              </a:rPr>
              <a:t>the</a:t>
            </a:r>
            <a:r>
              <a:rPr lang="lv-LV" b="1" dirty="0" smtClean="0">
                <a:solidFill>
                  <a:srgbClr val="003399"/>
                </a:solidFill>
              </a:rPr>
              <a:t> </a:t>
            </a:r>
            <a:r>
              <a:rPr lang="lv-LV" b="1" dirty="0" err="1" smtClean="0">
                <a:solidFill>
                  <a:srgbClr val="003399"/>
                </a:solidFill>
              </a:rPr>
              <a:t>Lead</a:t>
            </a:r>
            <a:r>
              <a:rPr lang="lv-LV" b="1" dirty="0" smtClean="0">
                <a:solidFill>
                  <a:srgbClr val="003399"/>
                </a:solidFill>
              </a:rPr>
              <a:t> </a:t>
            </a:r>
            <a:r>
              <a:rPr lang="lv-LV" b="1" dirty="0" err="1" smtClean="0">
                <a:solidFill>
                  <a:srgbClr val="003399"/>
                </a:solidFill>
              </a:rPr>
              <a:t>Partner</a:t>
            </a:r>
            <a:r>
              <a:rPr lang="lv-LV" b="1" dirty="0" smtClean="0">
                <a:solidFill>
                  <a:srgbClr val="003399"/>
                </a:solidFill>
              </a:rPr>
              <a:t> </a:t>
            </a:r>
            <a:r>
              <a:rPr lang="lv-LV" b="1" dirty="0" err="1" smtClean="0">
                <a:solidFill>
                  <a:srgbClr val="003399"/>
                </a:solidFill>
              </a:rPr>
              <a:t>contact</a:t>
            </a:r>
            <a:r>
              <a:rPr lang="lv-LV" b="1" dirty="0" smtClean="0">
                <a:solidFill>
                  <a:srgbClr val="003399"/>
                </a:solidFill>
              </a:rPr>
              <a:t> </a:t>
            </a:r>
            <a:r>
              <a:rPr lang="lv-LV" b="1" dirty="0" err="1" smtClean="0">
                <a:solidFill>
                  <a:srgbClr val="003399"/>
                </a:solidFill>
              </a:rPr>
              <a:t>person</a:t>
            </a:r>
            <a:r>
              <a:rPr lang="lv-LV" b="1" dirty="0" smtClean="0">
                <a:solidFill>
                  <a:srgbClr val="003399"/>
                </a:solidFill>
              </a:rPr>
              <a:t> </a:t>
            </a:r>
            <a:endParaRPr lang="lv-LV" b="1" dirty="0">
              <a:solidFill>
                <a:srgbClr val="003399"/>
              </a:solidFill>
            </a:endParaRPr>
          </a:p>
        </p:txBody>
      </p:sp>
    </p:spTree>
    <p:extLst>
      <p:ext uri="{BB962C8B-B14F-4D97-AF65-F5344CB8AC3E}">
        <p14:creationId xmlns:p14="http://schemas.microsoft.com/office/powerpoint/2010/main" val="543063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TIME FRAMES AND </a:t>
            </a:r>
            <a:r>
              <a:rPr lang="en-US" dirty="0" smtClean="0"/>
              <a:t>CONTRACTS</a:t>
            </a:r>
            <a:endParaRPr lang="en-US" noProof="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5308373"/>
              </p:ext>
            </p:extLst>
          </p:nvPr>
        </p:nvGraphicFramePr>
        <p:xfrm>
          <a:off x="573206" y="1610436"/>
          <a:ext cx="11423175" cy="44204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3471893" y="3592074"/>
            <a:ext cx="520262" cy="457200"/>
          </a:xfrm>
          <a:prstGeom prst="ellipse">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Oval 6"/>
          <p:cNvSpPr/>
          <p:nvPr/>
        </p:nvSpPr>
        <p:spPr>
          <a:xfrm>
            <a:off x="8985589" y="3592074"/>
            <a:ext cx="520262" cy="457200"/>
          </a:xfrm>
          <a:prstGeom prst="ellipse">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Oval 7"/>
          <p:cNvSpPr/>
          <p:nvPr/>
        </p:nvSpPr>
        <p:spPr>
          <a:xfrm>
            <a:off x="6228741" y="3592074"/>
            <a:ext cx="520262" cy="457200"/>
          </a:xfrm>
          <a:prstGeom prst="ellipse">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Oval 8"/>
          <p:cNvSpPr/>
          <p:nvPr/>
        </p:nvSpPr>
        <p:spPr>
          <a:xfrm>
            <a:off x="721232" y="3592074"/>
            <a:ext cx="520262" cy="457200"/>
          </a:xfrm>
          <a:prstGeom prst="ellipse">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rgbClr val="003399"/>
              </a:solidFill>
            </a:endParaRPr>
          </a:p>
        </p:txBody>
      </p:sp>
      <p:sp>
        <p:nvSpPr>
          <p:cNvPr id="10" name="Rectangle 9"/>
          <p:cNvSpPr/>
          <p:nvPr/>
        </p:nvSpPr>
        <p:spPr>
          <a:xfrm>
            <a:off x="855574" y="2201145"/>
            <a:ext cx="2492338" cy="400110"/>
          </a:xfrm>
          <a:prstGeom prst="rect">
            <a:avLst/>
          </a:prstGeom>
        </p:spPr>
        <p:txBody>
          <a:bodyPr wrap="square">
            <a:spAutoFit/>
          </a:bodyPr>
          <a:lstStyle/>
          <a:p>
            <a:pPr lvl="0"/>
            <a:r>
              <a:rPr lang="lv-LV" sz="2000" b="1" dirty="0" smtClean="0">
                <a:solidFill>
                  <a:srgbClr val="003399"/>
                </a:solidFill>
                <a:latin typeface="Arial" pitchFamily="34" charset="0"/>
                <a:ea typeface="Open Sans" panose="020B0606030504020204" pitchFamily="34" charset="0"/>
                <a:cs typeface="Arial" pitchFamily="34" charset="0"/>
              </a:rPr>
              <a:t>MC </a:t>
            </a:r>
            <a:r>
              <a:rPr lang="lv-LV" sz="2000" b="1" dirty="0" err="1" smtClean="0">
                <a:solidFill>
                  <a:srgbClr val="003399"/>
                </a:solidFill>
                <a:latin typeface="Arial" pitchFamily="34" charset="0"/>
                <a:ea typeface="Open Sans" panose="020B0606030504020204" pitchFamily="34" charset="0"/>
                <a:cs typeface="Arial" pitchFamily="34" charset="0"/>
              </a:rPr>
              <a:t>approval</a:t>
            </a:r>
            <a:r>
              <a:rPr lang="lv-LV" sz="2000" b="1" dirty="0" smtClean="0">
                <a:solidFill>
                  <a:srgbClr val="003399"/>
                </a:solidFill>
                <a:latin typeface="Arial" pitchFamily="34" charset="0"/>
                <a:ea typeface="Open Sans" panose="020B0606030504020204" pitchFamily="34" charset="0"/>
                <a:cs typeface="Arial" pitchFamily="34" charset="0"/>
              </a:rPr>
              <a:t> </a:t>
            </a:r>
            <a:r>
              <a:rPr lang="lv-LV" sz="2000" b="1" dirty="0" err="1" smtClean="0">
                <a:solidFill>
                  <a:srgbClr val="003399"/>
                </a:solidFill>
                <a:latin typeface="Arial" pitchFamily="34" charset="0"/>
                <a:ea typeface="Open Sans" panose="020B0606030504020204" pitchFamily="34" charset="0"/>
                <a:cs typeface="Arial" pitchFamily="34" charset="0"/>
              </a:rPr>
              <a:t>date</a:t>
            </a:r>
            <a:endParaRPr lang="lv-LV" sz="2000" b="1" dirty="0">
              <a:solidFill>
                <a:srgbClr val="003399"/>
              </a:solidFill>
              <a:latin typeface="Arial" pitchFamily="34" charset="0"/>
              <a:ea typeface="Open Sans" panose="020B0606030504020204" pitchFamily="34" charset="0"/>
              <a:cs typeface="Arial" pitchFamily="34" charset="0"/>
            </a:endParaRPr>
          </a:p>
        </p:txBody>
      </p:sp>
      <p:sp>
        <p:nvSpPr>
          <p:cNvPr id="11" name="Rectangle 10"/>
          <p:cNvSpPr/>
          <p:nvPr/>
        </p:nvSpPr>
        <p:spPr>
          <a:xfrm>
            <a:off x="3630280" y="2201145"/>
            <a:ext cx="3239814" cy="400110"/>
          </a:xfrm>
          <a:prstGeom prst="rect">
            <a:avLst/>
          </a:prstGeom>
        </p:spPr>
        <p:txBody>
          <a:bodyPr wrap="square">
            <a:spAutoFit/>
          </a:bodyPr>
          <a:lstStyle/>
          <a:p>
            <a:pPr lvl="0"/>
            <a:r>
              <a:rPr lang="lv-LV" sz="2000" b="1" dirty="0" smtClean="0">
                <a:solidFill>
                  <a:srgbClr val="003399"/>
                </a:solidFill>
                <a:latin typeface="Arial" pitchFamily="34" charset="0"/>
                <a:ea typeface="Open Sans" panose="020B0606030504020204" pitchFamily="34" charset="0"/>
                <a:cs typeface="Arial" pitchFamily="34" charset="0"/>
              </a:rPr>
              <a:t>Project start </a:t>
            </a:r>
            <a:r>
              <a:rPr lang="lv-LV" sz="2000" b="1" dirty="0" err="1" smtClean="0">
                <a:solidFill>
                  <a:srgbClr val="003399"/>
                </a:solidFill>
                <a:latin typeface="Arial" pitchFamily="34" charset="0"/>
                <a:ea typeface="Open Sans" panose="020B0606030504020204" pitchFamily="34" charset="0"/>
                <a:cs typeface="Arial" pitchFamily="34" charset="0"/>
              </a:rPr>
              <a:t>date</a:t>
            </a:r>
            <a:endParaRPr lang="lv-LV" sz="2000" b="1" dirty="0">
              <a:solidFill>
                <a:srgbClr val="003399"/>
              </a:solidFill>
              <a:latin typeface="Arial" pitchFamily="34" charset="0"/>
              <a:ea typeface="Open Sans" panose="020B0606030504020204" pitchFamily="34" charset="0"/>
              <a:cs typeface="Arial" pitchFamily="34" charset="0"/>
            </a:endParaRPr>
          </a:p>
        </p:txBody>
      </p:sp>
      <p:sp>
        <p:nvSpPr>
          <p:cNvPr id="12" name="Rectangle 11"/>
          <p:cNvSpPr/>
          <p:nvPr/>
        </p:nvSpPr>
        <p:spPr>
          <a:xfrm>
            <a:off x="6488872" y="2201145"/>
            <a:ext cx="2594952" cy="400110"/>
          </a:xfrm>
          <a:prstGeom prst="rect">
            <a:avLst/>
          </a:prstGeom>
        </p:spPr>
        <p:txBody>
          <a:bodyPr wrap="square">
            <a:spAutoFit/>
          </a:bodyPr>
          <a:lstStyle/>
          <a:p>
            <a:pPr lvl="0"/>
            <a:r>
              <a:rPr lang="lv-LV" sz="2000" b="1" dirty="0" smtClean="0">
                <a:solidFill>
                  <a:srgbClr val="003399"/>
                </a:solidFill>
                <a:latin typeface="Arial" pitchFamily="34" charset="0"/>
                <a:ea typeface="Open Sans" panose="020B0606030504020204" pitchFamily="34" charset="0"/>
                <a:cs typeface="Arial" pitchFamily="34" charset="0"/>
              </a:rPr>
              <a:t>Project </a:t>
            </a:r>
            <a:r>
              <a:rPr lang="lv-LV" sz="2000" b="1" dirty="0" err="1" smtClean="0">
                <a:solidFill>
                  <a:srgbClr val="003399"/>
                </a:solidFill>
                <a:latin typeface="Arial" pitchFamily="34" charset="0"/>
                <a:ea typeface="Open Sans" panose="020B0606030504020204" pitchFamily="34" charset="0"/>
                <a:cs typeface="Arial" pitchFamily="34" charset="0"/>
              </a:rPr>
              <a:t>end</a:t>
            </a:r>
            <a:r>
              <a:rPr lang="lv-LV" sz="2000" b="1" dirty="0" smtClean="0">
                <a:solidFill>
                  <a:srgbClr val="003399"/>
                </a:solidFill>
                <a:latin typeface="Arial" pitchFamily="34" charset="0"/>
                <a:ea typeface="Open Sans" panose="020B0606030504020204" pitchFamily="34" charset="0"/>
                <a:cs typeface="Arial" pitchFamily="34" charset="0"/>
              </a:rPr>
              <a:t> </a:t>
            </a:r>
            <a:r>
              <a:rPr lang="lv-LV" sz="2000" b="1" dirty="0" err="1" smtClean="0">
                <a:solidFill>
                  <a:srgbClr val="003399"/>
                </a:solidFill>
                <a:latin typeface="Arial" pitchFamily="34" charset="0"/>
                <a:ea typeface="Open Sans" panose="020B0606030504020204" pitchFamily="34" charset="0"/>
                <a:cs typeface="Arial" pitchFamily="34" charset="0"/>
              </a:rPr>
              <a:t>date</a:t>
            </a:r>
            <a:endParaRPr lang="lv-LV" sz="2000" b="1" dirty="0">
              <a:solidFill>
                <a:srgbClr val="003399"/>
              </a:solidFill>
              <a:latin typeface="Arial" pitchFamily="34" charset="0"/>
              <a:ea typeface="Open Sans" panose="020B0606030504020204" pitchFamily="34" charset="0"/>
              <a:cs typeface="Arial" pitchFamily="34" charset="0"/>
            </a:endParaRPr>
          </a:p>
        </p:txBody>
      </p:sp>
      <p:sp>
        <p:nvSpPr>
          <p:cNvPr id="13" name="Rectangle 12"/>
          <p:cNvSpPr/>
          <p:nvPr/>
        </p:nvSpPr>
        <p:spPr>
          <a:xfrm>
            <a:off x="9242626" y="2201145"/>
            <a:ext cx="2594952" cy="400110"/>
          </a:xfrm>
          <a:prstGeom prst="rect">
            <a:avLst/>
          </a:prstGeom>
        </p:spPr>
        <p:txBody>
          <a:bodyPr wrap="square">
            <a:spAutoFit/>
          </a:bodyPr>
          <a:lstStyle/>
          <a:p>
            <a:pPr lvl="0"/>
            <a:r>
              <a:rPr lang="lv-LV" sz="2000" b="1" dirty="0" err="1" smtClean="0">
                <a:solidFill>
                  <a:srgbClr val="003399"/>
                </a:solidFill>
                <a:latin typeface="Arial" pitchFamily="34" charset="0"/>
                <a:ea typeface="Open Sans" panose="020B0606030504020204" pitchFamily="34" charset="0"/>
                <a:cs typeface="Arial" pitchFamily="34" charset="0"/>
              </a:rPr>
              <a:t>Final</a:t>
            </a:r>
            <a:r>
              <a:rPr lang="lv-LV" sz="2000" b="1" dirty="0" smtClean="0">
                <a:solidFill>
                  <a:srgbClr val="003399"/>
                </a:solidFill>
                <a:latin typeface="Arial" pitchFamily="34" charset="0"/>
                <a:ea typeface="Open Sans" panose="020B0606030504020204" pitchFamily="34" charset="0"/>
                <a:cs typeface="Arial" pitchFamily="34" charset="0"/>
              </a:rPr>
              <a:t> </a:t>
            </a:r>
            <a:r>
              <a:rPr lang="lv-LV" sz="2000" b="1" dirty="0" err="1" smtClean="0">
                <a:solidFill>
                  <a:srgbClr val="003399"/>
                </a:solidFill>
                <a:latin typeface="Arial" pitchFamily="34" charset="0"/>
                <a:ea typeface="Open Sans" panose="020B0606030504020204" pitchFamily="34" charset="0"/>
                <a:cs typeface="Arial" pitchFamily="34" charset="0"/>
              </a:rPr>
              <a:t>payment</a:t>
            </a:r>
            <a:endParaRPr lang="lv-LV" sz="2000" b="1" dirty="0">
              <a:solidFill>
                <a:srgbClr val="003399"/>
              </a:solidFill>
              <a:latin typeface="Arial" pitchFamily="34" charset="0"/>
              <a:ea typeface="Open Sans" panose="020B0606030504020204" pitchFamily="34" charset="0"/>
              <a:cs typeface="Arial" pitchFamily="34" charset="0"/>
            </a:endParaRPr>
          </a:p>
        </p:txBody>
      </p:sp>
      <p:sp>
        <p:nvSpPr>
          <p:cNvPr id="14" name="Curved Right Arrow 13"/>
          <p:cNvSpPr/>
          <p:nvPr/>
        </p:nvSpPr>
        <p:spPr>
          <a:xfrm>
            <a:off x="394139" y="2388358"/>
            <a:ext cx="461436" cy="1452324"/>
          </a:xfrm>
          <a:prstGeom prst="curved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rgbClr val="003399"/>
              </a:solidFill>
            </a:endParaRPr>
          </a:p>
        </p:txBody>
      </p:sp>
      <p:sp>
        <p:nvSpPr>
          <p:cNvPr id="15" name="Curved Right Arrow 14"/>
          <p:cNvSpPr/>
          <p:nvPr/>
        </p:nvSpPr>
        <p:spPr>
          <a:xfrm>
            <a:off x="3084698" y="2388358"/>
            <a:ext cx="461436" cy="1452324"/>
          </a:xfrm>
          <a:prstGeom prst="curved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16" name="Curved Right Arrow 15"/>
          <p:cNvSpPr/>
          <p:nvPr/>
        </p:nvSpPr>
        <p:spPr>
          <a:xfrm>
            <a:off x="5869211" y="2359027"/>
            <a:ext cx="461436" cy="1452324"/>
          </a:xfrm>
          <a:prstGeom prst="curved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17" name="Curved Right Arrow 16"/>
          <p:cNvSpPr/>
          <p:nvPr/>
        </p:nvSpPr>
        <p:spPr>
          <a:xfrm>
            <a:off x="8622387" y="2359027"/>
            <a:ext cx="461436" cy="1452324"/>
          </a:xfrm>
          <a:prstGeom prst="curved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Tree>
    <p:extLst>
      <p:ext uri="{BB962C8B-B14F-4D97-AF65-F5344CB8AC3E}">
        <p14:creationId xmlns:p14="http://schemas.microsoft.com/office/powerpoint/2010/main" val="2021808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TIME FRAMES AND </a:t>
            </a:r>
            <a:r>
              <a:rPr lang="en-US" dirty="0" smtClean="0"/>
              <a:t>CONTRACTS</a:t>
            </a:r>
            <a:endParaRPr lang="en-US" noProof="0" dirty="0"/>
          </a:p>
        </p:txBody>
      </p:sp>
      <p:sp>
        <p:nvSpPr>
          <p:cNvPr id="3" name="Content Placeholder 2"/>
          <p:cNvSpPr>
            <a:spLocks noGrp="1"/>
          </p:cNvSpPr>
          <p:nvPr>
            <p:ph idx="1"/>
          </p:nvPr>
        </p:nvSpPr>
        <p:spPr>
          <a:xfrm>
            <a:off x="728875" y="1662752"/>
            <a:ext cx="11338223" cy="4355099"/>
          </a:xfrm>
        </p:spPr>
        <p:txBody>
          <a:bodyPr>
            <a:normAutofit/>
          </a:bodyPr>
          <a:lstStyle/>
          <a:p>
            <a:pPr marL="0" lvl="0" indent="0">
              <a:buNone/>
            </a:pPr>
            <a:r>
              <a:rPr lang="lv-LV" sz="2000" b="1" dirty="0">
                <a:solidFill>
                  <a:srgbClr val="003399"/>
                </a:solidFill>
                <a:latin typeface="Arial" pitchFamily="34" charset="0"/>
                <a:ea typeface="Open Sans" panose="020B0606030504020204" pitchFamily="34" charset="0"/>
                <a:cs typeface="Arial" pitchFamily="34" charset="0"/>
              </a:rPr>
              <a:t>Project start:</a:t>
            </a:r>
          </a:p>
          <a:p>
            <a:pPr lvl="0">
              <a:lnSpc>
                <a:spcPct val="250000"/>
              </a:lnSpc>
              <a:buFont typeface="Wingdings" panose="05000000000000000000" pitchFamily="2" charset="2"/>
              <a:buChar char="ü"/>
            </a:pPr>
            <a:r>
              <a:rPr lang="en-GB" sz="2000" b="1" dirty="0">
                <a:solidFill>
                  <a:srgbClr val="003399"/>
                </a:solidFill>
                <a:latin typeface="Arial" pitchFamily="34" charset="0"/>
                <a:ea typeface="Open Sans" panose="020B0606030504020204" pitchFamily="34" charset="0"/>
                <a:cs typeface="Arial" pitchFamily="34" charset="0"/>
              </a:rPr>
              <a:t>Subsidy Contract </a:t>
            </a:r>
            <a:r>
              <a:rPr lang="en-GB" sz="2000" b="1" dirty="0">
                <a:solidFill>
                  <a:srgbClr val="FF0000"/>
                </a:solidFill>
                <a:latin typeface="Arial" pitchFamily="34" charset="0"/>
                <a:ea typeface="Open Sans" panose="020B0606030504020204" pitchFamily="34" charset="0"/>
                <a:cs typeface="Arial" pitchFamily="34" charset="0"/>
              </a:rPr>
              <a:t>(between MA and LP)</a:t>
            </a:r>
          </a:p>
          <a:p>
            <a:pPr lvl="0">
              <a:lnSpc>
                <a:spcPct val="250000"/>
              </a:lnSpc>
              <a:buFont typeface="Wingdings" panose="05000000000000000000" pitchFamily="2" charset="2"/>
              <a:buChar char="ü"/>
            </a:pPr>
            <a:r>
              <a:rPr lang="en-GB" sz="2000" b="1" dirty="0">
                <a:solidFill>
                  <a:srgbClr val="003399"/>
                </a:solidFill>
                <a:latin typeface="Arial" pitchFamily="34" charset="0"/>
                <a:ea typeface="Open Sans" panose="020B0606030504020204" pitchFamily="34" charset="0"/>
                <a:cs typeface="Arial" pitchFamily="34" charset="0"/>
              </a:rPr>
              <a:t>Partnership </a:t>
            </a:r>
            <a:r>
              <a:rPr lang="en-GB" sz="2000" b="1" dirty="0" smtClean="0">
                <a:solidFill>
                  <a:srgbClr val="003399"/>
                </a:solidFill>
                <a:latin typeface="Arial" pitchFamily="34" charset="0"/>
                <a:ea typeface="Open Sans" panose="020B0606030504020204" pitchFamily="34" charset="0"/>
                <a:cs typeface="Arial" pitchFamily="34" charset="0"/>
              </a:rPr>
              <a:t>Agreement</a:t>
            </a:r>
            <a:r>
              <a:rPr lang="lv-LV" sz="2000" b="1" dirty="0" smtClean="0">
                <a:solidFill>
                  <a:srgbClr val="003399"/>
                </a:solidFill>
                <a:latin typeface="Arial" pitchFamily="34" charset="0"/>
                <a:ea typeface="Open Sans" panose="020B0606030504020204" pitchFamily="34" charset="0"/>
                <a:cs typeface="Arial" pitchFamily="34" charset="0"/>
              </a:rPr>
              <a:t> </a:t>
            </a:r>
            <a:r>
              <a:rPr lang="lv-LV" sz="2000" b="1" dirty="0" err="1" smtClean="0">
                <a:solidFill>
                  <a:srgbClr val="003399"/>
                </a:solidFill>
                <a:latin typeface="Arial" pitchFamily="34" charset="0"/>
                <a:ea typeface="Open Sans" panose="020B0606030504020204" pitchFamily="34" charset="0"/>
                <a:cs typeface="Arial" pitchFamily="34" charset="0"/>
              </a:rPr>
              <a:t>before</a:t>
            </a:r>
            <a:r>
              <a:rPr lang="lv-LV" sz="2000" b="1" dirty="0" smtClean="0">
                <a:solidFill>
                  <a:srgbClr val="003399"/>
                </a:solidFill>
                <a:latin typeface="Arial" pitchFamily="34" charset="0"/>
                <a:ea typeface="Open Sans" panose="020B0606030504020204" pitchFamily="34" charset="0"/>
                <a:cs typeface="Arial" pitchFamily="34" charset="0"/>
              </a:rPr>
              <a:t> </a:t>
            </a:r>
            <a:r>
              <a:rPr lang="lv-LV" sz="2000" b="1" dirty="0" err="1" smtClean="0">
                <a:solidFill>
                  <a:srgbClr val="003399"/>
                </a:solidFill>
                <a:latin typeface="Arial" pitchFamily="34" charset="0"/>
                <a:ea typeface="Open Sans" panose="020B0606030504020204" pitchFamily="34" charset="0"/>
                <a:cs typeface="Arial" pitchFamily="34" charset="0"/>
              </a:rPr>
              <a:t>submission</a:t>
            </a:r>
            <a:r>
              <a:rPr lang="lv-LV" sz="2000" b="1" dirty="0" smtClean="0">
                <a:solidFill>
                  <a:srgbClr val="003399"/>
                </a:solidFill>
                <a:latin typeface="Arial" pitchFamily="34" charset="0"/>
                <a:ea typeface="Open Sans" panose="020B0606030504020204" pitchFamily="34" charset="0"/>
                <a:cs typeface="Arial" pitchFamily="34" charset="0"/>
              </a:rPr>
              <a:t> </a:t>
            </a:r>
            <a:r>
              <a:rPr lang="lv-LV" sz="2000" b="1" dirty="0" err="1" smtClean="0">
                <a:solidFill>
                  <a:srgbClr val="003399"/>
                </a:solidFill>
                <a:latin typeface="Arial" pitchFamily="34" charset="0"/>
                <a:ea typeface="Open Sans" panose="020B0606030504020204" pitchFamily="34" charset="0"/>
                <a:cs typeface="Arial" pitchFamily="34" charset="0"/>
              </a:rPr>
              <a:t>of</a:t>
            </a:r>
            <a:r>
              <a:rPr lang="lv-LV" sz="2000" b="1" dirty="0" smtClean="0">
                <a:solidFill>
                  <a:srgbClr val="003399"/>
                </a:solidFill>
                <a:latin typeface="Arial" pitchFamily="34" charset="0"/>
                <a:ea typeface="Open Sans" panose="020B0606030504020204" pitchFamily="34" charset="0"/>
                <a:cs typeface="Arial" pitchFamily="34" charset="0"/>
              </a:rPr>
              <a:t> 1st Project </a:t>
            </a:r>
            <a:r>
              <a:rPr lang="lv-LV" sz="2000" b="1" dirty="0" err="1" smtClean="0">
                <a:solidFill>
                  <a:srgbClr val="003399"/>
                </a:solidFill>
                <a:latin typeface="Arial" pitchFamily="34" charset="0"/>
                <a:ea typeface="Open Sans" panose="020B0606030504020204" pitchFamily="34" charset="0"/>
                <a:cs typeface="Arial" pitchFamily="34" charset="0"/>
              </a:rPr>
              <a:t>Report</a:t>
            </a:r>
            <a:r>
              <a:rPr lang="en-GB" sz="2000" b="1" dirty="0" smtClean="0">
                <a:solidFill>
                  <a:srgbClr val="003399"/>
                </a:solidFill>
                <a:latin typeface="Arial" pitchFamily="34" charset="0"/>
                <a:ea typeface="Open Sans" panose="020B0606030504020204" pitchFamily="34" charset="0"/>
                <a:cs typeface="Arial" pitchFamily="34" charset="0"/>
              </a:rPr>
              <a:t> </a:t>
            </a:r>
            <a:r>
              <a:rPr lang="en-GB" sz="2000" b="1" dirty="0">
                <a:solidFill>
                  <a:srgbClr val="FF0000"/>
                </a:solidFill>
                <a:latin typeface="Arial" pitchFamily="34" charset="0"/>
                <a:ea typeface="Open Sans" panose="020B0606030504020204" pitchFamily="34" charset="0"/>
                <a:cs typeface="Arial" pitchFamily="34" charset="0"/>
              </a:rPr>
              <a:t>(between LP and PPs)</a:t>
            </a:r>
          </a:p>
          <a:p>
            <a:pPr>
              <a:lnSpc>
                <a:spcPct val="250000"/>
              </a:lnSpc>
              <a:buFont typeface="Wingdings" panose="05000000000000000000" pitchFamily="2" charset="2"/>
              <a:buChar char="ü"/>
            </a:pPr>
            <a:r>
              <a:rPr lang="en-GB" altLang="lv-LV" sz="2000" b="1" dirty="0">
                <a:solidFill>
                  <a:srgbClr val="003399"/>
                </a:solidFill>
                <a:latin typeface="Arial" pitchFamily="34" charset="0"/>
                <a:ea typeface="Open Sans" panose="020B0606030504020204" pitchFamily="34" charset="0"/>
                <a:cs typeface="Arial" pitchFamily="34" charset="0"/>
              </a:rPr>
              <a:t>Establishment of project management </a:t>
            </a:r>
            <a:r>
              <a:rPr lang="en-GB" altLang="lv-LV" sz="2000" b="1" dirty="0" smtClean="0">
                <a:solidFill>
                  <a:srgbClr val="003399"/>
                </a:solidFill>
                <a:latin typeface="Arial" pitchFamily="34" charset="0"/>
                <a:ea typeface="Open Sans" panose="020B0606030504020204" pitchFamily="34" charset="0"/>
                <a:cs typeface="Arial" pitchFamily="34" charset="0"/>
              </a:rPr>
              <a:t>structure</a:t>
            </a:r>
            <a:endParaRPr lang="lv-LV" altLang="lv-LV" sz="2000" b="1" dirty="0" smtClean="0">
              <a:solidFill>
                <a:srgbClr val="003399"/>
              </a:solidFill>
              <a:latin typeface="Arial" pitchFamily="34" charset="0"/>
              <a:ea typeface="Open Sans" panose="020B0606030504020204" pitchFamily="34" charset="0"/>
              <a:cs typeface="Arial" pitchFamily="34" charset="0"/>
            </a:endParaRPr>
          </a:p>
          <a:p>
            <a:pPr>
              <a:lnSpc>
                <a:spcPct val="250000"/>
              </a:lnSpc>
              <a:buFont typeface="Wingdings" panose="05000000000000000000" pitchFamily="2" charset="2"/>
              <a:buChar char="ü"/>
            </a:pPr>
            <a:r>
              <a:rPr lang="en-GB" sz="2000" b="1" dirty="0" smtClean="0">
                <a:solidFill>
                  <a:srgbClr val="003399"/>
                </a:solidFill>
                <a:latin typeface="Arial" pitchFamily="34" charset="0"/>
                <a:ea typeface="Open Sans" panose="020B0606030504020204" pitchFamily="34" charset="0"/>
                <a:cs typeface="Arial" pitchFamily="34" charset="0"/>
              </a:rPr>
              <a:t>Kick-off </a:t>
            </a:r>
            <a:r>
              <a:rPr lang="lv-LV" sz="2000" b="1" dirty="0">
                <a:solidFill>
                  <a:srgbClr val="003399"/>
                </a:solidFill>
                <a:latin typeface="Arial" pitchFamily="34" charset="0"/>
                <a:ea typeface="Open Sans" panose="020B0606030504020204" pitchFamily="34" charset="0"/>
                <a:cs typeface="Arial" pitchFamily="34" charset="0"/>
              </a:rPr>
              <a:t>m</a:t>
            </a:r>
            <a:r>
              <a:rPr lang="en-GB" sz="2000" b="1" dirty="0" err="1" smtClean="0">
                <a:solidFill>
                  <a:srgbClr val="003399"/>
                </a:solidFill>
                <a:latin typeface="Arial" pitchFamily="34" charset="0"/>
                <a:ea typeface="Open Sans" panose="020B0606030504020204" pitchFamily="34" charset="0"/>
                <a:cs typeface="Arial" pitchFamily="34" charset="0"/>
              </a:rPr>
              <a:t>eeting</a:t>
            </a:r>
            <a:r>
              <a:rPr lang="en-GB" sz="2000" b="1" dirty="0" smtClean="0">
                <a:solidFill>
                  <a:srgbClr val="003399"/>
                </a:solidFill>
                <a:latin typeface="Arial" pitchFamily="34" charset="0"/>
                <a:ea typeface="Open Sans" panose="020B0606030504020204" pitchFamily="34" charset="0"/>
                <a:cs typeface="Arial" pitchFamily="34" charset="0"/>
              </a:rPr>
              <a:t> </a:t>
            </a:r>
            <a:r>
              <a:rPr lang="en-GB" sz="2000" b="1" dirty="0">
                <a:solidFill>
                  <a:srgbClr val="003399"/>
                </a:solidFill>
                <a:latin typeface="Arial" pitchFamily="34" charset="0"/>
                <a:ea typeface="Open Sans" panose="020B0606030504020204" pitchFamily="34" charset="0"/>
                <a:cs typeface="Arial" pitchFamily="34" charset="0"/>
              </a:rPr>
              <a:t>(if relevant) </a:t>
            </a:r>
            <a:r>
              <a:rPr lang="en-GB" sz="2000" b="1" dirty="0">
                <a:solidFill>
                  <a:srgbClr val="FF0000"/>
                </a:solidFill>
                <a:latin typeface="Arial" pitchFamily="34" charset="0"/>
                <a:ea typeface="Open Sans" panose="020B0606030504020204" pitchFamily="34" charset="0"/>
                <a:cs typeface="Arial" pitchFamily="34" charset="0"/>
              </a:rPr>
              <a:t>(LP, PPs, stakeholders, </a:t>
            </a:r>
            <a:r>
              <a:rPr lang="en-GB" sz="2000" b="1" dirty="0" smtClean="0">
                <a:solidFill>
                  <a:srgbClr val="FF0000"/>
                </a:solidFill>
                <a:latin typeface="Arial" pitchFamily="34" charset="0"/>
                <a:ea typeface="Open Sans" panose="020B0606030504020204" pitchFamily="34" charset="0"/>
                <a:cs typeface="Arial" pitchFamily="34" charset="0"/>
              </a:rPr>
              <a:t>MA/JS</a:t>
            </a:r>
            <a:r>
              <a:rPr lang="en-GB" sz="2000" b="1" dirty="0">
                <a:solidFill>
                  <a:srgbClr val="FF0000"/>
                </a:solidFill>
                <a:latin typeface="Arial" pitchFamily="34" charset="0"/>
                <a:ea typeface="Open Sans" panose="020B0606030504020204" pitchFamily="34" charset="0"/>
                <a:cs typeface="Arial" pitchFamily="34" charset="0"/>
              </a:rPr>
              <a:t>)</a:t>
            </a:r>
          </a:p>
        </p:txBody>
      </p:sp>
    </p:spTree>
    <p:extLst>
      <p:ext uri="{BB962C8B-B14F-4D97-AF65-F5344CB8AC3E}">
        <p14:creationId xmlns:p14="http://schemas.microsoft.com/office/powerpoint/2010/main" val="1683913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lv-LV" dirty="0" smtClean="0"/>
              <a:t>SUBSIDY </a:t>
            </a:r>
            <a:r>
              <a:rPr lang="en-US" dirty="0" smtClean="0"/>
              <a:t>CONTRACT</a:t>
            </a:r>
            <a:endParaRPr lang="en-US" noProof="0" dirty="0"/>
          </a:p>
        </p:txBody>
      </p:sp>
      <p:sp>
        <p:nvSpPr>
          <p:cNvPr id="3" name="Content Placeholder 2"/>
          <p:cNvSpPr>
            <a:spLocks noGrp="1"/>
          </p:cNvSpPr>
          <p:nvPr>
            <p:ph idx="1"/>
          </p:nvPr>
        </p:nvSpPr>
        <p:spPr>
          <a:xfrm>
            <a:off x="2442949" y="2292824"/>
            <a:ext cx="9512490" cy="3738675"/>
          </a:xfrm>
        </p:spPr>
        <p:txBody>
          <a:bodyPr>
            <a:normAutofit/>
          </a:bodyPr>
          <a:lstStyle/>
          <a:p>
            <a:pPr marL="0" indent="0">
              <a:buNone/>
            </a:pPr>
            <a:r>
              <a:rPr lang="en-GB" sz="2000" dirty="0">
                <a:solidFill>
                  <a:srgbClr val="003399"/>
                </a:solidFill>
                <a:latin typeface="Arial" pitchFamily="34" charset="0"/>
                <a:ea typeface="Open Sans" panose="020B0606030504020204" pitchFamily="34" charset="0"/>
                <a:cs typeface="Arial" pitchFamily="34" charset="0"/>
              </a:rPr>
              <a:t>Start and end dates of the project are stated in Preamble</a:t>
            </a:r>
          </a:p>
          <a:p>
            <a:pPr marL="0" indent="0">
              <a:buNone/>
            </a:pPr>
            <a:endParaRPr lang="lv-LV" sz="2000" dirty="0" smtClean="0">
              <a:solidFill>
                <a:srgbClr val="003399"/>
              </a:solidFill>
              <a:latin typeface="Arial" pitchFamily="34" charset="0"/>
              <a:ea typeface="Open Sans" panose="020B0606030504020204" pitchFamily="34" charset="0"/>
              <a:cs typeface="Arial" pitchFamily="34" charset="0"/>
            </a:endParaRPr>
          </a:p>
          <a:p>
            <a:pPr marL="0" indent="0">
              <a:buNone/>
            </a:pPr>
            <a:r>
              <a:rPr lang="en-GB" sz="2000" dirty="0" smtClean="0">
                <a:solidFill>
                  <a:srgbClr val="003399"/>
                </a:solidFill>
                <a:latin typeface="Arial" pitchFamily="34" charset="0"/>
                <a:ea typeface="Open Sans" panose="020B0606030504020204" pitchFamily="34" charset="0"/>
                <a:cs typeface="Arial" pitchFamily="34" charset="0"/>
              </a:rPr>
              <a:t>Total </a:t>
            </a:r>
            <a:r>
              <a:rPr lang="en-GB" sz="2000" dirty="0">
                <a:solidFill>
                  <a:srgbClr val="003399"/>
                </a:solidFill>
                <a:latin typeface="Arial" pitchFamily="34" charset="0"/>
                <a:ea typeface="Open Sans" panose="020B0606030504020204" pitchFamily="34" charset="0"/>
                <a:cs typeface="Arial" pitchFamily="34" charset="0"/>
              </a:rPr>
              <a:t>eligible budget in maximum, project budget can not be increased </a:t>
            </a:r>
            <a:r>
              <a:rPr lang="en-GB" sz="2000" b="1" dirty="0">
                <a:solidFill>
                  <a:srgbClr val="003399"/>
                </a:solidFill>
                <a:latin typeface="Arial" pitchFamily="34" charset="0"/>
                <a:ea typeface="Open Sans" panose="020B0606030504020204" pitchFamily="34" charset="0"/>
                <a:cs typeface="Arial" pitchFamily="34" charset="0"/>
              </a:rPr>
              <a:t>(§ 2, Point </a:t>
            </a:r>
            <a:r>
              <a:rPr lang="lv-LV" sz="2000" b="1" dirty="0">
                <a:solidFill>
                  <a:srgbClr val="003399"/>
                </a:solidFill>
                <a:latin typeface="Arial" pitchFamily="34" charset="0"/>
                <a:ea typeface="Open Sans" panose="020B0606030504020204" pitchFamily="34" charset="0"/>
                <a:cs typeface="Arial" pitchFamily="34" charset="0"/>
              </a:rPr>
              <a:t>1)</a:t>
            </a:r>
          </a:p>
          <a:p>
            <a:pPr marL="0" indent="0">
              <a:buNone/>
            </a:pPr>
            <a:endParaRPr lang="lv-LV" sz="2000" dirty="0" smtClean="0">
              <a:solidFill>
                <a:srgbClr val="003399"/>
              </a:solidFill>
              <a:latin typeface="Arial" pitchFamily="34" charset="0"/>
              <a:ea typeface="Open Sans" panose="020B0606030504020204" pitchFamily="34" charset="0"/>
              <a:cs typeface="Arial" pitchFamily="34" charset="0"/>
            </a:endParaRPr>
          </a:p>
          <a:p>
            <a:pPr marL="0" indent="0">
              <a:buNone/>
            </a:pPr>
            <a:r>
              <a:rPr lang="en-GB" sz="2000" dirty="0" smtClean="0">
                <a:solidFill>
                  <a:srgbClr val="003399"/>
                </a:solidFill>
                <a:latin typeface="Arial" pitchFamily="34" charset="0"/>
                <a:ea typeface="Open Sans" panose="020B0606030504020204" pitchFamily="34" charset="0"/>
                <a:cs typeface="Arial" pitchFamily="34" charset="0"/>
              </a:rPr>
              <a:t>All </a:t>
            </a:r>
            <a:r>
              <a:rPr lang="en-GB" sz="2000" dirty="0">
                <a:solidFill>
                  <a:srgbClr val="003399"/>
                </a:solidFill>
                <a:latin typeface="Arial" pitchFamily="34" charset="0"/>
                <a:ea typeface="Open Sans" panose="020B0606030504020204" pitchFamily="34" charset="0"/>
                <a:cs typeface="Arial" pitchFamily="34" charset="0"/>
              </a:rPr>
              <a:t>exchange of information in the </a:t>
            </a:r>
            <a:r>
              <a:rPr lang="en-GB" sz="2000" dirty="0" err="1">
                <a:solidFill>
                  <a:srgbClr val="003399"/>
                </a:solidFill>
                <a:latin typeface="Arial" pitchFamily="34" charset="0"/>
                <a:ea typeface="Open Sans" panose="020B0606030504020204" pitchFamily="34" charset="0"/>
                <a:cs typeface="Arial" pitchFamily="34" charset="0"/>
              </a:rPr>
              <a:t>eMS</a:t>
            </a:r>
            <a:r>
              <a:rPr lang="en-GB" sz="2000" dirty="0">
                <a:solidFill>
                  <a:srgbClr val="003399"/>
                </a:solidFill>
                <a:latin typeface="Arial" pitchFamily="34" charset="0"/>
                <a:ea typeface="Open Sans" panose="020B0606030504020204" pitchFamily="34" charset="0"/>
                <a:cs typeface="Arial" pitchFamily="34" charset="0"/>
              </a:rPr>
              <a:t> </a:t>
            </a:r>
            <a:r>
              <a:rPr lang="lv-LV" sz="2000" b="1" dirty="0">
                <a:solidFill>
                  <a:srgbClr val="003399"/>
                </a:solidFill>
                <a:latin typeface="Arial" pitchFamily="34" charset="0"/>
                <a:ea typeface="Open Sans" panose="020B0606030504020204" pitchFamily="34" charset="0"/>
                <a:cs typeface="Arial" pitchFamily="34" charset="0"/>
              </a:rPr>
              <a:t>(§ 4)</a:t>
            </a:r>
          </a:p>
          <a:p>
            <a:pPr marL="0" indent="0">
              <a:buNone/>
            </a:pPr>
            <a:endParaRPr lang="lv-LV" sz="2000" dirty="0" smtClean="0">
              <a:solidFill>
                <a:srgbClr val="003399"/>
              </a:solidFill>
              <a:latin typeface="Arial" pitchFamily="34" charset="0"/>
              <a:ea typeface="Open Sans" panose="020B0606030504020204" pitchFamily="34" charset="0"/>
              <a:cs typeface="Arial" pitchFamily="34" charset="0"/>
            </a:endParaRPr>
          </a:p>
          <a:p>
            <a:pPr marL="0" indent="0">
              <a:buNone/>
            </a:pPr>
            <a:r>
              <a:rPr lang="en-GB" sz="2000" dirty="0" smtClean="0">
                <a:solidFill>
                  <a:srgbClr val="003399"/>
                </a:solidFill>
                <a:latin typeface="Arial" pitchFamily="34" charset="0"/>
                <a:ea typeface="Open Sans" panose="020B0606030504020204" pitchFamily="34" charset="0"/>
                <a:cs typeface="Arial" pitchFamily="34" charset="0"/>
              </a:rPr>
              <a:t>Payments </a:t>
            </a:r>
            <a:r>
              <a:rPr lang="en-GB" sz="2000" dirty="0">
                <a:solidFill>
                  <a:srgbClr val="003399"/>
                </a:solidFill>
                <a:latin typeface="Arial" pitchFamily="34" charset="0"/>
                <a:ea typeface="Open Sans" panose="020B0606030504020204" pitchFamily="34" charset="0"/>
                <a:cs typeface="Arial" pitchFamily="34" charset="0"/>
              </a:rPr>
              <a:t>are done on the basis of the validated total eligible expenditure only </a:t>
            </a:r>
            <a:r>
              <a:rPr lang="en-GB" sz="2000" b="1" dirty="0">
                <a:solidFill>
                  <a:srgbClr val="003399"/>
                </a:solidFill>
                <a:latin typeface="Arial" pitchFamily="34" charset="0"/>
                <a:ea typeface="Open Sans" panose="020B0606030504020204" pitchFamily="34" charset="0"/>
                <a:cs typeface="Arial" pitchFamily="34" charset="0"/>
              </a:rPr>
              <a:t>(§ 2, Point 4</a:t>
            </a:r>
            <a:r>
              <a:rPr lang="lv-LV" sz="2000" b="1" dirty="0" smtClean="0">
                <a:solidFill>
                  <a:srgbClr val="003399"/>
                </a:solidFill>
                <a:latin typeface="Arial" pitchFamily="34" charset="0"/>
                <a:ea typeface="Open Sans" panose="020B0606030504020204" pitchFamily="34" charset="0"/>
                <a:cs typeface="Arial" pitchFamily="34" charset="0"/>
              </a:rPr>
              <a:t>)</a:t>
            </a:r>
          </a:p>
          <a:p>
            <a:pPr marL="0" indent="0">
              <a:buNone/>
            </a:pPr>
            <a:endParaRPr lang="lv-LV" sz="2000" b="1" dirty="0">
              <a:solidFill>
                <a:srgbClr val="003399"/>
              </a:solidFill>
              <a:latin typeface="Arial" pitchFamily="34" charset="0"/>
              <a:ea typeface="Open Sans" panose="020B0606030504020204" pitchFamily="34" charset="0"/>
              <a:cs typeface="Arial" pitchFamily="34" charset="0"/>
            </a:endParaRPr>
          </a:p>
          <a:p>
            <a:pPr marL="0" indent="0">
              <a:buNone/>
            </a:pPr>
            <a:r>
              <a:rPr lang="lv-LV" sz="2000" dirty="0" smtClean="0">
                <a:solidFill>
                  <a:srgbClr val="003399"/>
                </a:solidFill>
                <a:latin typeface="Arial" pitchFamily="34" charset="0"/>
                <a:ea typeface="Open Sans" panose="020B0606030504020204" pitchFamily="34" charset="0"/>
                <a:cs typeface="Arial" pitchFamily="34" charset="0"/>
              </a:rPr>
              <a:t>No </a:t>
            </a:r>
            <a:r>
              <a:rPr lang="lv-LV" sz="2000" dirty="0" err="1" smtClean="0">
                <a:solidFill>
                  <a:srgbClr val="003399"/>
                </a:solidFill>
                <a:latin typeface="Arial" pitchFamily="34" charset="0"/>
                <a:ea typeface="Open Sans" panose="020B0606030504020204" pitchFamily="34" charset="0"/>
                <a:cs typeface="Arial" pitchFamily="34" charset="0"/>
              </a:rPr>
              <a:t>advance</a:t>
            </a:r>
            <a:r>
              <a:rPr lang="lv-LV" sz="2000" dirty="0" smtClean="0">
                <a:solidFill>
                  <a:srgbClr val="003399"/>
                </a:solidFill>
                <a:latin typeface="Arial" pitchFamily="34" charset="0"/>
                <a:ea typeface="Open Sans" panose="020B0606030504020204" pitchFamily="34" charset="0"/>
                <a:cs typeface="Arial" pitchFamily="34" charset="0"/>
              </a:rPr>
              <a:t> </a:t>
            </a:r>
            <a:r>
              <a:rPr lang="lv-LV" sz="2000" dirty="0" err="1" smtClean="0">
                <a:solidFill>
                  <a:srgbClr val="003399"/>
                </a:solidFill>
                <a:latin typeface="Arial" pitchFamily="34" charset="0"/>
                <a:ea typeface="Open Sans" panose="020B0606030504020204" pitchFamily="34" charset="0"/>
                <a:cs typeface="Arial" pitchFamily="34" charset="0"/>
              </a:rPr>
              <a:t>payments</a:t>
            </a:r>
            <a:r>
              <a:rPr lang="lv-LV" sz="2000" dirty="0">
                <a:solidFill>
                  <a:srgbClr val="003399"/>
                </a:solidFill>
                <a:latin typeface="Arial" pitchFamily="34" charset="0"/>
                <a:ea typeface="Open Sans" panose="020B0606030504020204" pitchFamily="34" charset="0"/>
                <a:cs typeface="Arial" pitchFamily="34" charset="0"/>
              </a:rPr>
              <a:t> </a:t>
            </a:r>
            <a:r>
              <a:rPr lang="lv-LV" sz="2000" b="1" dirty="0">
                <a:solidFill>
                  <a:srgbClr val="003399"/>
                </a:solidFill>
                <a:latin typeface="Arial" pitchFamily="34" charset="0"/>
                <a:ea typeface="Open Sans" panose="020B0606030504020204" pitchFamily="34" charset="0"/>
                <a:cs typeface="Arial" pitchFamily="34" charset="0"/>
              </a:rPr>
              <a:t>(§ </a:t>
            </a:r>
            <a:r>
              <a:rPr lang="lv-LV" sz="2000" b="1" dirty="0" smtClean="0">
                <a:solidFill>
                  <a:srgbClr val="003399"/>
                </a:solidFill>
                <a:latin typeface="Arial" pitchFamily="34" charset="0"/>
                <a:ea typeface="Open Sans" panose="020B0606030504020204" pitchFamily="34" charset="0"/>
                <a:cs typeface="Arial" pitchFamily="34" charset="0"/>
              </a:rPr>
              <a:t>5)</a:t>
            </a:r>
            <a:endParaRPr lang="lv-LV" sz="2000" b="1" dirty="0">
              <a:solidFill>
                <a:srgbClr val="003399"/>
              </a:solidFill>
              <a:latin typeface="Arial" pitchFamily="34" charset="0"/>
              <a:ea typeface="Open Sans" panose="020B0606030504020204" pitchFamily="34" charset="0"/>
              <a:cs typeface="Arial" pitchFamily="34" charset="0"/>
            </a:endParaRPr>
          </a:p>
          <a:p>
            <a:pPr marL="0" indent="0">
              <a:buNone/>
            </a:pPr>
            <a:endParaRPr lang="lv-LV" sz="2000" b="1" dirty="0">
              <a:solidFill>
                <a:srgbClr val="003399"/>
              </a:solidFill>
              <a:latin typeface="Arial" pitchFamily="34" charset="0"/>
              <a:ea typeface="Open Sans" panose="020B0606030504020204" pitchFamily="34" charset="0"/>
              <a:cs typeface="Arial" pitchFamily="34" charset="0"/>
            </a:endParaRPr>
          </a:p>
          <a:p>
            <a:pPr marL="0" lvl="0" indent="0">
              <a:buNone/>
            </a:pPr>
            <a:endParaRPr lang="en-GB" sz="2000" b="1" dirty="0">
              <a:solidFill>
                <a:srgbClr val="003399"/>
              </a:solidFill>
              <a:latin typeface="Arial" pitchFamily="34" charset="0"/>
              <a:ea typeface="Open Sans" panose="020B0606030504020204" pitchFamily="34" charset="0"/>
              <a:cs typeface="Arial"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0149" y="4940489"/>
            <a:ext cx="2423803" cy="120483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817" y="2292824"/>
            <a:ext cx="2091045" cy="2515543"/>
          </a:xfrm>
          <a:prstGeom prst="rect">
            <a:avLst/>
          </a:prstGeom>
        </p:spPr>
      </p:pic>
    </p:spTree>
    <p:extLst>
      <p:ext uri="{BB962C8B-B14F-4D97-AF65-F5344CB8AC3E}">
        <p14:creationId xmlns:p14="http://schemas.microsoft.com/office/powerpoint/2010/main" val="1755807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lv-LV" dirty="0" smtClean="0"/>
              <a:t>SUBSIDY </a:t>
            </a:r>
            <a:r>
              <a:rPr lang="en-US" dirty="0" smtClean="0"/>
              <a:t>CONTRACT</a:t>
            </a:r>
            <a:endParaRPr lang="en-US" noProof="0" dirty="0"/>
          </a:p>
        </p:txBody>
      </p:sp>
      <p:sp>
        <p:nvSpPr>
          <p:cNvPr id="5" name="Content Placeholder 4"/>
          <p:cNvSpPr>
            <a:spLocks noGrp="1"/>
          </p:cNvSpPr>
          <p:nvPr>
            <p:ph idx="1"/>
          </p:nvPr>
        </p:nvSpPr>
        <p:spPr>
          <a:xfrm>
            <a:off x="1751078" y="1311068"/>
            <a:ext cx="8731500" cy="938719"/>
          </a:xfrm>
          <a:prstGeom prst="rect">
            <a:avLst/>
          </a:prstGeom>
        </p:spPr>
        <p:txBody>
          <a:bodyPr wrap="square">
            <a:spAutoFit/>
          </a:bodyPr>
          <a:lstStyle/>
          <a:p>
            <a:pPr lvl="0"/>
            <a:endParaRPr lang="lv-LV" sz="1600" dirty="0">
              <a:solidFill>
                <a:srgbClr val="003399"/>
              </a:solidFill>
              <a:latin typeface="Arial" pitchFamily="34" charset="0"/>
              <a:ea typeface="Open Sans" panose="020B0606030504020204" pitchFamily="34" charset="0"/>
              <a:cs typeface="Arial" pitchFamily="34" charset="0"/>
            </a:endParaRPr>
          </a:p>
          <a:p>
            <a:pPr algn="just"/>
            <a:endParaRPr lang="lv-LV" sz="1600" b="1" dirty="0" smtClean="0">
              <a:solidFill>
                <a:srgbClr val="003399"/>
              </a:solidFill>
              <a:latin typeface="Arial" pitchFamily="34" charset="0"/>
              <a:ea typeface="Open Sans" panose="020B0606030504020204" pitchFamily="34" charset="0"/>
              <a:cs typeface="Arial" pitchFamily="34" charset="0"/>
            </a:endParaRPr>
          </a:p>
          <a:p>
            <a:pPr marL="285750" lvl="0" indent="-285750">
              <a:buFont typeface="Wingdings" panose="05000000000000000000" pitchFamily="2" charset="2"/>
              <a:buChar char="ü"/>
            </a:pPr>
            <a:endParaRPr lang="lv-LV" b="1" dirty="0">
              <a:solidFill>
                <a:srgbClr val="003399"/>
              </a:solidFill>
              <a:latin typeface="Arial" pitchFamily="34" charset="0"/>
              <a:ea typeface="Open Sans" panose="020B0606030504020204" pitchFamily="34" charset="0"/>
              <a:cs typeface="Arial" pitchFamily="34" charset="0"/>
            </a:endParaRPr>
          </a:p>
        </p:txBody>
      </p:sp>
      <p:sp>
        <p:nvSpPr>
          <p:cNvPr id="6" name="Rectangle 5"/>
          <p:cNvSpPr/>
          <p:nvPr/>
        </p:nvSpPr>
        <p:spPr>
          <a:xfrm>
            <a:off x="238311" y="1473251"/>
            <a:ext cx="8013843" cy="3200876"/>
          </a:xfrm>
          <a:prstGeom prst="rect">
            <a:avLst/>
          </a:prstGeom>
        </p:spPr>
        <p:txBody>
          <a:bodyPr wrap="square">
            <a:spAutoFit/>
          </a:bodyPr>
          <a:lstStyle/>
          <a:p>
            <a:pPr algn="ctr"/>
            <a:r>
              <a:rPr lang="en-GB" sz="2000" b="1" dirty="0" smtClean="0">
                <a:solidFill>
                  <a:srgbClr val="003399"/>
                </a:solidFill>
                <a:latin typeface="Arial" pitchFamily="34" charset="0"/>
                <a:ea typeface="Open Sans" panose="020B0606030504020204" pitchFamily="34" charset="0"/>
                <a:cs typeface="Arial" pitchFamily="34" charset="0"/>
              </a:rPr>
              <a:t>Lead </a:t>
            </a:r>
            <a:r>
              <a:rPr lang="en-GB" sz="2000" b="1" dirty="0">
                <a:solidFill>
                  <a:srgbClr val="003399"/>
                </a:solidFill>
                <a:latin typeface="Arial" pitchFamily="34" charset="0"/>
                <a:ea typeface="Open Sans" panose="020B0606030504020204" pitchFamily="34" charset="0"/>
                <a:cs typeface="Arial" pitchFamily="34" charset="0"/>
              </a:rPr>
              <a:t>partner</a:t>
            </a:r>
            <a:r>
              <a:rPr lang="lv-LV" sz="2000" b="1" dirty="0">
                <a:solidFill>
                  <a:srgbClr val="003399"/>
                </a:solidFill>
                <a:latin typeface="Arial" pitchFamily="34" charset="0"/>
                <a:ea typeface="Open Sans" panose="020B0606030504020204" pitchFamily="34" charset="0"/>
                <a:cs typeface="Arial" pitchFamily="34" charset="0"/>
              </a:rPr>
              <a:t> </a:t>
            </a:r>
            <a:r>
              <a:rPr lang="lv-LV" sz="2000" b="1" dirty="0" smtClean="0">
                <a:solidFill>
                  <a:srgbClr val="003399"/>
                </a:solidFill>
                <a:latin typeface="Arial" pitchFamily="34" charset="0"/>
                <a:ea typeface="Open Sans" panose="020B0606030504020204" pitchFamily="34" charset="0"/>
                <a:cs typeface="Arial" pitchFamily="34" charset="0"/>
              </a:rPr>
              <a:t>(LP)</a:t>
            </a:r>
            <a:endParaRPr lang="lv-LV" sz="2000" b="1" dirty="0">
              <a:solidFill>
                <a:srgbClr val="003399"/>
              </a:solidFill>
              <a:latin typeface="Arial" pitchFamily="34" charset="0"/>
              <a:ea typeface="Open Sans" panose="020B0606030504020204" pitchFamily="34" charset="0"/>
              <a:cs typeface="Arial" pitchFamily="34" charset="0"/>
            </a:endParaRPr>
          </a:p>
          <a:p>
            <a:pPr marL="285750" indent="-285750">
              <a:buFont typeface="Wingdings" panose="05000000000000000000" pitchFamily="2" charset="2"/>
              <a:buChar char="Ø"/>
            </a:pPr>
            <a:r>
              <a:rPr lang="en-GB" sz="1500" b="1" dirty="0">
                <a:solidFill>
                  <a:srgbClr val="003399"/>
                </a:solidFill>
                <a:latin typeface="Arial" pitchFamily="34" charset="0"/>
                <a:ea typeface="Open Sans" panose="020B0606030504020204" pitchFamily="34" charset="0"/>
                <a:cs typeface="Arial" pitchFamily="34" charset="0"/>
              </a:rPr>
              <a:t>bears the overall financial and legal responsibility for the </a:t>
            </a:r>
            <a:r>
              <a:rPr lang="lv-LV" sz="1500" b="1" dirty="0">
                <a:solidFill>
                  <a:srgbClr val="003399"/>
                </a:solidFill>
                <a:latin typeface="Arial" pitchFamily="34" charset="0"/>
                <a:ea typeface="Open Sans" panose="020B0606030504020204" pitchFamily="34" charset="0"/>
                <a:cs typeface="Arial" pitchFamily="34" charset="0"/>
              </a:rPr>
              <a:t>p</a:t>
            </a:r>
            <a:r>
              <a:rPr lang="en-GB" sz="1500" b="1" dirty="0" err="1">
                <a:solidFill>
                  <a:srgbClr val="003399"/>
                </a:solidFill>
                <a:latin typeface="Arial" pitchFamily="34" charset="0"/>
                <a:ea typeface="Open Sans" panose="020B0606030504020204" pitchFamily="34" charset="0"/>
                <a:cs typeface="Arial" pitchFamily="34" charset="0"/>
              </a:rPr>
              <a:t>roject</a:t>
            </a:r>
            <a:r>
              <a:rPr lang="en-GB" sz="1500" b="1" dirty="0">
                <a:solidFill>
                  <a:srgbClr val="003399"/>
                </a:solidFill>
                <a:latin typeface="Arial" pitchFamily="34" charset="0"/>
                <a:ea typeface="Open Sans" panose="020B0606030504020204" pitchFamily="34" charset="0"/>
                <a:cs typeface="Arial" pitchFamily="34" charset="0"/>
              </a:rPr>
              <a:t> and for the PPs</a:t>
            </a:r>
            <a:endParaRPr lang="lv-LV" sz="1500" b="1" dirty="0">
              <a:solidFill>
                <a:srgbClr val="003399"/>
              </a:solidFill>
              <a:latin typeface="Arial" pitchFamily="34" charset="0"/>
              <a:ea typeface="Open Sans" panose="020B0606030504020204" pitchFamily="34" charset="0"/>
              <a:cs typeface="Arial" pitchFamily="34" charset="0"/>
            </a:endParaRPr>
          </a:p>
          <a:p>
            <a:pPr marL="285750" indent="-285750">
              <a:buFont typeface="Wingdings" panose="05000000000000000000" pitchFamily="2" charset="2"/>
              <a:buChar char="Ø"/>
            </a:pPr>
            <a:r>
              <a:rPr lang="en-GB" sz="1500" b="1" dirty="0">
                <a:solidFill>
                  <a:srgbClr val="003399"/>
                </a:solidFill>
                <a:latin typeface="Arial" pitchFamily="34" charset="0"/>
                <a:ea typeface="Open Sans" panose="020B0606030504020204" pitchFamily="34" charset="0"/>
                <a:cs typeface="Arial" pitchFamily="34" charset="0"/>
              </a:rPr>
              <a:t>all communication </a:t>
            </a:r>
            <a:r>
              <a:rPr lang="lv-LV" sz="1500" b="1" dirty="0" err="1">
                <a:solidFill>
                  <a:srgbClr val="003399"/>
                </a:solidFill>
                <a:latin typeface="Arial" pitchFamily="34" charset="0"/>
                <a:ea typeface="Open Sans" panose="020B0606030504020204" pitchFamily="34" charset="0"/>
                <a:cs typeface="Arial" pitchFamily="34" charset="0"/>
              </a:rPr>
              <a:t>with</a:t>
            </a:r>
            <a:r>
              <a:rPr lang="lv-LV" sz="1500" b="1" dirty="0">
                <a:solidFill>
                  <a:srgbClr val="003399"/>
                </a:solidFill>
                <a:latin typeface="Arial" pitchFamily="34" charset="0"/>
                <a:ea typeface="Open Sans" panose="020B0606030504020204" pitchFamily="34" charset="0"/>
                <a:cs typeface="Arial" pitchFamily="34" charset="0"/>
              </a:rPr>
              <a:t> </a:t>
            </a:r>
            <a:r>
              <a:rPr lang="lv-LV" sz="1500" b="1" dirty="0" err="1">
                <a:solidFill>
                  <a:srgbClr val="003399"/>
                </a:solidFill>
                <a:latin typeface="Arial" pitchFamily="34" charset="0"/>
                <a:ea typeface="Open Sans" panose="020B0606030504020204" pitchFamily="34" charset="0"/>
                <a:cs typeface="Arial" pitchFamily="34" charset="0"/>
              </a:rPr>
              <a:t>Programme</a:t>
            </a:r>
            <a:r>
              <a:rPr lang="lv-LV" sz="1500" b="1" dirty="0">
                <a:solidFill>
                  <a:srgbClr val="003399"/>
                </a:solidFill>
                <a:latin typeface="Arial" pitchFamily="34" charset="0"/>
                <a:ea typeface="Open Sans" panose="020B0606030504020204" pitchFamily="34" charset="0"/>
                <a:cs typeface="Arial" pitchFamily="34" charset="0"/>
              </a:rPr>
              <a:t> </a:t>
            </a:r>
            <a:r>
              <a:rPr lang="lv-LV" sz="1500" b="1" dirty="0" err="1">
                <a:solidFill>
                  <a:srgbClr val="003399"/>
                </a:solidFill>
                <a:latin typeface="Arial" pitchFamily="34" charset="0"/>
                <a:ea typeface="Open Sans" panose="020B0606030504020204" pitchFamily="34" charset="0"/>
                <a:cs typeface="Arial" pitchFamily="34" charset="0"/>
              </a:rPr>
              <a:t>bodies</a:t>
            </a:r>
            <a:r>
              <a:rPr lang="lv-LV" sz="1500" b="1" dirty="0">
                <a:solidFill>
                  <a:srgbClr val="003399"/>
                </a:solidFill>
                <a:latin typeface="Arial" pitchFamily="34" charset="0"/>
                <a:ea typeface="Open Sans" panose="020B0606030504020204" pitchFamily="34" charset="0"/>
                <a:cs typeface="Arial" pitchFamily="34" charset="0"/>
              </a:rPr>
              <a:t> (MA/JS, </a:t>
            </a:r>
            <a:r>
              <a:rPr lang="lv-LV" sz="1500" b="1" dirty="0" err="1">
                <a:solidFill>
                  <a:srgbClr val="003399"/>
                </a:solidFill>
                <a:latin typeface="Arial" pitchFamily="34" charset="0"/>
                <a:ea typeface="Open Sans" panose="020B0606030504020204" pitchFamily="34" charset="0"/>
                <a:cs typeface="Arial" pitchFamily="34" charset="0"/>
              </a:rPr>
              <a:t>etc</a:t>
            </a:r>
            <a:r>
              <a:rPr lang="lv-LV" sz="1500" b="1" dirty="0">
                <a:solidFill>
                  <a:srgbClr val="003399"/>
                </a:solidFill>
                <a:latin typeface="Arial" pitchFamily="34" charset="0"/>
                <a:ea typeface="Open Sans" panose="020B0606030504020204" pitchFamily="34" charset="0"/>
                <a:cs typeface="Arial" pitchFamily="34" charset="0"/>
              </a:rPr>
              <a:t>.) </a:t>
            </a:r>
            <a:r>
              <a:rPr lang="en-GB" sz="1500" b="1" dirty="0">
                <a:solidFill>
                  <a:srgbClr val="003399"/>
                </a:solidFill>
                <a:latin typeface="Arial" pitchFamily="34" charset="0"/>
                <a:ea typeface="Open Sans" panose="020B0606030504020204" pitchFamily="34" charset="0"/>
                <a:cs typeface="Arial" pitchFamily="34" charset="0"/>
              </a:rPr>
              <a:t>via LP</a:t>
            </a:r>
          </a:p>
          <a:p>
            <a:endParaRPr lang="lv-LV" sz="1500" dirty="0">
              <a:solidFill>
                <a:srgbClr val="003399"/>
              </a:solidFill>
              <a:latin typeface="Arial" pitchFamily="34" charset="0"/>
              <a:ea typeface="Open Sans" panose="020B0606030504020204" pitchFamily="34" charset="0"/>
              <a:cs typeface="Arial" pitchFamily="34" charset="0"/>
            </a:endParaRPr>
          </a:p>
          <a:p>
            <a:r>
              <a:rPr lang="lv-LV" sz="1500" dirty="0" err="1" smtClean="0">
                <a:solidFill>
                  <a:srgbClr val="003399"/>
                </a:solidFill>
                <a:latin typeface="Arial" pitchFamily="34" charset="0"/>
                <a:ea typeface="Open Sans" panose="020B0606030504020204" pitchFamily="34" charset="0"/>
                <a:cs typeface="Arial" pitchFamily="34" charset="0"/>
              </a:rPr>
              <a:t>Responsible</a:t>
            </a:r>
            <a:r>
              <a:rPr lang="lv-LV" sz="1500" dirty="0" smtClean="0">
                <a:solidFill>
                  <a:srgbClr val="003399"/>
                </a:solidFill>
                <a:latin typeface="Arial" pitchFamily="34" charset="0"/>
                <a:ea typeface="Open Sans" panose="020B0606030504020204" pitchFamily="34" charset="0"/>
                <a:cs typeface="Arial" pitchFamily="34" charset="0"/>
              </a:rPr>
              <a:t> </a:t>
            </a:r>
            <a:r>
              <a:rPr lang="lv-LV" sz="1500" dirty="0" err="1" smtClean="0">
                <a:solidFill>
                  <a:srgbClr val="003399"/>
                </a:solidFill>
                <a:latin typeface="Arial" pitchFamily="34" charset="0"/>
                <a:ea typeface="Open Sans" panose="020B0606030504020204" pitchFamily="34" charset="0"/>
                <a:cs typeface="Arial" pitchFamily="34" charset="0"/>
              </a:rPr>
              <a:t>for</a:t>
            </a:r>
            <a:r>
              <a:rPr lang="lv-LV" sz="1500" dirty="0" smtClean="0">
                <a:solidFill>
                  <a:srgbClr val="003399"/>
                </a:solidFill>
                <a:latin typeface="Arial" pitchFamily="34" charset="0"/>
                <a:ea typeface="Open Sans" panose="020B0606030504020204" pitchFamily="34" charset="0"/>
                <a:cs typeface="Arial" pitchFamily="34" charset="0"/>
              </a:rPr>
              <a:t>:</a:t>
            </a:r>
          </a:p>
          <a:p>
            <a:pPr marL="285750" indent="-285750">
              <a:buFont typeface="Wingdings" panose="05000000000000000000" pitchFamily="2" charset="2"/>
              <a:buChar char="ü"/>
            </a:pPr>
            <a:r>
              <a:rPr lang="en-GB" sz="1500" dirty="0" smtClean="0">
                <a:solidFill>
                  <a:srgbClr val="003399"/>
                </a:solidFill>
                <a:latin typeface="Arial" pitchFamily="34" charset="0"/>
                <a:ea typeface="Open Sans" panose="020B0606030504020204" pitchFamily="34" charset="0"/>
                <a:cs typeface="Arial" pitchFamily="34" charset="0"/>
              </a:rPr>
              <a:t>signing of the partnership agreement</a:t>
            </a:r>
          </a:p>
          <a:p>
            <a:pPr marL="285750" indent="-285750">
              <a:buFont typeface="Wingdings" panose="05000000000000000000" pitchFamily="2" charset="2"/>
              <a:buChar char="ü"/>
            </a:pPr>
            <a:r>
              <a:rPr lang="en-GB" sz="1500" dirty="0">
                <a:solidFill>
                  <a:srgbClr val="003399"/>
                </a:solidFill>
                <a:latin typeface="Arial" pitchFamily="34" charset="0"/>
                <a:ea typeface="Open Sans" panose="020B0606030504020204" pitchFamily="34" charset="0"/>
                <a:cs typeface="Arial" pitchFamily="34" charset="0"/>
              </a:rPr>
              <a:t>overall project </a:t>
            </a:r>
            <a:r>
              <a:rPr lang="en-GB" sz="1500" dirty="0" smtClean="0">
                <a:solidFill>
                  <a:srgbClr val="003399"/>
                </a:solidFill>
                <a:latin typeface="Arial" pitchFamily="34" charset="0"/>
                <a:ea typeface="Open Sans" panose="020B0606030504020204" pitchFamily="34" charset="0"/>
                <a:cs typeface="Arial" pitchFamily="34" charset="0"/>
              </a:rPr>
              <a:t>management</a:t>
            </a:r>
            <a:r>
              <a:rPr lang="lv-LV" sz="1500" dirty="0" smtClean="0">
                <a:solidFill>
                  <a:srgbClr val="003399"/>
                </a:solidFill>
                <a:latin typeface="Arial" pitchFamily="34" charset="0"/>
                <a:ea typeface="Open Sans" panose="020B0606030504020204" pitchFamily="34" charset="0"/>
                <a:cs typeface="Arial" pitchFamily="34" charset="0"/>
              </a:rPr>
              <a:t> and </a:t>
            </a:r>
            <a:r>
              <a:rPr lang="en-GB" sz="1500" dirty="0" smtClean="0">
                <a:solidFill>
                  <a:srgbClr val="003399"/>
                </a:solidFill>
                <a:latin typeface="Arial" pitchFamily="34" charset="0"/>
                <a:ea typeface="Open Sans" panose="020B0606030504020204" pitchFamily="34" charset="0"/>
                <a:cs typeface="Arial" pitchFamily="34" charset="0"/>
              </a:rPr>
              <a:t>establishment of </a:t>
            </a:r>
            <a:r>
              <a:rPr lang="lv-LV" sz="1500" dirty="0" err="1" smtClean="0">
                <a:solidFill>
                  <a:srgbClr val="003399"/>
                </a:solidFill>
                <a:latin typeface="Arial" pitchFamily="34" charset="0"/>
                <a:ea typeface="Open Sans" panose="020B0606030504020204" pitchFamily="34" charset="0"/>
                <a:cs typeface="Arial" pitchFamily="34" charset="0"/>
              </a:rPr>
              <a:t>reliable</a:t>
            </a:r>
            <a:r>
              <a:rPr lang="lv-LV" sz="1500" dirty="0" smtClean="0">
                <a:solidFill>
                  <a:srgbClr val="003399"/>
                </a:solidFill>
                <a:latin typeface="Arial" pitchFamily="34" charset="0"/>
                <a:ea typeface="Open Sans" panose="020B0606030504020204" pitchFamily="34" charset="0"/>
                <a:cs typeface="Arial" pitchFamily="34" charset="0"/>
              </a:rPr>
              <a:t> </a:t>
            </a:r>
            <a:r>
              <a:rPr lang="en-GB" sz="1500" dirty="0" smtClean="0">
                <a:solidFill>
                  <a:srgbClr val="003399"/>
                </a:solidFill>
                <a:latin typeface="Arial" pitchFamily="34" charset="0"/>
                <a:ea typeface="Open Sans" panose="020B0606030504020204" pitchFamily="34" charset="0"/>
                <a:cs typeface="Arial" pitchFamily="34" charset="0"/>
              </a:rPr>
              <a:t>project monitoring system</a:t>
            </a:r>
          </a:p>
          <a:p>
            <a:pPr marL="285750" indent="-285750">
              <a:buFont typeface="Wingdings" panose="05000000000000000000" pitchFamily="2" charset="2"/>
              <a:buChar char="ü"/>
            </a:pPr>
            <a:r>
              <a:rPr lang="lv-LV" sz="1500" dirty="0" err="1" smtClean="0">
                <a:solidFill>
                  <a:srgbClr val="003399"/>
                </a:solidFill>
                <a:latin typeface="Arial" pitchFamily="34" charset="0"/>
                <a:ea typeface="Open Sans" panose="020B0606030504020204" pitchFamily="34" charset="0"/>
                <a:cs typeface="Arial" pitchFamily="34" charset="0"/>
              </a:rPr>
              <a:t>requesting</a:t>
            </a:r>
            <a:r>
              <a:rPr lang="lv-LV" sz="1500" dirty="0" smtClean="0">
                <a:solidFill>
                  <a:srgbClr val="003399"/>
                </a:solidFill>
                <a:latin typeface="Arial" pitchFamily="34" charset="0"/>
                <a:ea typeface="Open Sans" panose="020B0606030504020204" pitchFamily="34" charset="0"/>
                <a:cs typeface="Arial" pitchFamily="34" charset="0"/>
              </a:rPr>
              <a:t> </a:t>
            </a:r>
            <a:r>
              <a:rPr lang="en-GB" sz="1500" dirty="0">
                <a:solidFill>
                  <a:srgbClr val="003399"/>
                </a:solidFill>
                <a:latin typeface="Arial" pitchFamily="34" charset="0"/>
                <a:ea typeface="Open Sans" panose="020B0606030504020204" pitchFamily="34" charset="0"/>
                <a:cs typeface="Arial" pitchFamily="34" charset="0"/>
              </a:rPr>
              <a:t>necessa</a:t>
            </a:r>
            <a:r>
              <a:rPr lang="en-GB" sz="1500" dirty="0" smtClean="0">
                <a:solidFill>
                  <a:srgbClr val="003399"/>
                </a:solidFill>
                <a:latin typeface="Arial" pitchFamily="34" charset="0"/>
                <a:ea typeface="Open Sans" panose="020B0606030504020204" pitchFamily="34" charset="0"/>
                <a:cs typeface="Arial" pitchFamily="34" charset="0"/>
              </a:rPr>
              <a:t>ry </a:t>
            </a:r>
            <a:r>
              <a:rPr lang="en-GB" sz="1500" dirty="0">
                <a:solidFill>
                  <a:srgbClr val="003399"/>
                </a:solidFill>
                <a:latin typeface="Arial" pitchFamily="34" charset="0"/>
                <a:ea typeface="Open Sans" panose="020B0606030504020204" pitchFamily="34" charset="0"/>
                <a:cs typeface="Arial" pitchFamily="34" charset="0"/>
              </a:rPr>
              <a:t>project </a:t>
            </a:r>
            <a:r>
              <a:rPr lang="en-GB" sz="1500" dirty="0" smtClean="0">
                <a:solidFill>
                  <a:srgbClr val="003399"/>
                </a:solidFill>
                <a:latin typeface="Arial" pitchFamily="34" charset="0"/>
                <a:ea typeface="Open Sans" panose="020B0606030504020204" pitchFamily="34" charset="0"/>
                <a:cs typeface="Arial" pitchFamily="34" charset="0"/>
              </a:rPr>
              <a:t>changes, </a:t>
            </a:r>
            <a:r>
              <a:rPr lang="en-GB" sz="1500" dirty="0">
                <a:solidFill>
                  <a:srgbClr val="003399"/>
                </a:solidFill>
                <a:latin typeface="Arial" pitchFamily="34" charset="0"/>
                <a:ea typeface="Open Sans" panose="020B0606030504020204" pitchFamily="34" charset="0"/>
                <a:cs typeface="Arial" pitchFamily="34" charset="0"/>
              </a:rPr>
              <a:t>if </a:t>
            </a:r>
            <a:r>
              <a:rPr lang="en-GB" sz="1500" dirty="0" smtClean="0">
                <a:solidFill>
                  <a:srgbClr val="003399"/>
                </a:solidFill>
                <a:latin typeface="Arial" pitchFamily="34" charset="0"/>
                <a:ea typeface="Open Sans" panose="020B0606030504020204" pitchFamily="34" charset="0"/>
                <a:cs typeface="Arial" pitchFamily="34" charset="0"/>
              </a:rPr>
              <a:t>any</a:t>
            </a:r>
            <a:r>
              <a:rPr lang="lv-LV" sz="1500" dirty="0" smtClean="0">
                <a:solidFill>
                  <a:srgbClr val="003399"/>
                </a:solidFill>
                <a:latin typeface="Arial" pitchFamily="34" charset="0"/>
                <a:ea typeface="Open Sans" panose="020B0606030504020204" pitchFamily="34" charset="0"/>
                <a:cs typeface="Arial" pitchFamily="34" charset="0"/>
              </a:rPr>
              <a:t> </a:t>
            </a:r>
            <a:endParaRPr lang="en-GB" sz="1500" dirty="0" smtClean="0">
              <a:solidFill>
                <a:srgbClr val="003399"/>
              </a:solidFill>
              <a:latin typeface="Arial" pitchFamily="34" charset="0"/>
              <a:ea typeface="Open Sans" panose="020B0606030504020204" pitchFamily="34" charset="0"/>
              <a:cs typeface="Arial" pitchFamily="34" charset="0"/>
            </a:endParaRPr>
          </a:p>
          <a:p>
            <a:pPr marL="285750" indent="-285750">
              <a:buFont typeface="Wingdings" panose="05000000000000000000" pitchFamily="2" charset="2"/>
              <a:buChar char="ü"/>
            </a:pPr>
            <a:r>
              <a:rPr lang="lv-LV" sz="1500" dirty="0" err="1" smtClean="0">
                <a:solidFill>
                  <a:srgbClr val="003399"/>
                </a:solidFill>
                <a:latin typeface="Arial" pitchFamily="34" charset="0"/>
                <a:ea typeface="Open Sans" panose="020B0606030504020204" pitchFamily="34" charset="0"/>
                <a:cs typeface="Arial" pitchFamily="34" charset="0"/>
              </a:rPr>
              <a:t>preparing</a:t>
            </a:r>
            <a:r>
              <a:rPr lang="lv-LV" sz="1500" dirty="0" smtClean="0">
                <a:solidFill>
                  <a:srgbClr val="003399"/>
                </a:solidFill>
                <a:latin typeface="Arial" pitchFamily="34" charset="0"/>
                <a:ea typeface="Open Sans" panose="020B0606030504020204" pitchFamily="34" charset="0"/>
                <a:cs typeface="Arial" pitchFamily="34" charset="0"/>
              </a:rPr>
              <a:t> </a:t>
            </a:r>
            <a:r>
              <a:rPr lang="lv-LV" sz="1500" dirty="0" err="1" smtClean="0">
                <a:solidFill>
                  <a:srgbClr val="003399"/>
                </a:solidFill>
                <a:latin typeface="Arial" pitchFamily="34" charset="0"/>
                <a:ea typeface="Open Sans" panose="020B0606030504020204" pitchFamily="34" charset="0"/>
                <a:cs typeface="Arial" pitchFamily="34" charset="0"/>
              </a:rPr>
              <a:t>consolidated</a:t>
            </a:r>
            <a:r>
              <a:rPr lang="lv-LV" sz="1500" dirty="0" smtClean="0">
                <a:solidFill>
                  <a:srgbClr val="003399"/>
                </a:solidFill>
                <a:latin typeface="Arial" pitchFamily="34" charset="0"/>
                <a:ea typeface="Open Sans" panose="020B0606030504020204" pitchFamily="34" charset="0"/>
                <a:cs typeface="Arial" pitchFamily="34" charset="0"/>
              </a:rPr>
              <a:t> </a:t>
            </a:r>
            <a:r>
              <a:rPr lang="lv-LV" sz="1500" dirty="0" err="1" smtClean="0">
                <a:solidFill>
                  <a:srgbClr val="003399"/>
                </a:solidFill>
                <a:latin typeface="Arial" pitchFamily="34" charset="0"/>
                <a:ea typeface="Open Sans" panose="020B0606030504020204" pitchFamily="34" charset="0"/>
                <a:cs typeface="Arial" pitchFamily="34" charset="0"/>
              </a:rPr>
              <a:t>project</a:t>
            </a:r>
            <a:r>
              <a:rPr lang="lv-LV" sz="1500" dirty="0" smtClean="0">
                <a:solidFill>
                  <a:srgbClr val="003399"/>
                </a:solidFill>
                <a:latin typeface="Arial" pitchFamily="34" charset="0"/>
                <a:ea typeface="Open Sans" panose="020B0606030504020204" pitchFamily="34" charset="0"/>
                <a:cs typeface="Arial" pitchFamily="34" charset="0"/>
              </a:rPr>
              <a:t> </a:t>
            </a:r>
            <a:r>
              <a:rPr lang="lv-LV" sz="1500" dirty="0" err="1" smtClean="0">
                <a:solidFill>
                  <a:srgbClr val="003399"/>
                </a:solidFill>
                <a:latin typeface="Arial" pitchFamily="34" charset="0"/>
                <a:ea typeface="Open Sans" panose="020B0606030504020204" pitchFamily="34" charset="0"/>
                <a:cs typeface="Arial" pitchFamily="34" charset="0"/>
              </a:rPr>
              <a:t>reports</a:t>
            </a:r>
            <a:r>
              <a:rPr lang="lv-LV" sz="1500" dirty="0" smtClean="0">
                <a:solidFill>
                  <a:srgbClr val="003399"/>
                </a:solidFill>
                <a:latin typeface="Arial" pitchFamily="34" charset="0"/>
                <a:ea typeface="Open Sans" panose="020B0606030504020204" pitchFamily="34" charset="0"/>
                <a:cs typeface="Arial" pitchFamily="34" charset="0"/>
              </a:rPr>
              <a:t> </a:t>
            </a:r>
            <a:r>
              <a:rPr lang="lv-LV" sz="1500" dirty="0" err="1" smtClean="0">
                <a:solidFill>
                  <a:srgbClr val="003399"/>
                </a:solidFill>
                <a:latin typeface="Arial" pitchFamily="34" charset="0"/>
                <a:ea typeface="Open Sans" panose="020B0606030504020204" pitchFamily="34" charset="0"/>
                <a:cs typeface="Arial" pitchFamily="34" charset="0"/>
              </a:rPr>
              <a:t>for</a:t>
            </a:r>
            <a:r>
              <a:rPr lang="lv-LV" sz="1500" dirty="0" smtClean="0">
                <a:solidFill>
                  <a:srgbClr val="003399"/>
                </a:solidFill>
                <a:latin typeface="Arial" pitchFamily="34" charset="0"/>
                <a:ea typeface="Open Sans" panose="020B0606030504020204" pitchFamily="34" charset="0"/>
                <a:cs typeface="Arial" pitchFamily="34" charset="0"/>
              </a:rPr>
              <a:t> r</a:t>
            </a:r>
            <a:r>
              <a:rPr lang="en-GB" sz="1500" dirty="0" err="1" smtClean="0">
                <a:solidFill>
                  <a:srgbClr val="003399"/>
                </a:solidFill>
                <a:latin typeface="Arial" pitchFamily="34" charset="0"/>
                <a:ea typeface="Open Sans" panose="020B0606030504020204" pitchFamily="34" charset="0"/>
                <a:cs typeface="Arial" pitchFamily="34" charset="0"/>
              </a:rPr>
              <a:t>equest</a:t>
            </a:r>
            <a:r>
              <a:rPr lang="lv-LV" sz="1500" dirty="0" err="1" smtClean="0">
                <a:solidFill>
                  <a:srgbClr val="003399"/>
                </a:solidFill>
                <a:latin typeface="Arial" pitchFamily="34" charset="0"/>
                <a:ea typeface="Open Sans" panose="020B0606030504020204" pitchFamily="34" charset="0"/>
                <a:cs typeface="Arial" pitchFamily="34" charset="0"/>
              </a:rPr>
              <a:t>ing</a:t>
            </a:r>
            <a:r>
              <a:rPr lang="en-GB" sz="1500" dirty="0" smtClean="0">
                <a:solidFill>
                  <a:srgbClr val="003399"/>
                </a:solidFill>
                <a:latin typeface="Arial" pitchFamily="34" charset="0"/>
                <a:ea typeface="Open Sans" panose="020B0606030504020204" pitchFamily="34" charset="0"/>
                <a:cs typeface="Arial" pitchFamily="34" charset="0"/>
              </a:rPr>
              <a:t> payments of </a:t>
            </a:r>
            <a:r>
              <a:rPr lang="lv-LV" sz="1500" dirty="0" err="1" smtClean="0">
                <a:solidFill>
                  <a:srgbClr val="003399"/>
                </a:solidFill>
                <a:latin typeface="Arial" pitchFamily="34" charset="0"/>
                <a:ea typeface="Open Sans" panose="020B0606030504020204" pitchFamily="34" charset="0"/>
                <a:cs typeface="Arial" pitchFamily="34" charset="0"/>
              </a:rPr>
              <a:t>spent</a:t>
            </a:r>
            <a:r>
              <a:rPr lang="lv-LV" sz="1500" dirty="0" smtClean="0">
                <a:solidFill>
                  <a:srgbClr val="003399"/>
                </a:solidFill>
                <a:latin typeface="Arial" pitchFamily="34" charset="0"/>
                <a:ea typeface="Open Sans" panose="020B0606030504020204" pitchFamily="34" charset="0"/>
                <a:cs typeface="Arial" pitchFamily="34" charset="0"/>
              </a:rPr>
              <a:t> </a:t>
            </a:r>
            <a:r>
              <a:rPr lang="en-GB" sz="1500" dirty="0" smtClean="0">
                <a:solidFill>
                  <a:srgbClr val="003399"/>
                </a:solidFill>
                <a:latin typeface="Arial" pitchFamily="34" charset="0"/>
                <a:ea typeface="Open Sans" panose="020B0606030504020204" pitchFamily="34" charset="0"/>
                <a:cs typeface="Arial" pitchFamily="34" charset="0"/>
              </a:rPr>
              <a:t>ERDF funding</a:t>
            </a:r>
          </a:p>
          <a:p>
            <a:pPr marL="285750" indent="-285750">
              <a:buFont typeface="Wingdings" panose="05000000000000000000" pitchFamily="2" charset="2"/>
              <a:buChar char="ü"/>
            </a:pPr>
            <a:r>
              <a:rPr lang="en-GB" sz="1500" dirty="0" smtClean="0">
                <a:solidFill>
                  <a:srgbClr val="003399"/>
                </a:solidFill>
                <a:latin typeface="Arial" pitchFamily="34" charset="0"/>
                <a:ea typeface="Open Sans" panose="020B0606030504020204" pitchFamily="34" charset="0"/>
                <a:cs typeface="Arial" pitchFamily="34" charset="0"/>
              </a:rPr>
              <a:t>timely </a:t>
            </a:r>
            <a:r>
              <a:rPr lang="en-GB" sz="1500" dirty="0" err="1" smtClean="0">
                <a:solidFill>
                  <a:srgbClr val="003399"/>
                </a:solidFill>
                <a:latin typeface="Arial" pitchFamily="34" charset="0"/>
                <a:ea typeface="Open Sans" panose="020B0606030504020204" pitchFamily="34" charset="0"/>
                <a:cs typeface="Arial" pitchFamily="34" charset="0"/>
              </a:rPr>
              <a:t>prepar</a:t>
            </a:r>
            <a:r>
              <a:rPr lang="lv-LV" sz="1500" dirty="0" err="1" smtClean="0">
                <a:solidFill>
                  <a:srgbClr val="003399"/>
                </a:solidFill>
                <a:latin typeface="Arial" pitchFamily="34" charset="0"/>
                <a:ea typeface="Open Sans" panose="020B0606030504020204" pitchFamily="34" charset="0"/>
                <a:cs typeface="Arial" pitchFamily="34" charset="0"/>
              </a:rPr>
              <a:t>ation</a:t>
            </a:r>
            <a:r>
              <a:rPr lang="en-GB" sz="1500" dirty="0" smtClean="0">
                <a:solidFill>
                  <a:srgbClr val="003399"/>
                </a:solidFill>
                <a:latin typeface="Arial" pitchFamily="34" charset="0"/>
                <a:ea typeface="Open Sans" panose="020B0606030504020204" pitchFamily="34" charset="0"/>
                <a:cs typeface="Arial" pitchFamily="34" charset="0"/>
              </a:rPr>
              <a:t> </a:t>
            </a:r>
            <a:r>
              <a:rPr lang="lv-LV" sz="1500" dirty="0" err="1" smtClean="0">
                <a:solidFill>
                  <a:srgbClr val="003399"/>
                </a:solidFill>
                <a:latin typeface="Arial" pitchFamily="34" charset="0"/>
                <a:ea typeface="Open Sans" panose="020B0606030504020204" pitchFamily="34" charset="0"/>
                <a:cs typeface="Arial" pitchFamily="34" charset="0"/>
              </a:rPr>
              <a:t>of</a:t>
            </a:r>
            <a:r>
              <a:rPr lang="lv-LV" sz="1500" dirty="0" smtClean="0">
                <a:solidFill>
                  <a:srgbClr val="003399"/>
                </a:solidFill>
                <a:latin typeface="Arial" pitchFamily="34" charset="0"/>
                <a:ea typeface="Open Sans" panose="020B0606030504020204" pitchFamily="34" charset="0"/>
                <a:cs typeface="Arial" pitchFamily="34" charset="0"/>
              </a:rPr>
              <a:t> </a:t>
            </a:r>
            <a:r>
              <a:rPr lang="en-GB" sz="1500" dirty="0" smtClean="0">
                <a:solidFill>
                  <a:srgbClr val="003399"/>
                </a:solidFill>
                <a:latin typeface="Arial" pitchFamily="34" charset="0"/>
                <a:ea typeface="Open Sans" panose="020B0606030504020204" pitchFamily="34" charset="0"/>
                <a:cs typeface="Arial" pitchFamily="34" charset="0"/>
              </a:rPr>
              <a:t>partner reports</a:t>
            </a:r>
            <a:endParaRPr lang="lv-LV" sz="1500" dirty="0" smtClean="0">
              <a:solidFill>
                <a:srgbClr val="003399"/>
              </a:solidFill>
              <a:latin typeface="Arial" pitchFamily="34" charset="0"/>
              <a:ea typeface="Open Sans" panose="020B0606030504020204" pitchFamily="34" charset="0"/>
              <a:cs typeface="Arial" pitchFamily="34" charset="0"/>
            </a:endParaRPr>
          </a:p>
          <a:p>
            <a:pPr marL="285750" indent="-285750">
              <a:buFont typeface="Wingdings" panose="05000000000000000000" pitchFamily="2" charset="2"/>
              <a:buChar char="ü"/>
            </a:pPr>
            <a:r>
              <a:rPr lang="lv-LV" sz="1500" dirty="0" err="1" smtClean="0">
                <a:solidFill>
                  <a:srgbClr val="003399"/>
                </a:solidFill>
                <a:latin typeface="Arial" pitchFamily="34" charset="0"/>
                <a:ea typeface="Open Sans" panose="020B0606030504020204" pitchFamily="34" charset="0"/>
                <a:cs typeface="Arial" pitchFamily="34" charset="0"/>
              </a:rPr>
              <a:t>Respecting</a:t>
            </a:r>
            <a:r>
              <a:rPr lang="lv-LV" sz="1500" dirty="0" smtClean="0">
                <a:solidFill>
                  <a:srgbClr val="003399"/>
                </a:solidFill>
                <a:latin typeface="Arial" pitchFamily="34" charset="0"/>
                <a:ea typeface="Open Sans" panose="020B0606030504020204" pitchFamily="34" charset="0"/>
                <a:cs typeface="Arial" pitchFamily="34" charset="0"/>
              </a:rPr>
              <a:t> P</a:t>
            </a:r>
            <a:r>
              <a:rPr lang="en-GB" sz="1500" dirty="0" err="1" smtClean="0">
                <a:solidFill>
                  <a:srgbClr val="003399"/>
                </a:solidFill>
                <a:latin typeface="Arial" pitchFamily="34" charset="0"/>
                <a:ea typeface="Open Sans" panose="020B0606030504020204" pitchFamily="34" charset="0"/>
                <a:cs typeface="Arial" pitchFamily="34" charset="0"/>
              </a:rPr>
              <a:t>rogramme</a:t>
            </a:r>
            <a:r>
              <a:rPr lang="en-GB" sz="1500" dirty="0" smtClean="0">
                <a:solidFill>
                  <a:srgbClr val="003399"/>
                </a:solidFill>
                <a:latin typeface="Arial" pitchFamily="34" charset="0"/>
                <a:ea typeface="Open Sans" panose="020B0606030504020204" pitchFamily="34" charset="0"/>
                <a:cs typeface="Arial" pitchFamily="34" charset="0"/>
              </a:rPr>
              <a:t> rules</a:t>
            </a:r>
          </a:p>
          <a:p>
            <a:pPr marL="285750" indent="-285750">
              <a:buFont typeface="Wingdings" panose="05000000000000000000" pitchFamily="2" charset="2"/>
              <a:buChar char="ü"/>
            </a:pPr>
            <a:endParaRPr lang="lv-LV" sz="1600" dirty="0" smtClean="0">
              <a:solidFill>
                <a:srgbClr val="003399"/>
              </a:solidFill>
              <a:latin typeface="Arial" pitchFamily="34" charset="0"/>
              <a:ea typeface="Open Sans" panose="020B0606030504020204" pitchFamily="34" charset="0"/>
              <a:cs typeface="Arial" pitchFamily="34" charset="0"/>
            </a:endParaRPr>
          </a:p>
          <a:p>
            <a:pPr marL="285750" indent="-285750">
              <a:buFont typeface="Wingdings" panose="05000000000000000000" pitchFamily="2" charset="2"/>
              <a:buChar char="ü"/>
            </a:pPr>
            <a:endParaRPr lang="lv-LV" sz="1600" dirty="0">
              <a:solidFill>
                <a:srgbClr val="003399"/>
              </a:solidFill>
              <a:latin typeface="Arial" pitchFamily="34" charset="0"/>
              <a:ea typeface="Open Sans" panose="020B0606030504020204" pitchFamily="34" charset="0"/>
              <a:cs typeface="Arial" pitchFamily="34" charset="0"/>
            </a:endParaRPr>
          </a:p>
        </p:txBody>
      </p:sp>
      <p:sp>
        <p:nvSpPr>
          <p:cNvPr id="7" name="Rectangle 6"/>
          <p:cNvSpPr/>
          <p:nvPr/>
        </p:nvSpPr>
        <p:spPr>
          <a:xfrm>
            <a:off x="5515094" y="4123633"/>
            <a:ext cx="6535880" cy="2015936"/>
          </a:xfrm>
          <a:prstGeom prst="rect">
            <a:avLst/>
          </a:prstGeom>
        </p:spPr>
        <p:txBody>
          <a:bodyPr wrap="square">
            <a:spAutoFit/>
          </a:bodyPr>
          <a:lstStyle/>
          <a:p>
            <a:pPr algn="ctr"/>
            <a:r>
              <a:rPr lang="lv-LV" sz="2000" b="1" dirty="0">
                <a:solidFill>
                  <a:srgbClr val="003399"/>
                </a:solidFill>
                <a:latin typeface="Arial" pitchFamily="34" charset="0"/>
                <a:ea typeface="Open Sans" panose="020B0606030504020204" pitchFamily="34" charset="0"/>
                <a:cs typeface="Arial" pitchFamily="34" charset="0"/>
              </a:rPr>
              <a:t>Project </a:t>
            </a:r>
            <a:r>
              <a:rPr lang="lv-LV" sz="2000" b="1" dirty="0" err="1" smtClean="0">
                <a:solidFill>
                  <a:srgbClr val="003399"/>
                </a:solidFill>
                <a:latin typeface="Arial" pitchFamily="34" charset="0"/>
                <a:ea typeface="Open Sans" panose="020B0606030504020204" pitchFamily="34" charset="0"/>
                <a:cs typeface="Arial" pitchFamily="34" charset="0"/>
              </a:rPr>
              <a:t>partner</a:t>
            </a:r>
            <a:r>
              <a:rPr lang="lv-LV" sz="2000" b="1" dirty="0" smtClean="0">
                <a:solidFill>
                  <a:srgbClr val="003399"/>
                </a:solidFill>
                <a:latin typeface="Arial" pitchFamily="34" charset="0"/>
                <a:ea typeface="Open Sans" panose="020B0606030504020204" pitchFamily="34" charset="0"/>
                <a:cs typeface="Arial" pitchFamily="34" charset="0"/>
              </a:rPr>
              <a:t> (PP)</a:t>
            </a:r>
            <a:endParaRPr lang="lv-LV" sz="2000" b="1" dirty="0">
              <a:solidFill>
                <a:srgbClr val="003399"/>
              </a:solidFill>
              <a:latin typeface="Arial" pitchFamily="34" charset="0"/>
              <a:ea typeface="Open Sans" panose="020B0606030504020204" pitchFamily="34" charset="0"/>
              <a:cs typeface="Arial" pitchFamily="34" charset="0"/>
            </a:endParaRPr>
          </a:p>
          <a:p>
            <a:r>
              <a:rPr lang="lv-LV" sz="1500" dirty="0" err="1" smtClean="0">
                <a:solidFill>
                  <a:srgbClr val="003399"/>
                </a:solidFill>
                <a:latin typeface="Arial" pitchFamily="34" charset="0"/>
                <a:ea typeface="Open Sans" panose="020B0606030504020204" pitchFamily="34" charset="0"/>
                <a:cs typeface="Arial" pitchFamily="34" charset="0"/>
              </a:rPr>
              <a:t>Responsible</a:t>
            </a:r>
            <a:r>
              <a:rPr lang="lv-LV" sz="1500" dirty="0" smtClean="0">
                <a:solidFill>
                  <a:srgbClr val="003399"/>
                </a:solidFill>
                <a:latin typeface="Arial" pitchFamily="34" charset="0"/>
                <a:ea typeface="Open Sans" panose="020B0606030504020204" pitchFamily="34" charset="0"/>
                <a:cs typeface="Arial" pitchFamily="34" charset="0"/>
              </a:rPr>
              <a:t> </a:t>
            </a:r>
            <a:r>
              <a:rPr lang="lv-LV" sz="1500" dirty="0" err="1">
                <a:solidFill>
                  <a:srgbClr val="003399"/>
                </a:solidFill>
                <a:latin typeface="Arial" pitchFamily="34" charset="0"/>
                <a:ea typeface="Open Sans" panose="020B0606030504020204" pitchFamily="34" charset="0"/>
                <a:cs typeface="Arial" pitchFamily="34" charset="0"/>
              </a:rPr>
              <a:t>for</a:t>
            </a:r>
            <a:r>
              <a:rPr lang="lv-LV" sz="1500" dirty="0">
                <a:solidFill>
                  <a:srgbClr val="003399"/>
                </a:solidFill>
                <a:latin typeface="Arial" pitchFamily="34" charset="0"/>
                <a:ea typeface="Open Sans" panose="020B0606030504020204" pitchFamily="34" charset="0"/>
                <a:cs typeface="Arial" pitchFamily="34" charset="0"/>
              </a:rPr>
              <a:t>:</a:t>
            </a:r>
          </a:p>
          <a:p>
            <a:pPr marL="285750" indent="-285750">
              <a:buFont typeface="Wingdings" panose="05000000000000000000" pitchFamily="2" charset="2"/>
              <a:buChar char="ü"/>
            </a:pPr>
            <a:r>
              <a:rPr lang="lv-LV" sz="1500" dirty="0" smtClean="0">
                <a:solidFill>
                  <a:srgbClr val="003399"/>
                </a:solidFill>
                <a:latin typeface="Arial" pitchFamily="34" charset="0"/>
                <a:ea typeface="Open Sans" panose="020B0606030504020204" pitchFamily="34" charset="0"/>
                <a:cs typeface="Arial" pitchFamily="34" charset="0"/>
              </a:rPr>
              <a:t>i</a:t>
            </a:r>
            <a:r>
              <a:rPr lang="en-GB" sz="1500" dirty="0" err="1" smtClean="0">
                <a:solidFill>
                  <a:srgbClr val="003399"/>
                </a:solidFill>
                <a:latin typeface="Arial" pitchFamily="34" charset="0"/>
                <a:ea typeface="Open Sans" panose="020B0606030504020204" pitchFamily="34" charset="0"/>
                <a:cs typeface="Arial" pitchFamily="34" charset="0"/>
              </a:rPr>
              <a:t>mplement</a:t>
            </a:r>
            <a:r>
              <a:rPr lang="lv-LV" sz="1500" dirty="0" err="1" smtClean="0">
                <a:solidFill>
                  <a:srgbClr val="003399"/>
                </a:solidFill>
                <a:latin typeface="Arial" pitchFamily="34" charset="0"/>
                <a:ea typeface="Open Sans" panose="020B0606030504020204" pitchFamily="34" charset="0"/>
                <a:cs typeface="Arial" pitchFamily="34" charset="0"/>
              </a:rPr>
              <a:t>ation</a:t>
            </a:r>
            <a:r>
              <a:rPr lang="en-GB" sz="1500" dirty="0" smtClean="0">
                <a:solidFill>
                  <a:srgbClr val="003399"/>
                </a:solidFill>
                <a:latin typeface="Arial" pitchFamily="34" charset="0"/>
                <a:ea typeface="Open Sans" panose="020B0606030504020204" pitchFamily="34" charset="0"/>
                <a:cs typeface="Arial" pitchFamily="34" charset="0"/>
              </a:rPr>
              <a:t> </a:t>
            </a:r>
            <a:r>
              <a:rPr lang="lv-LV" sz="1500" dirty="0" err="1" smtClean="0">
                <a:solidFill>
                  <a:srgbClr val="003399"/>
                </a:solidFill>
                <a:latin typeface="Arial" pitchFamily="34" charset="0"/>
                <a:ea typeface="Open Sans" panose="020B0606030504020204" pitchFamily="34" charset="0"/>
                <a:cs typeface="Arial" pitchFamily="34" charset="0"/>
              </a:rPr>
              <a:t>of</a:t>
            </a:r>
            <a:r>
              <a:rPr lang="lv-LV" sz="1500" dirty="0" smtClean="0">
                <a:solidFill>
                  <a:srgbClr val="003399"/>
                </a:solidFill>
                <a:latin typeface="Arial" pitchFamily="34" charset="0"/>
                <a:ea typeface="Open Sans" panose="020B0606030504020204" pitchFamily="34" charset="0"/>
                <a:cs typeface="Arial" pitchFamily="34" charset="0"/>
              </a:rPr>
              <a:t> a</a:t>
            </a:r>
            <a:r>
              <a:rPr lang="en-GB" sz="1500" dirty="0" err="1" smtClean="0">
                <a:solidFill>
                  <a:srgbClr val="003399"/>
                </a:solidFill>
                <a:latin typeface="Arial" pitchFamily="34" charset="0"/>
                <a:ea typeface="Open Sans" panose="020B0606030504020204" pitchFamily="34" charset="0"/>
                <a:cs typeface="Arial" pitchFamily="34" charset="0"/>
              </a:rPr>
              <a:t>ll</a:t>
            </a:r>
            <a:r>
              <a:rPr lang="en-GB" sz="1500" dirty="0" smtClean="0">
                <a:solidFill>
                  <a:srgbClr val="003399"/>
                </a:solidFill>
                <a:latin typeface="Arial" pitchFamily="34" charset="0"/>
                <a:ea typeface="Open Sans" panose="020B0606030504020204" pitchFamily="34" charset="0"/>
                <a:cs typeface="Arial" pitchFamily="34" charset="0"/>
              </a:rPr>
              <a:t> the project activities assigned</a:t>
            </a:r>
          </a:p>
          <a:p>
            <a:pPr marL="285750" indent="-285750">
              <a:buFont typeface="Wingdings" panose="05000000000000000000" pitchFamily="2" charset="2"/>
              <a:buChar char="ü"/>
            </a:pPr>
            <a:r>
              <a:rPr lang="en-GB" sz="1500" dirty="0" smtClean="0">
                <a:solidFill>
                  <a:srgbClr val="003399"/>
                </a:solidFill>
                <a:latin typeface="Arial" pitchFamily="34" charset="0"/>
                <a:ea typeface="Open Sans" panose="020B0606030504020204" pitchFamily="34" charset="0"/>
                <a:cs typeface="Arial" pitchFamily="34" charset="0"/>
              </a:rPr>
              <a:t>management of its part of the project</a:t>
            </a:r>
          </a:p>
          <a:p>
            <a:pPr marL="285750" indent="-285750">
              <a:buFont typeface="Wingdings" panose="05000000000000000000" pitchFamily="2" charset="2"/>
              <a:buChar char="ü"/>
            </a:pPr>
            <a:r>
              <a:rPr lang="lv-LV" sz="1500" dirty="0" err="1" smtClean="0">
                <a:solidFill>
                  <a:srgbClr val="003399"/>
                </a:solidFill>
                <a:latin typeface="Arial" pitchFamily="34" charset="0"/>
                <a:ea typeface="Open Sans" panose="020B0606030504020204" pitchFamily="34" charset="0"/>
                <a:cs typeface="Arial" pitchFamily="34" charset="0"/>
              </a:rPr>
              <a:t>respecting</a:t>
            </a:r>
            <a:r>
              <a:rPr lang="lv-LV" sz="1500" dirty="0" smtClean="0">
                <a:solidFill>
                  <a:srgbClr val="003399"/>
                </a:solidFill>
                <a:latin typeface="Arial" pitchFamily="34" charset="0"/>
                <a:ea typeface="Open Sans" panose="020B0606030504020204" pitchFamily="34" charset="0"/>
                <a:cs typeface="Arial" pitchFamily="34" charset="0"/>
              </a:rPr>
              <a:t> </a:t>
            </a:r>
            <a:r>
              <a:rPr lang="lv-LV" sz="1500" dirty="0">
                <a:solidFill>
                  <a:srgbClr val="003399"/>
                </a:solidFill>
                <a:latin typeface="Arial" pitchFamily="34" charset="0"/>
                <a:ea typeface="Open Sans" panose="020B0606030504020204" pitchFamily="34" charset="0"/>
                <a:cs typeface="Arial" pitchFamily="34" charset="0"/>
              </a:rPr>
              <a:t>P</a:t>
            </a:r>
            <a:r>
              <a:rPr lang="en-GB" sz="1500" dirty="0" err="1">
                <a:solidFill>
                  <a:srgbClr val="003399"/>
                </a:solidFill>
                <a:latin typeface="Arial" pitchFamily="34" charset="0"/>
                <a:ea typeface="Open Sans" panose="020B0606030504020204" pitchFamily="34" charset="0"/>
                <a:cs typeface="Arial" pitchFamily="34" charset="0"/>
              </a:rPr>
              <a:t>rogramme</a:t>
            </a:r>
            <a:r>
              <a:rPr lang="en-GB" sz="1500" dirty="0">
                <a:solidFill>
                  <a:srgbClr val="003399"/>
                </a:solidFill>
                <a:latin typeface="Arial" pitchFamily="34" charset="0"/>
                <a:ea typeface="Open Sans" panose="020B0606030504020204" pitchFamily="34" charset="0"/>
                <a:cs typeface="Arial" pitchFamily="34" charset="0"/>
              </a:rPr>
              <a:t> rules</a:t>
            </a:r>
          </a:p>
          <a:p>
            <a:pPr marL="285750" indent="-285750">
              <a:buFont typeface="Wingdings" panose="05000000000000000000" pitchFamily="2" charset="2"/>
              <a:buChar char="ü"/>
            </a:pPr>
            <a:r>
              <a:rPr lang="lv-LV" sz="1500" dirty="0" smtClean="0">
                <a:solidFill>
                  <a:srgbClr val="003399"/>
                </a:solidFill>
                <a:latin typeface="Arial" pitchFamily="34" charset="0"/>
                <a:ea typeface="Open Sans" panose="020B0606030504020204" pitchFamily="34" charset="0"/>
                <a:cs typeface="Arial" pitchFamily="34" charset="0"/>
              </a:rPr>
              <a:t>g</a:t>
            </a:r>
            <a:r>
              <a:rPr lang="en-GB" sz="1500" dirty="0" err="1" smtClean="0">
                <a:solidFill>
                  <a:srgbClr val="003399"/>
                </a:solidFill>
                <a:latin typeface="Arial" pitchFamily="34" charset="0"/>
                <a:ea typeface="Open Sans" panose="020B0606030504020204" pitchFamily="34" charset="0"/>
                <a:cs typeface="Arial" pitchFamily="34" charset="0"/>
              </a:rPr>
              <a:t>uarante</a:t>
            </a:r>
            <a:r>
              <a:rPr lang="lv-LV" sz="1500" dirty="0" err="1" smtClean="0">
                <a:solidFill>
                  <a:srgbClr val="003399"/>
                </a:solidFill>
                <a:latin typeface="Arial" pitchFamily="34" charset="0"/>
                <a:ea typeface="Open Sans" panose="020B0606030504020204" pitchFamily="34" charset="0"/>
                <a:cs typeface="Arial" pitchFamily="34" charset="0"/>
              </a:rPr>
              <a:t>ing</a:t>
            </a:r>
            <a:r>
              <a:rPr lang="en-GB" sz="1500" dirty="0" smtClean="0">
                <a:solidFill>
                  <a:srgbClr val="003399"/>
                </a:solidFill>
                <a:latin typeface="Arial" pitchFamily="34" charset="0"/>
                <a:ea typeface="Open Sans" panose="020B0606030504020204" pitchFamily="34" charset="0"/>
                <a:cs typeface="Arial" pitchFamily="34" charset="0"/>
              </a:rPr>
              <a:t> sound financial management of its budget</a:t>
            </a:r>
          </a:p>
          <a:p>
            <a:pPr marL="285750" indent="-285750">
              <a:buFont typeface="Wingdings" panose="05000000000000000000" pitchFamily="2" charset="2"/>
              <a:buChar char="ü"/>
            </a:pPr>
            <a:r>
              <a:rPr lang="lv-LV" sz="1500" dirty="0">
                <a:solidFill>
                  <a:srgbClr val="003399"/>
                </a:solidFill>
                <a:latin typeface="Arial" pitchFamily="34" charset="0"/>
                <a:ea typeface="Open Sans" panose="020B0606030504020204" pitchFamily="34" charset="0"/>
                <a:cs typeface="Arial" pitchFamily="34" charset="0"/>
              </a:rPr>
              <a:t>p</a:t>
            </a:r>
            <a:r>
              <a:rPr lang="en-GB" sz="1500" dirty="0" err="1" smtClean="0">
                <a:solidFill>
                  <a:srgbClr val="003399"/>
                </a:solidFill>
                <a:latin typeface="Arial" pitchFamily="34" charset="0"/>
                <a:ea typeface="Open Sans" panose="020B0606030504020204" pitchFamily="34" charset="0"/>
                <a:cs typeface="Arial" pitchFamily="34" charset="0"/>
              </a:rPr>
              <a:t>rovid</a:t>
            </a:r>
            <a:r>
              <a:rPr lang="lv-LV" sz="1500" dirty="0" err="1" smtClean="0">
                <a:solidFill>
                  <a:srgbClr val="003399"/>
                </a:solidFill>
                <a:latin typeface="Arial" pitchFamily="34" charset="0"/>
                <a:ea typeface="Open Sans" panose="020B0606030504020204" pitchFamily="34" charset="0"/>
                <a:cs typeface="Arial" pitchFamily="34" charset="0"/>
              </a:rPr>
              <a:t>ing</a:t>
            </a:r>
            <a:r>
              <a:rPr lang="en-GB" sz="1500" dirty="0" smtClean="0">
                <a:solidFill>
                  <a:srgbClr val="003399"/>
                </a:solidFill>
                <a:latin typeface="Arial" pitchFamily="34" charset="0"/>
                <a:ea typeface="Open Sans" panose="020B0606030504020204" pitchFamily="34" charset="0"/>
                <a:cs typeface="Arial" pitchFamily="34" charset="0"/>
              </a:rPr>
              <a:t> proofs of the project progress</a:t>
            </a:r>
          </a:p>
          <a:p>
            <a:pPr marL="285750" indent="-285750">
              <a:buFont typeface="Wingdings" panose="05000000000000000000" pitchFamily="2" charset="2"/>
              <a:buChar char="ü"/>
            </a:pPr>
            <a:r>
              <a:rPr lang="lv-LV" sz="1500" dirty="0" err="1" smtClean="0">
                <a:solidFill>
                  <a:srgbClr val="003399"/>
                </a:solidFill>
                <a:latin typeface="Arial" pitchFamily="34" charset="0"/>
                <a:ea typeface="Open Sans" panose="020B0606030504020204" pitchFamily="34" charset="0"/>
                <a:cs typeface="Arial" pitchFamily="34" charset="0"/>
              </a:rPr>
              <a:t>informing</a:t>
            </a:r>
            <a:r>
              <a:rPr lang="lv-LV" sz="1500" dirty="0" smtClean="0">
                <a:solidFill>
                  <a:srgbClr val="003399"/>
                </a:solidFill>
                <a:latin typeface="Arial" pitchFamily="34" charset="0"/>
                <a:ea typeface="Open Sans" panose="020B0606030504020204" pitchFamily="34" charset="0"/>
                <a:cs typeface="Arial" pitchFamily="34" charset="0"/>
              </a:rPr>
              <a:t> </a:t>
            </a:r>
            <a:r>
              <a:rPr lang="en-GB" sz="1500" dirty="0" smtClean="0">
                <a:solidFill>
                  <a:srgbClr val="003399"/>
                </a:solidFill>
                <a:latin typeface="Arial" pitchFamily="34" charset="0"/>
                <a:ea typeface="Open Sans" panose="020B0606030504020204" pitchFamily="34" charset="0"/>
                <a:cs typeface="Arial" pitchFamily="34" charset="0"/>
              </a:rPr>
              <a:t>the LP on the problems, on necessary changes in the project</a:t>
            </a:r>
          </a:p>
        </p:txBody>
      </p:sp>
      <p:graphicFrame>
        <p:nvGraphicFramePr>
          <p:cNvPr id="3" name="Diagram 2"/>
          <p:cNvGraphicFramePr/>
          <p:nvPr>
            <p:extLst>
              <p:ext uri="{D42A27DB-BD31-4B8C-83A1-F6EECF244321}">
                <p14:modId xmlns:p14="http://schemas.microsoft.com/office/powerpoint/2010/main" val="10804717"/>
              </p:ext>
            </p:extLst>
          </p:nvPr>
        </p:nvGraphicFramePr>
        <p:xfrm>
          <a:off x="7438031" y="1578652"/>
          <a:ext cx="4753969" cy="2552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75248" y="4260411"/>
            <a:ext cx="2336777" cy="1879158"/>
          </a:xfrm>
          <a:prstGeom prst="rect">
            <a:avLst/>
          </a:prstGeom>
        </p:spPr>
      </p:pic>
    </p:spTree>
    <p:extLst>
      <p:ext uri="{BB962C8B-B14F-4D97-AF65-F5344CB8AC3E}">
        <p14:creationId xmlns:p14="http://schemas.microsoft.com/office/powerpoint/2010/main" val="947800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lv-LV" dirty="0" smtClean="0"/>
              <a:t>SUBSIDY </a:t>
            </a:r>
            <a:r>
              <a:rPr lang="en-US" dirty="0" smtClean="0"/>
              <a:t>CONTRACT</a:t>
            </a:r>
            <a:endParaRPr lang="en-US" noProof="0" dirty="0"/>
          </a:p>
        </p:txBody>
      </p:sp>
      <p:sp>
        <p:nvSpPr>
          <p:cNvPr id="4" name="Rectangle 3"/>
          <p:cNvSpPr/>
          <p:nvPr/>
        </p:nvSpPr>
        <p:spPr>
          <a:xfrm>
            <a:off x="3375207" y="1748940"/>
            <a:ext cx="8447858" cy="3724096"/>
          </a:xfrm>
          <a:prstGeom prst="rect">
            <a:avLst/>
          </a:prstGeom>
        </p:spPr>
        <p:txBody>
          <a:bodyPr wrap="square">
            <a:spAutoFit/>
          </a:bodyPr>
          <a:lstStyle/>
          <a:p>
            <a:pPr lvl="0"/>
            <a:r>
              <a:rPr lang="en-GB" sz="2000" b="1" dirty="0" smtClean="0">
                <a:solidFill>
                  <a:srgbClr val="003399"/>
                </a:solidFill>
                <a:latin typeface="Arial" pitchFamily="34" charset="0"/>
                <a:ea typeface="Open Sans" panose="020B0606030504020204" pitchFamily="34" charset="0"/>
                <a:cs typeface="Arial" pitchFamily="34" charset="0"/>
              </a:rPr>
              <a:t>Payments</a:t>
            </a:r>
            <a:endParaRPr lang="lv-LV" sz="2000" b="1" dirty="0" smtClean="0">
              <a:solidFill>
                <a:srgbClr val="003399"/>
              </a:solidFill>
              <a:latin typeface="Arial" pitchFamily="34" charset="0"/>
              <a:ea typeface="Open Sans" panose="020B0606030504020204" pitchFamily="34" charset="0"/>
              <a:cs typeface="Arial" pitchFamily="34" charset="0"/>
            </a:endParaRPr>
          </a:p>
          <a:p>
            <a:pPr lvl="0"/>
            <a:endParaRPr lang="en-GB" sz="2000" b="1" dirty="0" smtClean="0">
              <a:solidFill>
                <a:srgbClr val="003399"/>
              </a:solidFill>
              <a:latin typeface="Arial" pitchFamily="34" charset="0"/>
              <a:ea typeface="Open Sans" panose="020B0606030504020204" pitchFamily="34" charset="0"/>
              <a:cs typeface="Arial" pitchFamily="34" charset="0"/>
            </a:endParaRPr>
          </a:p>
          <a:p>
            <a:pPr marL="285750" indent="-285750" algn="just">
              <a:buFont typeface="Wingdings" panose="05000000000000000000" pitchFamily="2" charset="2"/>
              <a:buChar char="ü"/>
            </a:pPr>
            <a:r>
              <a:rPr lang="en-GB" sz="1600" dirty="0" smtClean="0">
                <a:solidFill>
                  <a:srgbClr val="003399"/>
                </a:solidFill>
                <a:latin typeface="Arial" pitchFamily="34" charset="0"/>
                <a:ea typeface="Open Sans" panose="020B0606030504020204" pitchFamily="34" charset="0"/>
                <a:cs typeface="Arial" pitchFamily="34" charset="0"/>
              </a:rPr>
              <a:t>The LP shall </a:t>
            </a:r>
            <a:r>
              <a:rPr lang="en-GB" sz="1600" b="1" dirty="0" smtClean="0">
                <a:solidFill>
                  <a:srgbClr val="003399"/>
                </a:solidFill>
                <a:latin typeface="Arial" pitchFamily="34" charset="0"/>
                <a:ea typeface="Open Sans" panose="020B0606030504020204" pitchFamily="34" charset="0"/>
                <a:cs typeface="Arial" pitchFamily="34" charset="0"/>
              </a:rPr>
              <a:t>transfer</a:t>
            </a:r>
            <a:r>
              <a:rPr lang="en-GB" sz="1600" dirty="0" smtClean="0">
                <a:solidFill>
                  <a:srgbClr val="003399"/>
                </a:solidFill>
                <a:latin typeface="Arial" pitchFamily="34" charset="0"/>
                <a:ea typeface="Open Sans" panose="020B0606030504020204" pitchFamily="34" charset="0"/>
                <a:cs typeface="Arial" pitchFamily="34" charset="0"/>
              </a:rPr>
              <a:t> the received ERDF co-financing to the PPs </a:t>
            </a:r>
            <a:r>
              <a:rPr lang="en-GB" sz="1600" b="1" dirty="0" smtClean="0">
                <a:solidFill>
                  <a:srgbClr val="003399"/>
                </a:solidFill>
                <a:latin typeface="Arial" pitchFamily="34" charset="0"/>
                <a:ea typeface="Open Sans" panose="020B0606030504020204" pitchFamily="34" charset="0"/>
                <a:cs typeface="Arial" pitchFamily="34" charset="0"/>
              </a:rPr>
              <a:t>within maximum one month</a:t>
            </a:r>
            <a:r>
              <a:rPr lang="en-GB" sz="1600" dirty="0" smtClean="0">
                <a:solidFill>
                  <a:srgbClr val="003399"/>
                </a:solidFill>
                <a:latin typeface="Arial" pitchFamily="34" charset="0"/>
                <a:ea typeface="Open Sans" panose="020B0606030504020204" pitchFamily="34" charset="0"/>
                <a:cs typeface="Arial" pitchFamily="34" charset="0"/>
              </a:rPr>
              <a:t> in full and shall upload proof to the </a:t>
            </a:r>
            <a:r>
              <a:rPr lang="en-GB" sz="1600" dirty="0" err="1" smtClean="0">
                <a:solidFill>
                  <a:srgbClr val="003399"/>
                </a:solidFill>
                <a:latin typeface="Arial" pitchFamily="34" charset="0"/>
                <a:ea typeface="Open Sans" panose="020B0606030504020204" pitchFamily="34" charset="0"/>
                <a:cs typeface="Arial" pitchFamily="34" charset="0"/>
              </a:rPr>
              <a:t>eMS</a:t>
            </a:r>
            <a:r>
              <a:rPr lang="en-GB" sz="1600" dirty="0" smtClean="0">
                <a:solidFill>
                  <a:srgbClr val="003399"/>
                </a:solidFill>
                <a:latin typeface="Arial" pitchFamily="34" charset="0"/>
                <a:ea typeface="Open Sans" panose="020B0606030504020204" pitchFamily="34" charset="0"/>
                <a:cs typeface="Arial" pitchFamily="34" charset="0"/>
              </a:rPr>
              <a:t> within 5 (five) working days after the transfer is made to each partner </a:t>
            </a:r>
            <a:r>
              <a:rPr lang="en-GB" sz="1600" b="1" dirty="0" smtClean="0">
                <a:solidFill>
                  <a:srgbClr val="003399"/>
                </a:solidFill>
                <a:latin typeface="Arial" pitchFamily="34" charset="0"/>
                <a:ea typeface="Open Sans" panose="020B0606030504020204" pitchFamily="34" charset="0"/>
                <a:cs typeface="Arial" pitchFamily="34" charset="0"/>
              </a:rPr>
              <a:t>(§ 5, Point 11)</a:t>
            </a:r>
          </a:p>
          <a:p>
            <a:pPr algn="just"/>
            <a:endParaRPr lang="en-GB" sz="1600" b="1" dirty="0" smtClean="0">
              <a:solidFill>
                <a:srgbClr val="003399"/>
              </a:solidFill>
              <a:latin typeface="Arial" pitchFamily="34" charset="0"/>
              <a:ea typeface="Open Sans" panose="020B0606030504020204" pitchFamily="34" charset="0"/>
              <a:cs typeface="Arial" pitchFamily="34" charset="0"/>
            </a:endParaRPr>
          </a:p>
          <a:p>
            <a:pPr marL="285750" lvl="0" indent="-285750">
              <a:buFont typeface="Wingdings" panose="05000000000000000000" pitchFamily="2" charset="2"/>
              <a:buChar char="ü"/>
            </a:pPr>
            <a:r>
              <a:rPr lang="en-GB" sz="1600" dirty="0" smtClean="0">
                <a:solidFill>
                  <a:srgbClr val="003399"/>
                </a:solidFill>
                <a:latin typeface="Arial" pitchFamily="34" charset="0"/>
                <a:ea typeface="Open Sans" panose="020B0606030504020204" pitchFamily="34" charset="0"/>
                <a:cs typeface="Arial" pitchFamily="34" charset="0"/>
              </a:rPr>
              <a:t>Payments to the LP will be made on a reimbursement basis and </a:t>
            </a:r>
            <a:r>
              <a:rPr lang="en-GB" sz="1600" b="1" dirty="0" smtClean="0">
                <a:solidFill>
                  <a:srgbClr val="003399"/>
                </a:solidFill>
                <a:latin typeface="Arial" pitchFamily="34" charset="0"/>
                <a:ea typeface="Open Sans" panose="020B0606030504020204" pitchFamily="34" charset="0"/>
                <a:cs typeface="Arial" pitchFamily="34" charset="0"/>
              </a:rPr>
              <a:t>no advance </a:t>
            </a:r>
            <a:r>
              <a:rPr lang="en-GB" sz="1600" dirty="0" smtClean="0">
                <a:solidFill>
                  <a:srgbClr val="003399"/>
                </a:solidFill>
                <a:latin typeface="Arial" pitchFamily="34" charset="0"/>
                <a:ea typeface="Open Sans" panose="020B0606030504020204" pitchFamily="34" charset="0"/>
                <a:cs typeface="Arial" pitchFamily="34" charset="0"/>
              </a:rPr>
              <a:t>payments are available from the ERDF funds of the Programme </a:t>
            </a:r>
            <a:r>
              <a:rPr lang="en-GB" sz="1600" b="1" dirty="0" smtClean="0">
                <a:solidFill>
                  <a:srgbClr val="003399"/>
                </a:solidFill>
                <a:latin typeface="Arial" pitchFamily="34" charset="0"/>
                <a:ea typeface="Open Sans" panose="020B0606030504020204" pitchFamily="34" charset="0"/>
                <a:cs typeface="Arial" pitchFamily="34" charset="0"/>
              </a:rPr>
              <a:t>(§ 5, Point 2)</a:t>
            </a:r>
          </a:p>
          <a:p>
            <a:pPr lvl="0"/>
            <a:endParaRPr lang="en-GB" b="1" dirty="0" smtClean="0">
              <a:solidFill>
                <a:srgbClr val="003399"/>
              </a:solidFill>
              <a:latin typeface="Arial" pitchFamily="34" charset="0"/>
              <a:ea typeface="Open Sans" panose="020B0606030504020204" pitchFamily="34" charset="0"/>
              <a:cs typeface="Arial" pitchFamily="34" charset="0"/>
            </a:endParaRPr>
          </a:p>
          <a:p>
            <a:pPr marL="285750" indent="-285750">
              <a:buFont typeface="Wingdings" panose="05000000000000000000" pitchFamily="2" charset="2"/>
              <a:buChar char="ü"/>
            </a:pPr>
            <a:r>
              <a:rPr lang="en-GB" sz="1600" dirty="0" smtClean="0">
                <a:solidFill>
                  <a:srgbClr val="003399"/>
                </a:solidFill>
                <a:latin typeface="Arial" pitchFamily="34" charset="0"/>
                <a:ea typeface="Open Sans" panose="020B0606030504020204" pitchFamily="34" charset="0"/>
                <a:cs typeface="Arial" pitchFamily="34" charset="0"/>
              </a:rPr>
              <a:t>If any expenditure is considered ineligible by the MA, the </a:t>
            </a:r>
            <a:r>
              <a:rPr lang="en-GB" sz="1600" b="1" dirty="0" smtClean="0">
                <a:solidFill>
                  <a:srgbClr val="003399"/>
                </a:solidFill>
                <a:latin typeface="Arial" pitchFamily="34" charset="0"/>
                <a:ea typeface="Open Sans" panose="020B0606030504020204" pitchFamily="34" charset="0"/>
                <a:cs typeface="Arial" pitchFamily="34" charset="0"/>
              </a:rPr>
              <a:t>MA has a right to deduct </a:t>
            </a:r>
            <a:r>
              <a:rPr lang="en-GB" sz="1600" dirty="0" smtClean="0">
                <a:solidFill>
                  <a:srgbClr val="003399"/>
                </a:solidFill>
                <a:latin typeface="Arial" pitchFamily="34" charset="0"/>
                <a:ea typeface="Open Sans" panose="020B0606030504020204" pitchFamily="34" charset="0"/>
                <a:cs typeface="Arial" pitchFamily="34" charset="0"/>
              </a:rPr>
              <a:t>an </a:t>
            </a:r>
            <a:r>
              <a:rPr lang="en-GB" sz="1600" b="1" dirty="0" smtClean="0">
                <a:solidFill>
                  <a:srgbClr val="003399"/>
                </a:solidFill>
                <a:latin typeface="Arial" pitchFamily="34" charset="0"/>
                <a:ea typeface="Open Sans" panose="020B0606030504020204" pitchFamily="34" charset="0"/>
                <a:cs typeface="Arial" pitchFamily="34" charset="0"/>
              </a:rPr>
              <a:t>unduly paid </a:t>
            </a:r>
            <a:r>
              <a:rPr lang="en-GB" sz="1600" dirty="0" smtClean="0">
                <a:solidFill>
                  <a:srgbClr val="003399"/>
                </a:solidFill>
                <a:latin typeface="Arial" pitchFamily="34" charset="0"/>
                <a:ea typeface="Open Sans" panose="020B0606030504020204" pitchFamily="34" charset="0"/>
                <a:cs typeface="Arial" pitchFamily="34" charset="0"/>
              </a:rPr>
              <a:t>amount from the payment of ERDF co-financing to the Project </a:t>
            </a:r>
            <a:r>
              <a:rPr lang="en-GB" sz="1600" b="1" dirty="0" smtClean="0">
                <a:solidFill>
                  <a:srgbClr val="003399"/>
                </a:solidFill>
                <a:latin typeface="Arial" pitchFamily="34" charset="0"/>
                <a:ea typeface="Open Sans" panose="020B0606030504020204" pitchFamily="34" charset="0"/>
                <a:cs typeface="Arial" pitchFamily="34" charset="0"/>
              </a:rPr>
              <a:t>or start the recovery procedure</a:t>
            </a:r>
            <a:r>
              <a:rPr lang="en-GB" sz="1600" dirty="0" smtClean="0">
                <a:solidFill>
                  <a:srgbClr val="003399"/>
                </a:solidFill>
                <a:latin typeface="Arial" pitchFamily="34" charset="0"/>
                <a:ea typeface="Open Sans" panose="020B0606030504020204" pitchFamily="34" charset="0"/>
                <a:cs typeface="Arial" pitchFamily="34" charset="0"/>
              </a:rPr>
              <a:t> </a:t>
            </a:r>
            <a:r>
              <a:rPr lang="en-GB" sz="1600" b="1" dirty="0" smtClean="0">
                <a:solidFill>
                  <a:srgbClr val="003399"/>
                </a:solidFill>
                <a:latin typeface="Arial" pitchFamily="34" charset="0"/>
                <a:ea typeface="Open Sans" panose="020B0606030504020204" pitchFamily="34" charset="0"/>
                <a:cs typeface="Arial" pitchFamily="34" charset="0"/>
              </a:rPr>
              <a:t>(§ 13, Point 1 and Point 2)</a:t>
            </a:r>
            <a:r>
              <a:rPr lang="en-GB" sz="1600" dirty="0" smtClean="0">
                <a:solidFill>
                  <a:srgbClr val="003399"/>
                </a:solidFill>
                <a:latin typeface="Arial" pitchFamily="34" charset="0"/>
                <a:ea typeface="Open Sans" panose="020B0606030504020204" pitchFamily="34" charset="0"/>
                <a:cs typeface="Arial" pitchFamily="34" charset="0"/>
              </a:rPr>
              <a:t>. In such a case, the PP has to repay to the LP their respective amounts unduly paid.</a:t>
            </a:r>
            <a:endParaRPr lang="en-GB" sz="1600" b="1" dirty="0" smtClean="0">
              <a:solidFill>
                <a:srgbClr val="003399"/>
              </a:solidFill>
              <a:latin typeface="Arial" pitchFamily="34" charset="0"/>
              <a:ea typeface="Open Sans" panose="020B0606030504020204" pitchFamily="34" charset="0"/>
              <a:cs typeface="Arial" pitchFamily="34" charset="0"/>
            </a:endParaRPr>
          </a:p>
          <a:p>
            <a:pPr marL="285750" lvl="0" indent="-285750">
              <a:buFont typeface="Wingdings" panose="05000000000000000000" pitchFamily="2" charset="2"/>
              <a:buChar char="ü"/>
            </a:pPr>
            <a:endParaRPr lang="lv-LV" b="1" dirty="0">
              <a:solidFill>
                <a:srgbClr val="003399"/>
              </a:solidFill>
              <a:latin typeface="Arial" pitchFamily="34" charset="0"/>
              <a:ea typeface="Open Sans" panose="020B0606030504020204" pitchFamily="34" charset="0"/>
              <a:cs typeface="Arial"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659" y="2726249"/>
            <a:ext cx="3023548" cy="2015699"/>
          </a:xfrm>
          <a:prstGeom prst="rect">
            <a:avLst/>
          </a:prstGeom>
        </p:spPr>
      </p:pic>
    </p:spTree>
    <p:extLst>
      <p:ext uri="{BB962C8B-B14F-4D97-AF65-F5344CB8AC3E}">
        <p14:creationId xmlns:p14="http://schemas.microsoft.com/office/powerpoint/2010/main" val="661414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lv-LV" dirty="0" smtClean="0"/>
              <a:t>NATIONAL CO-FINANCING</a:t>
            </a:r>
            <a:endParaRPr lang="en-US" noProof="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05" y="2158178"/>
            <a:ext cx="3204000" cy="1806596"/>
          </a:xfrm>
          <a:prstGeom prst="rect">
            <a:avLst/>
          </a:prstGeom>
        </p:spPr>
      </p:pic>
      <p:sp>
        <p:nvSpPr>
          <p:cNvPr id="4" name="Rectangle 3"/>
          <p:cNvSpPr/>
          <p:nvPr/>
        </p:nvSpPr>
        <p:spPr>
          <a:xfrm>
            <a:off x="4003736" y="1788804"/>
            <a:ext cx="5231369" cy="369332"/>
          </a:xfrm>
          <a:prstGeom prst="rect">
            <a:avLst/>
          </a:prstGeom>
        </p:spPr>
        <p:txBody>
          <a:bodyPr wrap="none">
            <a:spAutoFit/>
          </a:bodyPr>
          <a:lstStyle/>
          <a:p>
            <a:pPr marL="285750" lvl="0" indent="-285750">
              <a:buFont typeface="Wingdings" panose="05000000000000000000" pitchFamily="2" charset="2"/>
              <a:buChar char="ü"/>
            </a:pPr>
            <a:r>
              <a:rPr lang="lv-LV" b="1" dirty="0">
                <a:solidFill>
                  <a:srgbClr val="003399"/>
                </a:solidFill>
                <a:latin typeface="Arial" pitchFamily="34" charset="0"/>
                <a:ea typeface="Open Sans" panose="020B0606030504020204" pitchFamily="34" charset="0"/>
                <a:cs typeface="Arial" pitchFamily="34" charset="0"/>
              </a:rPr>
              <a:t>UP TO 5% OF TOTAL PARTNERS’ BUDGET </a:t>
            </a:r>
          </a:p>
        </p:txBody>
      </p:sp>
      <p:sp>
        <p:nvSpPr>
          <p:cNvPr id="5" name="Rectangle 4"/>
          <p:cNvSpPr/>
          <p:nvPr/>
        </p:nvSpPr>
        <p:spPr>
          <a:xfrm>
            <a:off x="6474317" y="5107022"/>
            <a:ext cx="5521576" cy="923330"/>
          </a:xfrm>
          <a:prstGeom prst="rect">
            <a:avLst/>
          </a:prstGeom>
        </p:spPr>
        <p:txBody>
          <a:bodyPr wrap="none">
            <a:spAutoFit/>
          </a:bodyPr>
          <a:lstStyle/>
          <a:p>
            <a:r>
              <a:rPr lang="en-GB" b="1" dirty="0" smtClean="0">
                <a:latin typeface="Arial" panose="020B0604020202020204" pitchFamily="34" charset="0"/>
                <a:cs typeface="Arial" panose="020B0604020202020204" pitchFamily="34" charset="0"/>
              </a:rPr>
              <a:t>For more information contact:</a:t>
            </a:r>
          </a:p>
          <a:p>
            <a:r>
              <a:rPr lang="lv-LV" b="1" dirty="0" smtClean="0">
                <a:latin typeface="Arial" panose="020B0604020202020204" pitchFamily="34" charset="0"/>
                <a:cs typeface="Arial" panose="020B0604020202020204" pitchFamily="34" charset="0"/>
              </a:rPr>
              <a:t/>
            </a:r>
            <a:br>
              <a:rPr lang="lv-LV" b="1" dirty="0" smtClean="0">
                <a:latin typeface="Arial" panose="020B0604020202020204" pitchFamily="34" charset="0"/>
                <a:cs typeface="Arial" panose="020B0604020202020204" pitchFamily="34" charset="0"/>
              </a:rPr>
            </a:br>
            <a:r>
              <a:rPr lang="lv-LV" b="1" dirty="0" smtClean="0">
                <a:solidFill>
                  <a:srgbClr val="003399"/>
                </a:solidFill>
                <a:latin typeface="Arial" panose="020B0604020202020204" pitchFamily="34" charset="0"/>
                <a:cs typeface="Arial" panose="020B0604020202020204" pitchFamily="34" charset="0"/>
              </a:rPr>
              <a:t>Irina Brasle </a:t>
            </a:r>
            <a:r>
              <a:rPr lang="lv-LV" b="1" dirty="0" smtClean="0">
                <a:solidFill>
                  <a:srgbClr val="034EA2"/>
                </a:solidFill>
                <a:latin typeface="Arial" panose="020B0604020202020204" pitchFamily="34" charset="0"/>
                <a:cs typeface="Arial" panose="020B0604020202020204" pitchFamily="34" charset="0"/>
                <a:hlinkClick r:id="rId4"/>
              </a:rPr>
              <a:t>irina.brasle@varam.gov.lv</a:t>
            </a:r>
            <a:r>
              <a:rPr lang="lv-LV" b="1" dirty="0">
                <a:solidFill>
                  <a:srgbClr val="034EA2"/>
                </a:solidFill>
                <a:latin typeface="Arial" panose="020B0604020202020204" pitchFamily="34" charset="0"/>
                <a:cs typeface="Arial" panose="020B0604020202020204" pitchFamily="34" charset="0"/>
              </a:rPr>
              <a:t>; </a:t>
            </a:r>
            <a:r>
              <a:rPr lang="lv-LV" b="1" dirty="0">
                <a:solidFill>
                  <a:srgbClr val="003399"/>
                </a:solidFill>
                <a:latin typeface="Arial" panose="020B0604020202020204" pitchFamily="34" charset="0"/>
                <a:cs typeface="Arial" panose="020B0604020202020204" pitchFamily="34" charset="0"/>
              </a:rPr>
              <a:t>67026462</a:t>
            </a:r>
          </a:p>
        </p:txBody>
      </p:sp>
      <p:sp>
        <p:nvSpPr>
          <p:cNvPr id="6" name="Rectangle 5"/>
          <p:cNvSpPr/>
          <p:nvPr/>
        </p:nvSpPr>
        <p:spPr>
          <a:xfrm>
            <a:off x="204716" y="5107022"/>
            <a:ext cx="6269601" cy="923330"/>
          </a:xfrm>
          <a:prstGeom prst="rect">
            <a:avLst/>
          </a:prstGeom>
        </p:spPr>
        <p:txBody>
          <a:bodyPr wrap="none">
            <a:spAutoFit/>
          </a:bodyPr>
          <a:lstStyle/>
          <a:p>
            <a:r>
              <a:rPr lang="en-GB" b="1" dirty="0" smtClean="0">
                <a:latin typeface="Arial" panose="020B0604020202020204" pitchFamily="34" charset="0"/>
                <a:cs typeface="Arial" panose="020B0604020202020204" pitchFamily="34" charset="0"/>
              </a:rPr>
              <a:t>Information available on webpage</a:t>
            </a:r>
          </a:p>
          <a:p>
            <a:r>
              <a:rPr lang="lv-LV" b="1" dirty="0" smtClean="0">
                <a:latin typeface="Arial" panose="020B0604020202020204" pitchFamily="34" charset="0"/>
                <a:cs typeface="Arial" panose="020B0604020202020204" pitchFamily="34" charset="0"/>
              </a:rPr>
              <a:t/>
            </a:r>
            <a:br>
              <a:rPr lang="lv-LV" b="1" dirty="0" smtClean="0">
                <a:latin typeface="Arial" panose="020B0604020202020204" pitchFamily="34" charset="0"/>
                <a:cs typeface="Arial" panose="020B0604020202020204" pitchFamily="34" charset="0"/>
              </a:rPr>
            </a:br>
            <a:r>
              <a:rPr lang="lv-LV" b="1" dirty="0" smtClean="0">
                <a:solidFill>
                  <a:srgbClr val="003399"/>
                </a:solidFill>
                <a:latin typeface="Arial" panose="020B0604020202020204" pitchFamily="34" charset="0"/>
                <a:cs typeface="Arial" panose="020B0604020202020204" pitchFamily="34" charset="0"/>
                <a:hlinkClick r:id="rId5"/>
              </a:rPr>
              <a:t>http</a:t>
            </a:r>
            <a:r>
              <a:rPr lang="lv-LV" b="1" dirty="0">
                <a:solidFill>
                  <a:srgbClr val="003399"/>
                </a:solidFill>
                <a:latin typeface="Arial" panose="020B0604020202020204" pitchFamily="34" charset="0"/>
                <a:cs typeface="Arial" panose="020B0604020202020204" pitchFamily="34" charset="0"/>
                <a:hlinkClick r:id="rId5"/>
              </a:rPr>
              <a:t>://www.varam.gov.lv/lat/fondi/ets_1420/?</a:t>
            </a:r>
            <a:r>
              <a:rPr lang="lv-LV" b="1" dirty="0" smtClean="0">
                <a:solidFill>
                  <a:srgbClr val="003399"/>
                </a:solidFill>
                <a:latin typeface="Arial" panose="020B0604020202020204" pitchFamily="34" charset="0"/>
                <a:cs typeface="Arial" panose="020B0604020202020204" pitchFamily="34" charset="0"/>
                <a:hlinkClick r:id="rId5"/>
              </a:rPr>
              <a:t>doc=16884</a:t>
            </a:r>
            <a:r>
              <a:rPr lang="lv-LV" b="1" dirty="0" smtClean="0">
                <a:solidFill>
                  <a:srgbClr val="003399"/>
                </a:solidFill>
                <a:latin typeface="Arial" panose="020B0604020202020204" pitchFamily="34" charset="0"/>
                <a:cs typeface="Arial" panose="020B0604020202020204" pitchFamily="34" charset="0"/>
              </a:rPr>
              <a:t> </a:t>
            </a:r>
            <a:endParaRPr lang="lv-LV" b="1" dirty="0">
              <a:solidFill>
                <a:srgbClr val="003399"/>
              </a:solidFill>
              <a:latin typeface="Arial" panose="020B0604020202020204" pitchFamily="34" charset="0"/>
              <a:cs typeface="Arial" panose="020B0604020202020204" pitchFamily="34" charset="0"/>
            </a:endParaRPr>
          </a:p>
        </p:txBody>
      </p:sp>
      <p:sp>
        <p:nvSpPr>
          <p:cNvPr id="7" name="Rectangle 6"/>
          <p:cNvSpPr/>
          <p:nvPr/>
        </p:nvSpPr>
        <p:spPr>
          <a:xfrm>
            <a:off x="3853821" y="2798698"/>
            <a:ext cx="7913026" cy="2308324"/>
          </a:xfrm>
          <a:prstGeom prst="rect">
            <a:avLst/>
          </a:prstGeom>
        </p:spPr>
        <p:txBody>
          <a:bodyPr wrap="square">
            <a:spAutoFit/>
          </a:bodyPr>
          <a:lstStyle/>
          <a:p>
            <a:pPr lvl="0"/>
            <a:r>
              <a:rPr lang="en-GB" b="1" dirty="0" smtClean="0">
                <a:latin typeface="Arial" panose="020B0604020202020204" pitchFamily="34" charset="0"/>
                <a:ea typeface="Open Sans" panose="020B0606030504020204" pitchFamily="34" charset="0"/>
                <a:cs typeface="Arial" pitchFamily="34" charset="0"/>
              </a:rPr>
              <a:t>Main regulation</a:t>
            </a:r>
          </a:p>
          <a:p>
            <a:endParaRPr lang="lv-LV" b="1" dirty="0">
              <a:latin typeface="Arial" panose="020B0604020202020204" pitchFamily="34" charset="0"/>
              <a:cs typeface="Arial" panose="020B0604020202020204" pitchFamily="34" charset="0"/>
            </a:endParaRPr>
          </a:p>
          <a:p>
            <a:r>
              <a:rPr lang="lv-LV" b="1" u="sng" dirty="0">
                <a:solidFill>
                  <a:srgbClr val="003399"/>
                </a:solidFill>
                <a:latin typeface="Arial" panose="020B0604020202020204" pitchFamily="34" charset="0"/>
                <a:cs typeface="Arial" panose="020B0604020202020204" pitchFamily="34" charset="0"/>
              </a:rPr>
              <a:t>Ministru kabineta 2015.gada 22.aprīļa noteikumi Nr.200 “Valsts budžeta līdzekļu piešķiršanas kārtība Eiropas Strukturālo un investīciju fondu mērķa “Eiropas teritoriālā sadarbība” programmu finansējuma saņēmējiem no Latvijas</a:t>
            </a:r>
            <a:r>
              <a:rPr lang="lv-LV" b="1" u="sng" dirty="0">
                <a:solidFill>
                  <a:srgbClr val="034EA2"/>
                </a:solidFill>
                <a:latin typeface="Arial" panose="020B0604020202020204" pitchFamily="34" charset="0"/>
                <a:cs typeface="Arial" panose="020B0604020202020204" pitchFamily="34" charset="0"/>
              </a:rPr>
              <a:t>”</a:t>
            </a:r>
            <a:r>
              <a:rPr lang="lv-LV" b="1" dirty="0">
                <a:latin typeface="Arial" panose="020B0604020202020204" pitchFamily="34" charset="0"/>
                <a:cs typeface="Arial" panose="020B0604020202020204" pitchFamily="34" charset="0"/>
              </a:rPr>
              <a:t> </a:t>
            </a:r>
          </a:p>
          <a:p>
            <a:pPr lvl="0"/>
            <a:endParaRPr lang="lv-LV" b="1" dirty="0" smtClean="0">
              <a:solidFill>
                <a:srgbClr val="034EA2"/>
              </a:solidFill>
              <a:latin typeface="Arial" pitchFamily="34" charset="0"/>
              <a:ea typeface="Open Sans" panose="020B0606030504020204" pitchFamily="34" charset="0"/>
              <a:cs typeface="Arial" pitchFamily="34" charset="0"/>
            </a:endParaRPr>
          </a:p>
          <a:p>
            <a:pPr lvl="0"/>
            <a:r>
              <a:rPr lang="lv-LV" b="1" dirty="0" smtClean="0">
                <a:solidFill>
                  <a:srgbClr val="FF0000"/>
                </a:solidFill>
                <a:latin typeface="Arial" pitchFamily="34" charset="0"/>
                <a:ea typeface="Open Sans" panose="020B0606030504020204" pitchFamily="34" charset="0"/>
                <a:cs typeface="Arial" pitchFamily="34" charset="0"/>
              </a:rPr>
              <a:t> </a:t>
            </a:r>
            <a:endParaRPr lang="lv-LV" b="1" dirty="0">
              <a:solidFill>
                <a:srgbClr val="FF0000"/>
              </a:solidFill>
              <a:latin typeface="Arial" pitchFamily="34" charset="0"/>
              <a:ea typeface="Open Sans" panose="020B0606030504020204" pitchFamily="34" charset="0"/>
              <a:cs typeface="Arial" pitchFamily="34" charset="0"/>
            </a:endParaRPr>
          </a:p>
        </p:txBody>
      </p:sp>
      <p:sp>
        <p:nvSpPr>
          <p:cNvPr id="8" name="Rectangle 7"/>
          <p:cNvSpPr/>
          <p:nvPr/>
        </p:nvSpPr>
        <p:spPr>
          <a:xfrm>
            <a:off x="5764370" y="2293751"/>
            <a:ext cx="6002477" cy="369332"/>
          </a:xfrm>
          <a:prstGeom prst="rect">
            <a:avLst/>
          </a:prstGeom>
        </p:spPr>
        <p:txBody>
          <a:bodyPr wrap="none">
            <a:spAutoFit/>
          </a:bodyPr>
          <a:lstStyle/>
          <a:p>
            <a:pPr lvl="0"/>
            <a:r>
              <a:rPr lang="lv-LV" b="1" dirty="0" smtClean="0">
                <a:solidFill>
                  <a:srgbClr val="EA6647"/>
                </a:solidFill>
                <a:latin typeface="Arial" pitchFamily="34" charset="0"/>
                <a:ea typeface="Open Sans" panose="020B0606030504020204" pitchFamily="34" charset="0"/>
                <a:cs typeface="Arial" pitchFamily="34" charset="0"/>
              </a:rPr>
              <a:t>DEADLINE: </a:t>
            </a:r>
            <a:r>
              <a:rPr lang="lv-LV" b="1" dirty="0" err="1" smtClean="0">
                <a:solidFill>
                  <a:srgbClr val="EA6647"/>
                </a:solidFill>
                <a:latin typeface="Arial" pitchFamily="34" charset="0"/>
                <a:ea typeface="Open Sans" panose="020B0606030504020204" pitchFamily="34" charset="0"/>
                <a:cs typeface="Arial" pitchFamily="34" charset="0"/>
              </a:rPr>
              <a:t>within</a:t>
            </a:r>
            <a:r>
              <a:rPr lang="lv-LV" b="1" dirty="0" smtClean="0">
                <a:solidFill>
                  <a:srgbClr val="EA6647"/>
                </a:solidFill>
                <a:latin typeface="Arial" pitchFamily="34" charset="0"/>
                <a:ea typeface="Open Sans" panose="020B0606030504020204" pitchFamily="34" charset="0"/>
                <a:cs typeface="Arial" pitchFamily="34" charset="0"/>
              </a:rPr>
              <a:t> 3 </a:t>
            </a:r>
            <a:r>
              <a:rPr lang="lv-LV" b="1" dirty="0" err="1" smtClean="0">
                <a:solidFill>
                  <a:srgbClr val="EA6647"/>
                </a:solidFill>
                <a:latin typeface="Arial" pitchFamily="34" charset="0"/>
                <a:ea typeface="Open Sans" panose="020B0606030504020204" pitchFamily="34" charset="0"/>
                <a:cs typeface="Arial" pitchFamily="34" charset="0"/>
              </a:rPr>
              <a:t>months</a:t>
            </a:r>
            <a:r>
              <a:rPr lang="lv-LV" b="1" dirty="0" smtClean="0">
                <a:solidFill>
                  <a:srgbClr val="EA6647"/>
                </a:solidFill>
                <a:latin typeface="Arial" pitchFamily="34" charset="0"/>
                <a:ea typeface="Open Sans" panose="020B0606030504020204" pitchFamily="34" charset="0"/>
                <a:cs typeface="Arial" pitchFamily="34" charset="0"/>
              </a:rPr>
              <a:t> </a:t>
            </a:r>
            <a:r>
              <a:rPr lang="lv-LV" b="1" dirty="0" err="1" smtClean="0">
                <a:solidFill>
                  <a:srgbClr val="EA6647"/>
                </a:solidFill>
                <a:latin typeface="Arial" pitchFamily="34" charset="0"/>
                <a:ea typeface="Open Sans" panose="020B0606030504020204" pitchFamily="34" charset="0"/>
                <a:cs typeface="Arial" pitchFamily="34" charset="0"/>
              </a:rPr>
              <a:t>after</a:t>
            </a:r>
            <a:r>
              <a:rPr lang="lv-LV" b="1" dirty="0" smtClean="0">
                <a:solidFill>
                  <a:srgbClr val="EA6647"/>
                </a:solidFill>
                <a:latin typeface="Arial" pitchFamily="34" charset="0"/>
                <a:ea typeface="Open Sans" panose="020B0606030504020204" pitchFamily="34" charset="0"/>
                <a:cs typeface="Arial" pitchFamily="34" charset="0"/>
              </a:rPr>
              <a:t> </a:t>
            </a:r>
            <a:r>
              <a:rPr lang="lv-LV" b="1" dirty="0" err="1" smtClean="0">
                <a:solidFill>
                  <a:srgbClr val="EA6647"/>
                </a:solidFill>
                <a:latin typeface="Arial" pitchFamily="34" charset="0"/>
                <a:ea typeface="Open Sans" panose="020B0606030504020204" pitchFamily="34" charset="0"/>
                <a:cs typeface="Arial" pitchFamily="34" charset="0"/>
              </a:rPr>
              <a:t>signing</a:t>
            </a:r>
            <a:r>
              <a:rPr lang="lv-LV" b="1" dirty="0" smtClean="0">
                <a:solidFill>
                  <a:srgbClr val="EA6647"/>
                </a:solidFill>
                <a:latin typeface="Arial" pitchFamily="34" charset="0"/>
                <a:ea typeface="Open Sans" panose="020B0606030504020204" pitchFamily="34" charset="0"/>
                <a:cs typeface="Arial" pitchFamily="34" charset="0"/>
              </a:rPr>
              <a:t> SC </a:t>
            </a:r>
            <a:r>
              <a:rPr lang="lv-LV" b="1" dirty="0" err="1" smtClean="0">
                <a:solidFill>
                  <a:srgbClr val="EA6647"/>
                </a:solidFill>
                <a:latin typeface="Arial" pitchFamily="34" charset="0"/>
                <a:ea typeface="Open Sans" panose="020B0606030504020204" pitchFamily="34" charset="0"/>
                <a:cs typeface="Arial" pitchFamily="34" charset="0"/>
              </a:rPr>
              <a:t>and</a:t>
            </a:r>
            <a:r>
              <a:rPr lang="lv-LV" b="1" dirty="0" smtClean="0">
                <a:solidFill>
                  <a:srgbClr val="EA6647"/>
                </a:solidFill>
                <a:latin typeface="Arial" pitchFamily="34" charset="0"/>
                <a:ea typeface="Open Sans" panose="020B0606030504020204" pitchFamily="34" charset="0"/>
                <a:cs typeface="Arial" pitchFamily="34" charset="0"/>
              </a:rPr>
              <a:t> PA.</a:t>
            </a:r>
            <a:endParaRPr lang="lv-LV" b="1" dirty="0">
              <a:solidFill>
                <a:srgbClr val="EA6647"/>
              </a:solidFill>
              <a:latin typeface="Arial" pitchFamily="34" charset="0"/>
              <a:ea typeface="Open Sans" panose="020B0606030504020204" pitchFamily="34" charset="0"/>
              <a:cs typeface="Arial" pitchFamily="34" charset="0"/>
            </a:endParaRPr>
          </a:p>
        </p:txBody>
      </p:sp>
    </p:spTree>
    <p:extLst>
      <p:ext uri="{BB962C8B-B14F-4D97-AF65-F5344CB8AC3E}">
        <p14:creationId xmlns:p14="http://schemas.microsoft.com/office/powerpoint/2010/main" val="1241925016"/>
      </p:ext>
    </p:extLst>
  </p:cSld>
  <p:clrMapOvr>
    <a:masterClrMapping/>
  </p:clrMapOvr>
</p:sld>
</file>

<file path=ppt/theme/theme1.xml><?xml version="1.0" encoding="utf-8"?>
<a:theme xmlns:a="http://schemas.openxmlformats.org/drawingml/2006/main" name="Office Theme">
  <a:themeElements>
    <a:clrScheme name="LatLit Priorities Scheme">
      <a:dk1>
        <a:sysClr val="windowText" lastClr="000000"/>
      </a:dk1>
      <a:lt1>
        <a:sysClr val="window" lastClr="FFFFFF"/>
      </a:lt1>
      <a:dk2>
        <a:srgbClr val="003399"/>
      </a:dk2>
      <a:lt2>
        <a:srgbClr val="9FAEE5"/>
      </a:lt2>
      <a:accent1>
        <a:srgbClr val="9FAEE5"/>
      </a:accent1>
      <a:accent2>
        <a:srgbClr val="003399"/>
      </a:accent2>
      <a:accent3>
        <a:srgbClr val="98C222"/>
      </a:accent3>
      <a:accent4>
        <a:srgbClr val="EA6647"/>
      </a:accent4>
      <a:accent5>
        <a:srgbClr val="A36298"/>
      </a:accent5>
      <a:accent6>
        <a:srgbClr val="3C7486"/>
      </a:accent6>
      <a:hlink>
        <a:srgbClr val="0563C1"/>
      </a:hlink>
      <a:folHlink>
        <a:srgbClr val="954F72"/>
      </a:folHlink>
    </a:clrScheme>
    <a:fontScheme name="LatLit fonts">
      <a:majorFont>
        <a:latin typeface="Arial"/>
        <a:ea typeface="Cambria Math"/>
        <a:cs typeface=""/>
      </a:majorFont>
      <a:minorFont>
        <a:latin typeface="Arial"/>
        <a:ea typeface="Cambria Math"/>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LatLit TEMPLATE visi" id="{691CED84-7D1E-4B9E-BBC4-D5FC14D003A7}" vid="{6BA124C6-BC0A-442C-A71F-35C6C8D3B3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LatLit TEMPLATE visi</Template>
  <TotalTime>2143</TotalTime>
  <Words>1573</Words>
  <Application>Microsoft Office PowerPoint</Application>
  <PresentationFormat>Widescreen</PresentationFormat>
  <Paragraphs>255</Paragraphs>
  <Slides>22</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Cambria Math</vt:lpstr>
      <vt:lpstr>Open Sans</vt:lpstr>
      <vt:lpstr>Times New Roman</vt:lpstr>
      <vt:lpstr>Verdana</vt:lpstr>
      <vt:lpstr>Wingdings</vt:lpstr>
      <vt:lpstr>Office Theme</vt:lpstr>
      <vt:lpstr>Project lifecycle</vt:lpstr>
      <vt:lpstr>TIME FRAMES AND CONTRACTS</vt:lpstr>
      <vt:lpstr>PROJECT HAND OVER IN eMS</vt:lpstr>
      <vt:lpstr>TIME FRAMES AND CONTRACTS</vt:lpstr>
      <vt:lpstr>TIME FRAMES AND CONTRACTS</vt:lpstr>
      <vt:lpstr>SUBSIDY CONTRACT</vt:lpstr>
      <vt:lpstr>SUBSIDY CONTRACT</vt:lpstr>
      <vt:lpstr>SUBSIDY CONTRACT</vt:lpstr>
      <vt:lpstr>NATIONAL CO-FINANCING</vt:lpstr>
      <vt:lpstr>NATIONAL CO-FINANCING</vt:lpstr>
      <vt:lpstr>TO DO LIST AT PROJECT START</vt:lpstr>
      <vt:lpstr>IMPLEMENTATION</vt:lpstr>
      <vt:lpstr>IMPLEMENTATION</vt:lpstr>
      <vt:lpstr>FINANCIAL CONTROL</vt:lpstr>
      <vt:lpstr>CHANGES IN THE PROJECT</vt:lpstr>
      <vt:lpstr>REPORTING &amp; PAYMENTS</vt:lpstr>
      <vt:lpstr>REPORTING &amp; PAYMENTS</vt:lpstr>
      <vt:lpstr>SUPPORT BY MA / JS</vt:lpstr>
      <vt:lpstr>PROJECT CLOSURE</vt:lpstr>
      <vt:lpstr>PROJECT CLOSURE</vt:lpstr>
      <vt:lpstr>PROJECT CLOSURE</vt:lpstr>
      <vt:lpstr>Thank you! Paldies! Ačiū!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ingar</dc:creator>
  <cp:lastModifiedBy>Nikolajs Fadejevs</cp:lastModifiedBy>
  <cp:revision>499</cp:revision>
  <dcterms:created xsi:type="dcterms:W3CDTF">2017-05-16T10:26:10Z</dcterms:created>
  <dcterms:modified xsi:type="dcterms:W3CDTF">2018-05-07T07:33:18Z</dcterms:modified>
</cp:coreProperties>
</file>