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2" r:id="rId2"/>
    <p:sldId id="339" r:id="rId3"/>
    <p:sldId id="383" r:id="rId4"/>
    <p:sldId id="436" r:id="rId5"/>
    <p:sldId id="442" r:id="rId6"/>
    <p:sldId id="337" r:id="rId7"/>
    <p:sldId id="449" r:id="rId8"/>
    <p:sldId id="341" r:id="rId9"/>
    <p:sldId id="448" r:id="rId10"/>
    <p:sldId id="445" r:id="rId11"/>
    <p:sldId id="441" r:id="rId12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89298" autoAdjust="0"/>
  </p:normalViewPr>
  <p:slideViewPr>
    <p:cSldViewPr snapToGrid="0" snapToObjects="1">
      <p:cViewPr varScale="1">
        <p:scale>
          <a:sx n="104" d="100"/>
          <a:sy n="104" d="100"/>
        </p:scale>
        <p:origin x="237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3B3E1-18CA-481B-8567-4D6795DAC143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902A8AB-BFB1-469D-BEB4-5798B2BF33EA}">
      <dgm:prSet phldrT="[Text]" custT="1"/>
      <dgm:spPr/>
      <dgm:t>
        <a:bodyPr/>
        <a:lstStyle/>
        <a:p>
          <a:r>
            <a:rPr lang="lv-LV" sz="1400" b="1" i="0" smtClean="0">
              <a:latin typeface="Arial" panose="020B0604020202020204" pitchFamily="34" charset="0"/>
              <a:cs typeface="Arial" panose="020B0604020202020204" pitchFamily="34" charset="0"/>
            </a:rPr>
            <a:t>Izsludināšana</a:t>
          </a:r>
          <a:endParaRPr lang="lv-LV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FD81F-EDC8-420C-BADA-16AF1237A259}" type="parTrans" cxnId="{9BA75FA4-1CAE-405F-8153-0FBAB2FB9631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30888-3BF6-4579-B3B4-813A03F1C7BB}" type="sibTrans" cxnId="{9BA75FA4-1CAE-405F-8153-0FBAB2FB9631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37672-D0EA-4B0D-B5F1-8DB32261AB6F}">
      <dgm:prSet phldrT="[Text]" custT="1"/>
      <dgm:spPr/>
      <dgm:t>
        <a:bodyPr/>
        <a:lstStyle/>
        <a:p>
          <a:r>
            <a:rPr lang="lv-LV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Piedāvājumu atvēršana un izvērtēšana</a:t>
          </a:r>
          <a:endParaRPr lang="lv-LV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E33F3-72F6-4E6A-B294-36F05D0DED12}" type="parTrans" cxnId="{F1AAC8F6-8D89-49FE-B9C0-27D6DBD26CEF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79FB1-ED93-46E2-918C-24D387676597}" type="sibTrans" cxnId="{F1AAC8F6-8D89-49FE-B9C0-27D6DBD26CEF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B450C-1715-47E0-AAB2-F085492BB7C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lv-LV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Lēmuma pieņemšana </a:t>
          </a:r>
          <a:endParaRPr lang="lv-LV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3FB35-5C3A-4845-9B2D-8009B582BAD2}" type="parTrans" cxnId="{47C59062-50CB-4640-86DA-0F41E4C34B8F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C8F8A-F362-494E-9AF4-6B3BFBD1158A}" type="sibTrans" cxnId="{47C59062-50CB-4640-86DA-0F41E4C34B8F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50582-DE4D-4D9E-B6EE-5A736FC1BC76}">
      <dgm:prSet phldrT="[Text]" custT="1"/>
      <dgm:spPr/>
      <dgm:t>
        <a:bodyPr/>
        <a:lstStyle/>
        <a:p>
          <a:r>
            <a:rPr lang="lv-LV" sz="1400" b="1" smtClean="0">
              <a:latin typeface="Arial" panose="020B0604020202020204" pitchFamily="34" charset="0"/>
              <a:cs typeface="Arial" panose="020B0604020202020204" pitchFamily="34" charset="0"/>
            </a:rPr>
            <a:t>Līguma noslēgšana</a:t>
          </a:r>
          <a:endParaRPr lang="lv-LV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A2589-B7D6-4FD9-936B-1145F23D35E9}" type="parTrans" cxnId="{1211A75A-5CBB-4ADE-89D8-83319CCDF077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73FB9-4BAB-40C3-9E8C-58569B0C3445}" type="sibTrans" cxnId="{1211A75A-5CBB-4ADE-89D8-83319CCDF077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0ECF4-050C-4527-B948-BCC273832736}">
      <dgm:prSet phldrT="[Text]" custT="1"/>
      <dgm:spPr/>
      <dgm:t>
        <a:bodyPr/>
        <a:lstStyle/>
        <a:p>
          <a:r>
            <a:rPr lang="lv-LV" sz="1400" b="1" i="0" smtClean="0">
              <a:latin typeface="Arial" panose="020B0604020202020204" pitchFamily="34" charset="0"/>
              <a:cs typeface="Arial" panose="020B0604020202020204" pitchFamily="34" charset="0"/>
            </a:rPr>
            <a:t>Iepirkuma</a:t>
          </a:r>
          <a:r>
            <a:rPr lang="lv-LV" sz="1400" i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1400" b="1" i="0" smtClean="0">
              <a:latin typeface="Arial" panose="020B0604020202020204" pitchFamily="34" charset="0"/>
              <a:cs typeface="Arial" panose="020B0604020202020204" pitchFamily="34" charset="0"/>
            </a:rPr>
            <a:t>plānošana</a:t>
          </a:r>
          <a:endParaRPr lang="lv-LV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5E4635-ACDE-4E1E-8086-B71D7A24E5E0}" type="parTrans" cxnId="{39FB77C2-F72D-44C3-81E9-1A58D82AF0E9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AAC95-3F8A-413E-8002-7A2F3B2ABABB}" type="sibTrans" cxnId="{39FB77C2-F72D-44C3-81E9-1A58D82AF0E9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6E613-2374-4DD3-B9E4-EC9A35A35028}">
      <dgm:prSet phldrT="[Text]" custT="1"/>
      <dgm:spPr/>
      <dgm:t>
        <a:bodyPr/>
        <a:lstStyle/>
        <a:p>
          <a:r>
            <a:rPr lang="lv-LV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Piedāvājumu iesniegšana</a:t>
          </a:r>
          <a:endParaRPr lang="lv-LV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69DBF-60A1-4BB6-8792-63C24E6005DC}" type="parTrans" cxnId="{355F8DC1-7B63-4A21-9EEB-28A601E831F5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A12E5-EDBF-48F5-B4F2-C1A126C19CAD}" type="sibTrans" cxnId="{355F8DC1-7B63-4A21-9EEB-28A601E831F5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655F4-4CF7-404B-AB17-A58CDE4A35A1}" type="pres">
      <dgm:prSet presAssocID="{66D3B3E1-18CA-481B-8567-4D6795DAC143}" presName="linearFlow" presStyleCnt="0">
        <dgm:presLayoutVars>
          <dgm:resizeHandles val="exact"/>
        </dgm:presLayoutVars>
      </dgm:prSet>
      <dgm:spPr/>
    </dgm:pt>
    <dgm:pt modelId="{51A112B4-1584-4927-9940-41C7905627CA}" type="pres">
      <dgm:prSet presAssocID="{BC10ECF4-050C-4527-B948-BCC2738327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308A31B-DF21-4198-ACC2-E6E1E6D7B80B}" type="pres">
      <dgm:prSet presAssocID="{BA5AAC95-3F8A-413E-8002-7A2F3B2ABABB}" presName="sibTrans" presStyleLbl="sibTrans2D1" presStyleIdx="0" presStyleCnt="5"/>
      <dgm:spPr/>
      <dgm:t>
        <a:bodyPr/>
        <a:lstStyle/>
        <a:p>
          <a:endParaRPr lang="lv-LV"/>
        </a:p>
      </dgm:t>
    </dgm:pt>
    <dgm:pt modelId="{E871424D-2C32-459C-A24C-1C22B29B72A4}" type="pres">
      <dgm:prSet presAssocID="{BA5AAC95-3F8A-413E-8002-7A2F3B2ABABB}" presName="connectorText" presStyleLbl="sibTrans2D1" presStyleIdx="0" presStyleCnt="5"/>
      <dgm:spPr/>
      <dgm:t>
        <a:bodyPr/>
        <a:lstStyle/>
        <a:p>
          <a:endParaRPr lang="lv-LV"/>
        </a:p>
      </dgm:t>
    </dgm:pt>
    <dgm:pt modelId="{E8235085-4861-4B9D-99E8-2406E2754288}" type="pres">
      <dgm:prSet presAssocID="{4902A8AB-BFB1-469D-BEB4-5798B2BF33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477B4C5-CAF3-4B49-A7E7-F80E8CB820C9}" type="pres">
      <dgm:prSet presAssocID="{FFD30888-3BF6-4579-B3B4-813A03F1C7BB}" presName="sibTrans" presStyleLbl="sibTrans2D1" presStyleIdx="1" presStyleCnt="5"/>
      <dgm:spPr/>
      <dgm:t>
        <a:bodyPr/>
        <a:lstStyle/>
        <a:p>
          <a:endParaRPr lang="lv-LV"/>
        </a:p>
      </dgm:t>
    </dgm:pt>
    <dgm:pt modelId="{C1FC7294-5475-4852-A6DB-EDDFCC159184}" type="pres">
      <dgm:prSet presAssocID="{FFD30888-3BF6-4579-B3B4-813A03F1C7BB}" presName="connectorText" presStyleLbl="sibTrans2D1" presStyleIdx="1" presStyleCnt="5"/>
      <dgm:spPr/>
      <dgm:t>
        <a:bodyPr/>
        <a:lstStyle/>
        <a:p>
          <a:endParaRPr lang="lv-LV"/>
        </a:p>
      </dgm:t>
    </dgm:pt>
    <dgm:pt modelId="{1DFE6A67-A267-4391-9ACB-6393064DDB0A}" type="pres">
      <dgm:prSet presAssocID="{4196E613-2374-4DD3-B9E4-EC9A35A3502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FDA50D1-9F43-46C9-AB47-53D68D13E880}" type="pres">
      <dgm:prSet presAssocID="{C01A12E5-EDBF-48F5-B4F2-C1A126C19CAD}" presName="sibTrans" presStyleLbl="sibTrans2D1" presStyleIdx="2" presStyleCnt="5"/>
      <dgm:spPr/>
      <dgm:t>
        <a:bodyPr/>
        <a:lstStyle/>
        <a:p>
          <a:endParaRPr lang="lv-LV"/>
        </a:p>
      </dgm:t>
    </dgm:pt>
    <dgm:pt modelId="{42C10DB9-BE57-4A9A-B7DA-E351EF9A6F16}" type="pres">
      <dgm:prSet presAssocID="{C01A12E5-EDBF-48F5-B4F2-C1A126C19CAD}" presName="connectorText" presStyleLbl="sibTrans2D1" presStyleIdx="2" presStyleCnt="5"/>
      <dgm:spPr/>
      <dgm:t>
        <a:bodyPr/>
        <a:lstStyle/>
        <a:p>
          <a:endParaRPr lang="lv-LV"/>
        </a:p>
      </dgm:t>
    </dgm:pt>
    <dgm:pt modelId="{FAB3953D-0F18-4836-B71F-7C7955294CE0}" type="pres">
      <dgm:prSet presAssocID="{72137672-D0EA-4B0D-B5F1-8DB32261AB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396DA2A-CEBB-42CF-99B5-56BE8C099B11}" type="pres">
      <dgm:prSet presAssocID="{DB979FB1-ED93-46E2-918C-24D387676597}" presName="sibTrans" presStyleLbl="sibTrans2D1" presStyleIdx="3" presStyleCnt="5"/>
      <dgm:spPr/>
      <dgm:t>
        <a:bodyPr/>
        <a:lstStyle/>
        <a:p>
          <a:endParaRPr lang="lv-LV"/>
        </a:p>
      </dgm:t>
    </dgm:pt>
    <dgm:pt modelId="{DD397170-DEFC-467A-A82F-FCD798730D1F}" type="pres">
      <dgm:prSet presAssocID="{DB979FB1-ED93-46E2-918C-24D387676597}" presName="connectorText" presStyleLbl="sibTrans2D1" presStyleIdx="3" presStyleCnt="5"/>
      <dgm:spPr/>
      <dgm:t>
        <a:bodyPr/>
        <a:lstStyle/>
        <a:p>
          <a:endParaRPr lang="lv-LV"/>
        </a:p>
      </dgm:t>
    </dgm:pt>
    <dgm:pt modelId="{9CE580E3-3311-4DA5-A407-E79521532574}" type="pres">
      <dgm:prSet presAssocID="{25FB450C-1715-47E0-AAB2-F085492BB7C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E153F19-70AA-4234-9E19-D0D801963833}" type="pres">
      <dgm:prSet presAssocID="{652C8F8A-F362-494E-9AF4-6B3BFBD1158A}" presName="sibTrans" presStyleLbl="sibTrans2D1" presStyleIdx="4" presStyleCnt="5"/>
      <dgm:spPr/>
      <dgm:t>
        <a:bodyPr/>
        <a:lstStyle/>
        <a:p>
          <a:endParaRPr lang="lv-LV"/>
        </a:p>
      </dgm:t>
    </dgm:pt>
    <dgm:pt modelId="{6D508463-32B9-471F-8790-3DB5BDF5D497}" type="pres">
      <dgm:prSet presAssocID="{652C8F8A-F362-494E-9AF4-6B3BFBD1158A}" presName="connectorText" presStyleLbl="sibTrans2D1" presStyleIdx="4" presStyleCnt="5"/>
      <dgm:spPr/>
      <dgm:t>
        <a:bodyPr/>
        <a:lstStyle/>
        <a:p>
          <a:endParaRPr lang="lv-LV"/>
        </a:p>
      </dgm:t>
    </dgm:pt>
    <dgm:pt modelId="{009B0029-BC3F-40C5-890D-881F26B5254C}" type="pres">
      <dgm:prSet presAssocID="{9A650582-DE4D-4D9E-B6EE-5A736FC1BC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C74E3A4-2724-403B-AD90-006B1F62BA18}" type="presOf" srcId="{4196E613-2374-4DD3-B9E4-EC9A35A35028}" destId="{1DFE6A67-A267-4391-9ACB-6393064DDB0A}" srcOrd="0" destOrd="0" presId="urn:microsoft.com/office/officeart/2005/8/layout/process2"/>
    <dgm:cxn modelId="{1D8322A6-219E-441D-BA60-A6D039EA5C05}" type="presOf" srcId="{BA5AAC95-3F8A-413E-8002-7A2F3B2ABABB}" destId="{A308A31B-DF21-4198-ACC2-E6E1E6D7B80B}" srcOrd="0" destOrd="0" presId="urn:microsoft.com/office/officeart/2005/8/layout/process2"/>
    <dgm:cxn modelId="{9BA75FA4-1CAE-405F-8153-0FBAB2FB9631}" srcId="{66D3B3E1-18CA-481B-8567-4D6795DAC143}" destId="{4902A8AB-BFB1-469D-BEB4-5798B2BF33EA}" srcOrd="1" destOrd="0" parTransId="{944FD81F-EDC8-420C-BADA-16AF1237A259}" sibTransId="{FFD30888-3BF6-4579-B3B4-813A03F1C7BB}"/>
    <dgm:cxn modelId="{DB663CB4-AE1D-44B5-BD93-5FC01E8F0554}" type="presOf" srcId="{9A650582-DE4D-4D9E-B6EE-5A736FC1BC76}" destId="{009B0029-BC3F-40C5-890D-881F26B5254C}" srcOrd="0" destOrd="0" presId="urn:microsoft.com/office/officeart/2005/8/layout/process2"/>
    <dgm:cxn modelId="{F1AAC8F6-8D89-49FE-B9C0-27D6DBD26CEF}" srcId="{66D3B3E1-18CA-481B-8567-4D6795DAC143}" destId="{72137672-D0EA-4B0D-B5F1-8DB32261AB6F}" srcOrd="3" destOrd="0" parTransId="{7AFE33F3-72F6-4E6A-B294-36F05D0DED12}" sibTransId="{DB979FB1-ED93-46E2-918C-24D387676597}"/>
    <dgm:cxn modelId="{FBD9E74C-9F60-4F32-80EB-CBF022B63F36}" type="presOf" srcId="{652C8F8A-F362-494E-9AF4-6B3BFBD1158A}" destId="{6D508463-32B9-471F-8790-3DB5BDF5D497}" srcOrd="1" destOrd="0" presId="urn:microsoft.com/office/officeart/2005/8/layout/process2"/>
    <dgm:cxn modelId="{1211A75A-5CBB-4ADE-89D8-83319CCDF077}" srcId="{66D3B3E1-18CA-481B-8567-4D6795DAC143}" destId="{9A650582-DE4D-4D9E-B6EE-5A736FC1BC76}" srcOrd="5" destOrd="0" parTransId="{7EEA2589-B7D6-4FD9-936B-1145F23D35E9}" sibTransId="{76173FB9-4BAB-40C3-9E8C-58569B0C3445}"/>
    <dgm:cxn modelId="{EAEEBB73-AFC1-4843-9730-4CE2E35D40EA}" type="presOf" srcId="{72137672-D0EA-4B0D-B5F1-8DB32261AB6F}" destId="{FAB3953D-0F18-4836-B71F-7C7955294CE0}" srcOrd="0" destOrd="0" presId="urn:microsoft.com/office/officeart/2005/8/layout/process2"/>
    <dgm:cxn modelId="{417BB1C2-5ED6-4026-A5F7-D328B2133792}" type="presOf" srcId="{66D3B3E1-18CA-481B-8567-4D6795DAC143}" destId="{8EE655F4-4CF7-404B-AB17-A58CDE4A35A1}" srcOrd="0" destOrd="0" presId="urn:microsoft.com/office/officeart/2005/8/layout/process2"/>
    <dgm:cxn modelId="{A08098C4-1AFE-4C58-809F-482F35EF8480}" type="presOf" srcId="{4902A8AB-BFB1-469D-BEB4-5798B2BF33EA}" destId="{E8235085-4861-4B9D-99E8-2406E2754288}" srcOrd="0" destOrd="0" presId="urn:microsoft.com/office/officeart/2005/8/layout/process2"/>
    <dgm:cxn modelId="{7A7AF919-F3BE-4F22-AF05-3DC23F563BE2}" type="presOf" srcId="{DB979FB1-ED93-46E2-918C-24D387676597}" destId="{1396DA2A-CEBB-42CF-99B5-56BE8C099B11}" srcOrd="0" destOrd="0" presId="urn:microsoft.com/office/officeart/2005/8/layout/process2"/>
    <dgm:cxn modelId="{F12ABE13-ECDF-4338-8E12-DC467848A460}" type="presOf" srcId="{BA5AAC95-3F8A-413E-8002-7A2F3B2ABABB}" destId="{E871424D-2C32-459C-A24C-1C22B29B72A4}" srcOrd="1" destOrd="0" presId="urn:microsoft.com/office/officeart/2005/8/layout/process2"/>
    <dgm:cxn modelId="{3F504A68-F33C-4718-B8D2-4E4D75EBB942}" type="presOf" srcId="{C01A12E5-EDBF-48F5-B4F2-C1A126C19CAD}" destId="{42C10DB9-BE57-4A9A-B7DA-E351EF9A6F16}" srcOrd="1" destOrd="0" presId="urn:microsoft.com/office/officeart/2005/8/layout/process2"/>
    <dgm:cxn modelId="{47C59062-50CB-4640-86DA-0F41E4C34B8F}" srcId="{66D3B3E1-18CA-481B-8567-4D6795DAC143}" destId="{25FB450C-1715-47E0-AAB2-F085492BB7C8}" srcOrd="4" destOrd="0" parTransId="{1663FB35-5C3A-4845-9B2D-8009B582BAD2}" sibTransId="{652C8F8A-F362-494E-9AF4-6B3BFBD1158A}"/>
    <dgm:cxn modelId="{8808AEBC-DE2D-4C40-A8AF-D8D77D7CCC36}" type="presOf" srcId="{FFD30888-3BF6-4579-B3B4-813A03F1C7BB}" destId="{3477B4C5-CAF3-4B49-A7E7-F80E8CB820C9}" srcOrd="0" destOrd="0" presId="urn:microsoft.com/office/officeart/2005/8/layout/process2"/>
    <dgm:cxn modelId="{39FB77C2-F72D-44C3-81E9-1A58D82AF0E9}" srcId="{66D3B3E1-18CA-481B-8567-4D6795DAC143}" destId="{BC10ECF4-050C-4527-B948-BCC273832736}" srcOrd="0" destOrd="0" parTransId="{CF5E4635-ACDE-4E1E-8086-B71D7A24E5E0}" sibTransId="{BA5AAC95-3F8A-413E-8002-7A2F3B2ABABB}"/>
    <dgm:cxn modelId="{A59B9AE1-2AD7-4ED0-A28B-81389EFB6539}" type="presOf" srcId="{25FB450C-1715-47E0-AAB2-F085492BB7C8}" destId="{9CE580E3-3311-4DA5-A407-E79521532574}" srcOrd="0" destOrd="0" presId="urn:microsoft.com/office/officeart/2005/8/layout/process2"/>
    <dgm:cxn modelId="{F2A4AB42-754A-4991-815B-A81648DBA64C}" type="presOf" srcId="{FFD30888-3BF6-4579-B3B4-813A03F1C7BB}" destId="{C1FC7294-5475-4852-A6DB-EDDFCC159184}" srcOrd="1" destOrd="0" presId="urn:microsoft.com/office/officeart/2005/8/layout/process2"/>
    <dgm:cxn modelId="{491E1F2E-C88C-4888-BCC8-6EB0C4C4A069}" type="presOf" srcId="{BC10ECF4-050C-4527-B948-BCC273832736}" destId="{51A112B4-1584-4927-9940-41C7905627CA}" srcOrd="0" destOrd="0" presId="urn:microsoft.com/office/officeart/2005/8/layout/process2"/>
    <dgm:cxn modelId="{F12ADF34-1A66-4B7A-A5BD-872B310A2E29}" type="presOf" srcId="{652C8F8A-F362-494E-9AF4-6B3BFBD1158A}" destId="{6E153F19-70AA-4234-9E19-D0D801963833}" srcOrd="0" destOrd="0" presId="urn:microsoft.com/office/officeart/2005/8/layout/process2"/>
    <dgm:cxn modelId="{355F8DC1-7B63-4A21-9EEB-28A601E831F5}" srcId="{66D3B3E1-18CA-481B-8567-4D6795DAC143}" destId="{4196E613-2374-4DD3-B9E4-EC9A35A35028}" srcOrd="2" destOrd="0" parTransId="{8CC69DBF-60A1-4BB6-8792-63C24E6005DC}" sibTransId="{C01A12E5-EDBF-48F5-B4F2-C1A126C19CAD}"/>
    <dgm:cxn modelId="{46238E62-ACC4-4E6C-B24E-DD63332BF649}" type="presOf" srcId="{DB979FB1-ED93-46E2-918C-24D387676597}" destId="{DD397170-DEFC-467A-A82F-FCD798730D1F}" srcOrd="1" destOrd="0" presId="urn:microsoft.com/office/officeart/2005/8/layout/process2"/>
    <dgm:cxn modelId="{E94CC0DD-C12E-413E-BBF0-5F7B3FC9649B}" type="presOf" srcId="{C01A12E5-EDBF-48F5-B4F2-C1A126C19CAD}" destId="{9FDA50D1-9F43-46C9-AB47-53D68D13E880}" srcOrd="0" destOrd="0" presId="urn:microsoft.com/office/officeart/2005/8/layout/process2"/>
    <dgm:cxn modelId="{E50C3E80-5D09-443D-A668-2051AE8FEE4A}" type="presParOf" srcId="{8EE655F4-4CF7-404B-AB17-A58CDE4A35A1}" destId="{51A112B4-1584-4927-9940-41C7905627CA}" srcOrd="0" destOrd="0" presId="urn:microsoft.com/office/officeart/2005/8/layout/process2"/>
    <dgm:cxn modelId="{09D22D85-DB12-4960-9A5C-3A9DF2B83CCF}" type="presParOf" srcId="{8EE655F4-4CF7-404B-AB17-A58CDE4A35A1}" destId="{A308A31B-DF21-4198-ACC2-E6E1E6D7B80B}" srcOrd="1" destOrd="0" presId="urn:microsoft.com/office/officeart/2005/8/layout/process2"/>
    <dgm:cxn modelId="{DA985587-9691-424E-9300-96C0A796E5B3}" type="presParOf" srcId="{A308A31B-DF21-4198-ACC2-E6E1E6D7B80B}" destId="{E871424D-2C32-459C-A24C-1C22B29B72A4}" srcOrd="0" destOrd="0" presId="urn:microsoft.com/office/officeart/2005/8/layout/process2"/>
    <dgm:cxn modelId="{B24FC407-211E-4FC3-932B-D67116D71179}" type="presParOf" srcId="{8EE655F4-4CF7-404B-AB17-A58CDE4A35A1}" destId="{E8235085-4861-4B9D-99E8-2406E2754288}" srcOrd="2" destOrd="0" presId="urn:microsoft.com/office/officeart/2005/8/layout/process2"/>
    <dgm:cxn modelId="{E848D215-89D5-483C-AC5F-959809B8945D}" type="presParOf" srcId="{8EE655F4-4CF7-404B-AB17-A58CDE4A35A1}" destId="{3477B4C5-CAF3-4B49-A7E7-F80E8CB820C9}" srcOrd="3" destOrd="0" presId="urn:microsoft.com/office/officeart/2005/8/layout/process2"/>
    <dgm:cxn modelId="{F46496F1-CCFB-4750-B719-599E66EF1C51}" type="presParOf" srcId="{3477B4C5-CAF3-4B49-A7E7-F80E8CB820C9}" destId="{C1FC7294-5475-4852-A6DB-EDDFCC159184}" srcOrd="0" destOrd="0" presId="urn:microsoft.com/office/officeart/2005/8/layout/process2"/>
    <dgm:cxn modelId="{08D0DD55-88F7-476D-B54D-7827E12BEBBB}" type="presParOf" srcId="{8EE655F4-4CF7-404B-AB17-A58CDE4A35A1}" destId="{1DFE6A67-A267-4391-9ACB-6393064DDB0A}" srcOrd="4" destOrd="0" presId="urn:microsoft.com/office/officeart/2005/8/layout/process2"/>
    <dgm:cxn modelId="{563BF61D-33FC-464E-B21A-967481570BB9}" type="presParOf" srcId="{8EE655F4-4CF7-404B-AB17-A58CDE4A35A1}" destId="{9FDA50D1-9F43-46C9-AB47-53D68D13E880}" srcOrd="5" destOrd="0" presId="urn:microsoft.com/office/officeart/2005/8/layout/process2"/>
    <dgm:cxn modelId="{0DEDA978-81C1-45C7-AC30-10CA757F47D4}" type="presParOf" srcId="{9FDA50D1-9F43-46C9-AB47-53D68D13E880}" destId="{42C10DB9-BE57-4A9A-B7DA-E351EF9A6F16}" srcOrd="0" destOrd="0" presId="urn:microsoft.com/office/officeart/2005/8/layout/process2"/>
    <dgm:cxn modelId="{46913C36-9383-4EC4-85BB-E16729003A58}" type="presParOf" srcId="{8EE655F4-4CF7-404B-AB17-A58CDE4A35A1}" destId="{FAB3953D-0F18-4836-B71F-7C7955294CE0}" srcOrd="6" destOrd="0" presId="urn:microsoft.com/office/officeart/2005/8/layout/process2"/>
    <dgm:cxn modelId="{F9CF486C-DA61-4A38-8EDF-93D475040DBC}" type="presParOf" srcId="{8EE655F4-4CF7-404B-AB17-A58CDE4A35A1}" destId="{1396DA2A-CEBB-42CF-99B5-56BE8C099B11}" srcOrd="7" destOrd="0" presId="urn:microsoft.com/office/officeart/2005/8/layout/process2"/>
    <dgm:cxn modelId="{45777DC5-9B39-4976-8773-BE95D8BC98D8}" type="presParOf" srcId="{1396DA2A-CEBB-42CF-99B5-56BE8C099B11}" destId="{DD397170-DEFC-467A-A82F-FCD798730D1F}" srcOrd="0" destOrd="0" presId="urn:microsoft.com/office/officeart/2005/8/layout/process2"/>
    <dgm:cxn modelId="{682CD7B3-2C7B-4DBC-A07E-AAB60FD10267}" type="presParOf" srcId="{8EE655F4-4CF7-404B-AB17-A58CDE4A35A1}" destId="{9CE580E3-3311-4DA5-A407-E79521532574}" srcOrd="8" destOrd="0" presId="urn:microsoft.com/office/officeart/2005/8/layout/process2"/>
    <dgm:cxn modelId="{7ED1ECFA-51C9-49F3-8DA4-26C1DA35BEE6}" type="presParOf" srcId="{8EE655F4-4CF7-404B-AB17-A58CDE4A35A1}" destId="{6E153F19-70AA-4234-9E19-D0D801963833}" srcOrd="9" destOrd="0" presId="urn:microsoft.com/office/officeart/2005/8/layout/process2"/>
    <dgm:cxn modelId="{90DBD888-CFF3-4228-87A0-52B9B2AC90EB}" type="presParOf" srcId="{6E153F19-70AA-4234-9E19-D0D801963833}" destId="{6D508463-32B9-471F-8790-3DB5BDF5D497}" srcOrd="0" destOrd="0" presId="urn:microsoft.com/office/officeart/2005/8/layout/process2"/>
    <dgm:cxn modelId="{4C3765E1-A175-4684-9C56-E8DEF1E29188}" type="presParOf" srcId="{8EE655F4-4CF7-404B-AB17-A58CDE4A35A1}" destId="{009B0029-BC3F-40C5-890D-881F26B5254C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6E33C-CBF2-45CA-9FCA-41FFF0CDBB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C4CE56D-A0B7-48E1-B0FA-AA715C3CA86F}">
      <dgm:prSet phldrT="[Text]" custT="1"/>
      <dgm:spPr>
        <a:solidFill>
          <a:srgbClr val="00B050"/>
        </a:solidFill>
      </dgm:spPr>
      <dgm:t>
        <a:bodyPr/>
        <a:lstStyle/>
        <a:p>
          <a:r>
            <a:rPr lang="lv-LV" sz="2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Pozitīvs atzinums</a:t>
          </a:r>
        </a:p>
      </dgm:t>
    </dgm:pt>
    <dgm:pt modelId="{D592EECE-F049-480B-AAD0-D594A0766D0E}" type="parTrans" cxnId="{5A53982D-03B1-407E-8B48-540CA3F10F8E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A1A4B6B8-2EC9-48DF-8201-A9EE11D95F34}" type="sibTrans" cxnId="{5A53982D-03B1-407E-8B48-540CA3F10F8E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2DB00A20-D13C-4683-872E-E6C33456BD3D}">
      <dgm:prSet phldrT="[Text]" custT="1"/>
      <dgm:spPr>
        <a:solidFill>
          <a:srgbClr val="00B050">
            <a:alpha val="22000"/>
          </a:srgbClr>
        </a:solidFill>
      </dgm:spPr>
      <dgm:t>
        <a:bodyPr/>
        <a:lstStyle/>
        <a:p>
          <a:r>
            <a:rPr lang="lv-LV" sz="2000" dirty="0">
              <a:latin typeface="Calibri" panose="020F0502020204030204" pitchFamily="34" charset="0"/>
            </a:rPr>
            <a:t>nav konstatēti </a:t>
          </a:r>
          <a:r>
            <a:rPr lang="lv-LV" sz="2000" dirty="0" smtClean="0">
              <a:latin typeface="Calibri" panose="020F0502020204030204" pitchFamily="34" charset="0"/>
            </a:rPr>
            <a:t>pārkāpumi</a:t>
          </a:r>
          <a:endParaRPr lang="lv-LV" sz="2000" dirty="0">
            <a:latin typeface="Calibri" panose="020F0502020204030204" pitchFamily="34" charset="0"/>
          </a:endParaRPr>
        </a:p>
      </dgm:t>
    </dgm:pt>
    <dgm:pt modelId="{B3D78A40-191F-4A78-8F70-152812D965BA}" type="parTrans" cxnId="{98567E37-1E27-45BC-A355-D274CFD9B3F8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066B3BAC-485A-419D-AF52-665EBF1E8988}" type="sibTrans" cxnId="{98567E37-1E27-45BC-A355-D274CFD9B3F8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145E8185-6A78-4DA4-AF04-431DE6503EB2}">
      <dgm:prSet phldrT="[Text]" custT="1"/>
      <dgm:spPr>
        <a:solidFill>
          <a:srgbClr val="FFC000"/>
        </a:solidFill>
      </dgm:spPr>
      <dgm:t>
        <a:bodyPr/>
        <a:lstStyle/>
        <a:p>
          <a:r>
            <a:rPr lang="lv-LV" sz="2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Atzinums ar iebildumiem</a:t>
          </a:r>
        </a:p>
      </dgm:t>
    </dgm:pt>
    <dgm:pt modelId="{773B7FA5-8CC8-4E90-9832-320CB961CB73}" type="parTrans" cxnId="{DDEF3847-6CF1-445C-AA50-D66291104B1E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BC380508-E1D4-48FB-A78E-E7DE7A3B5A8C}" type="sibTrans" cxnId="{DDEF3847-6CF1-445C-AA50-D66291104B1E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86D96952-F20C-48C3-94C6-9B34572A29FF}">
      <dgm:prSet phldrT="[Text]" custT="1"/>
      <dgm:spPr>
        <a:solidFill>
          <a:srgbClr val="FFC000">
            <a:alpha val="31000"/>
          </a:srgbClr>
        </a:solidFill>
      </dgm:spPr>
      <dgm:t>
        <a:bodyPr/>
        <a:lstStyle/>
        <a:p>
          <a:pPr algn="l"/>
          <a:r>
            <a:rPr lang="lv-LV" sz="2000" dirty="0" smtClean="0">
              <a:latin typeface="Calibri" panose="020F0502020204030204" pitchFamily="34" charset="0"/>
            </a:rPr>
            <a:t>Konstatētos pārkāpumus </a:t>
          </a:r>
          <a:r>
            <a:rPr lang="lv-LV" sz="2000" u="sng" dirty="0" smtClean="0">
              <a:latin typeface="Calibri" panose="020F0502020204030204" pitchFamily="34" charset="0"/>
            </a:rPr>
            <a:t>ir </a:t>
          </a:r>
          <a:r>
            <a:rPr lang="lv-LV" sz="2000" u="sng" dirty="0">
              <a:latin typeface="Calibri" panose="020F0502020204030204" pitchFamily="34" charset="0"/>
            </a:rPr>
            <a:t>iespējams </a:t>
          </a:r>
          <a:r>
            <a:rPr lang="lv-LV" sz="2000" u="sng" dirty="0" smtClean="0">
              <a:latin typeface="Calibri" panose="020F0502020204030204" pitchFamily="34" charset="0"/>
            </a:rPr>
            <a:t>novērst</a:t>
          </a:r>
          <a:endParaRPr lang="lv-LV" sz="2000" dirty="0">
            <a:latin typeface="Calibri" panose="020F0502020204030204" pitchFamily="34" charset="0"/>
          </a:endParaRPr>
        </a:p>
      </dgm:t>
    </dgm:pt>
    <dgm:pt modelId="{D533B72A-9F0A-4412-83D0-9FFE79158582}" type="parTrans" cxnId="{F989D023-2384-485F-B317-D6C5644B71C0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019C331E-B56D-4838-BD3B-6B7C41DDCFA7}" type="sibTrans" cxnId="{F989D023-2384-485F-B317-D6C5644B71C0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3237F402-47CB-4209-8778-A5B8055DDDE9}">
      <dgm:prSet phldrT="[Text]" custT="1"/>
      <dgm:spPr>
        <a:solidFill>
          <a:srgbClr val="FC2610"/>
        </a:solidFill>
      </dgm:spPr>
      <dgm:t>
        <a:bodyPr/>
        <a:lstStyle/>
        <a:p>
          <a:r>
            <a:rPr lang="lv-LV" sz="2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Negatīvs atzinums</a:t>
          </a:r>
        </a:p>
      </dgm:t>
    </dgm:pt>
    <dgm:pt modelId="{E4CB5EF4-090F-442D-82D3-CF3B7CF077FA}" type="parTrans" cxnId="{2ACB2C75-C32D-401E-83AC-A957168AB23C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FD1AE106-AC58-450B-9E74-5358D4E5F104}" type="sibTrans" cxnId="{2ACB2C75-C32D-401E-83AC-A957168AB23C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C1F43E20-8DB0-46AE-9BBF-C5F852D84260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lv-LV" sz="2000" dirty="0" smtClean="0">
              <a:latin typeface="Calibri" panose="020F0502020204030204" pitchFamily="34" charset="0"/>
            </a:rPr>
            <a:t>Pārkāpumus </a:t>
          </a:r>
          <a:r>
            <a:rPr lang="lv-LV" sz="2000" u="sng" dirty="0" smtClean="0">
              <a:latin typeface="Calibri" panose="020F0502020204030204" pitchFamily="34" charset="0"/>
            </a:rPr>
            <a:t>nav </a:t>
          </a:r>
          <a:r>
            <a:rPr lang="lv-LV" sz="2000" u="sng" dirty="0">
              <a:latin typeface="Calibri" panose="020F0502020204030204" pitchFamily="34" charset="0"/>
            </a:rPr>
            <a:t>iespējams novērst</a:t>
          </a:r>
          <a:r>
            <a:rPr lang="lv-LV" sz="2000" u="none" dirty="0">
              <a:latin typeface="Calibri" panose="020F0502020204030204" pitchFamily="34" charset="0"/>
            </a:rPr>
            <a:t> </a:t>
          </a:r>
          <a:r>
            <a:rPr lang="lv-LV" sz="2000" dirty="0" smtClean="0">
              <a:latin typeface="Calibri" panose="020F0502020204030204" pitchFamily="34" charset="0"/>
            </a:rPr>
            <a:t>un tie var </a:t>
          </a:r>
          <a:r>
            <a:rPr lang="lv-LV" sz="2000" dirty="0">
              <a:latin typeface="Calibri" panose="020F0502020204030204" pitchFamily="34" charset="0"/>
            </a:rPr>
            <a:t>ietekmēt lēmumu par līguma slēgšanas tiesību piešķiršanu</a:t>
          </a:r>
        </a:p>
      </dgm:t>
    </dgm:pt>
    <dgm:pt modelId="{FF01AD7C-5706-44F7-9CC1-1F644A9B0CF2}" type="parTrans" cxnId="{7D5D940B-A935-4C8C-9A38-70C91CC03FE7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2284ACED-28D7-4B9B-9414-6B0AEDA973A4}" type="sibTrans" cxnId="{7D5D940B-A935-4C8C-9A38-70C91CC03FE7}">
      <dgm:prSet/>
      <dgm:spPr/>
      <dgm:t>
        <a:bodyPr/>
        <a:lstStyle/>
        <a:p>
          <a:endParaRPr lang="lv-LV">
            <a:latin typeface="Calibri" panose="020F0502020204030204" pitchFamily="34" charset="0"/>
          </a:endParaRPr>
        </a:p>
      </dgm:t>
    </dgm:pt>
    <dgm:pt modelId="{38638D12-490C-454D-BAA3-FFB4B6655C4E}">
      <dgm:prSet phldrT="[Text]" custT="1"/>
      <dgm:spPr>
        <a:solidFill>
          <a:srgbClr val="00B050">
            <a:alpha val="22000"/>
          </a:srgbClr>
        </a:solidFill>
      </dgm:spPr>
      <dgm:t>
        <a:bodyPr/>
        <a:lstStyle/>
        <a:p>
          <a:r>
            <a:rPr lang="lv-LV" sz="2000" dirty="0" smtClean="0">
              <a:latin typeface="Calibri" panose="020F0502020204030204" pitchFamily="34" charset="0"/>
            </a:rPr>
            <a:t>pārkāpumi nav būtiski</a:t>
          </a:r>
          <a:endParaRPr lang="lv-LV" sz="2000" dirty="0">
            <a:latin typeface="Calibri" panose="020F0502020204030204" pitchFamily="34" charset="0"/>
          </a:endParaRPr>
        </a:p>
      </dgm:t>
    </dgm:pt>
    <dgm:pt modelId="{5A701A6A-C180-4C4D-8ED0-FA80FACE74CF}" type="parTrans" cxnId="{1F52CC79-7328-4856-9C49-5C4C0DC05F73}">
      <dgm:prSet/>
      <dgm:spPr/>
      <dgm:t>
        <a:bodyPr/>
        <a:lstStyle/>
        <a:p>
          <a:endParaRPr lang="lv-LV"/>
        </a:p>
      </dgm:t>
    </dgm:pt>
    <dgm:pt modelId="{C34D9562-D20C-4BAA-AB5D-56C9B1833E09}" type="sibTrans" cxnId="{1F52CC79-7328-4856-9C49-5C4C0DC05F73}">
      <dgm:prSet/>
      <dgm:spPr/>
      <dgm:t>
        <a:bodyPr/>
        <a:lstStyle/>
        <a:p>
          <a:endParaRPr lang="lv-LV"/>
        </a:p>
      </dgm:t>
    </dgm:pt>
    <dgm:pt modelId="{6E4E5C64-3D04-4FF6-B31B-5AB56FCC7D98}" type="pres">
      <dgm:prSet presAssocID="{DEA6E33C-CBF2-45CA-9FCA-41FFF0CDBB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9FB3E6E3-5143-4A78-B20F-B67D4017FD74}" type="pres">
      <dgm:prSet presAssocID="{7C4CE56D-A0B7-48E1-B0FA-AA715C3CA86F}" presName="linNode" presStyleCnt="0"/>
      <dgm:spPr/>
      <dgm:t>
        <a:bodyPr/>
        <a:lstStyle/>
        <a:p>
          <a:endParaRPr lang="lv-LV"/>
        </a:p>
      </dgm:t>
    </dgm:pt>
    <dgm:pt modelId="{627DF9C5-2746-4D98-B9D7-10B76777A59A}" type="pres">
      <dgm:prSet presAssocID="{7C4CE56D-A0B7-48E1-B0FA-AA715C3CA86F}" presName="parentText" presStyleLbl="node1" presStyleIdx="0" presStyleCnt="3" custScaleX="88715" custScaleY="75093" custLinFactNeighborX="-4" custLinFactNeighborY="-10898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5C7DC2D-91BC-4BC0-B699-E34AF7FB40C6}" type="pres">
      <dgm:prSet presAssocID="{7C4CE56D-A0B7-48E1-B0FA-AA715C3CA86F}" presName="descendantText" presStyleLbl="alignAccFollowNode1" presStyleIdx="0" presStyleCnt="3" custScaleX="141016" custScaleY="89529" custLinFactNeighborX="-3740" custLinFactNeighborY="-5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407F1CC-F1CF-49E0-91A4-66122821770A}" type="pres">
      <dgm:prSet presAssocID="{A1A4B6B8-2EC9-48DF-8201-A9EE11D95F34}" presName="sp" presStyleCnt="0"/>
      <dgm:spPr/>
      <dgm:t>
        <a:bodyPr/>
        <a:lstStyle/>
        <a:p>
          <a:endParaRPr lang="lv-LV"/>
        </a:p>
      </dgm:t>
    </dgm:pt>
    <dgm:pt modelId="{5123B7A4-6F52-4D91-9D3E-AD673534F717}" type="pres">
      <dgm:prSet presAssocID="{145E8185-6A78-4DA4-AF04-431DE6503EB2}" presName="linNode" presStyleCnt="0"/>
      <dgm:spPr/>
      <dgm:t>
        <a:bodyPr/>
        <a:lstStyle/>
        <a:p>
          <a:endParaRPr lang="lv-LV"/>
        </a:p>
      </dgm:t>
    </dgm:pt>
    <dgm:pt modelId="{E744EB0D-24C9-48C1-BA80-824CC9503C64}" type="pres">
      <dgm:prSet presAssocID="{145E8185-6A78-4DA4-AF04-431DE6503EB2}" presName="parentText" presStyleLbl="node1" presStyleIdx="1" presStyleCnt="3" custScaleX="78961" custScaleY="82973" custLinFactNeighborX="-3395" custLinFactNeighborY="-839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69EC98-307E-4076-B6C3-60D952626923}" type="pres">
      <dgm:prSet presAssocID="{145E8185-6A78-4DA4-AF04-431DE6503EB2}" presName="descendantText" presStyleLbl="alignAccFollowNode1" presStyleIdx="1" presStyleCnt="3" custScaleX="122355" custScaleY="95600" custLinFactNeighborX="-3449" custLinFactNeighborY="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3E8BA1F-F5FE-4A91-B186-91CAF2FF578C}" type="pres">
      <dgm:prSet presAssocID="{BC380508-E1D4-48FB-A78E-E7DE7A3B5A8C}" presName="sp" presStyleCnt="0"/>
      <dgm:spPr/>
      <dgm:t>
        <a:bodyPr/>
        <a:lstStyle/>
        <a:p>
          <a:endParaRPr lang="lv-LV"/>
        </a:p>
      </dgm:t>
    </dgm:pt>
    <dgm:pt modelId="{7D6A7936-174C-4845-A679-514F04414439}" type="pres">
      <dgm:prSet presAssocID="{3237F402-47CB-4209-8778-A5B8055DDDE9}" presName="linNode" presStyleCnt="0"/>
      <dgm:spPr/>
      <dgm:t>
        <a:bodyPr/>
        <a:lstStyle/>
        <a:p>
          <a:endParaRPr lang="lv-LV"/>
        </a:p>
      </dgm:t>
    </dgm:pt>
    <dgm:pt modelId="{16530BF7-6E38-4D15-943F-4AC21E35587C}" type="pres">
      <dgm:prSet presAssocID="{3237F402-47CB-4209-8778-A5B8055DDDE9}" presName="parentText" presStyleLbl="node1" presStyleIdx="2" presStyleCnt="3" custScaleX="82866" custScaleY="69703" custLinFactNeighborX="-3398" custLinFactNeighborY="94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70C818A-C576-4E50-B104-D18007A4981F}" type="pres">
      <dgm:prSet presAssocID="{3237F402-47CB-4209-8778-A5B8055DDDE9}" presName="descendantText" presStyleLbl="alignAccFollowNode1" presStyleIdx="2" presStyleCnt="3" custScaleX="128713" custScaleY="82398" custLinFactNeighborX="-3055" custLinFactNeighborY="242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5C1ACF92-549D-4162-AA8F-96C90F22DB99}" type="presOf" srcId="{2DB00A20-D13C-4683-872E-E6C33456BD3D}" destId="{E5C7DC2D-91BC-4BC0-B699-E34AF7FB40C6}" srcOrd="0" destOrd="0" presId="urn:microsoft.com/office/officeart/2005/8/layout/vList5"/>
    <dgm:cxn modelId="{98567E37-1E27-45BC-A355-D274CFD9B3F8}" srcId="{7C4CE56D-A0B7-48E1-B0FA-AA715C3CA86F}" destId="{2DB00A20-D13C-4683-872E-E6C33456BD3D}" srcOrd="0" destOrd="0" parTransId="{B3D78A40-191F-4A78-8F70-152812D965BA}" sibTransId="{066B3BAC-485A-419D-AF52-665EBF1E8988}"/>
    <dgm:cxn modelId="{DDEF3847-6CF1-445C-AA50-D66291104B1E}" srcId="{DEA6E33C-CBF2-45CA-9FCA-41FFF0CDBB45}" destId="{145E8185-6A78-4DA4-AF04-431DE6503EB2}" srcOrd="1" destOrd="0" parTransId="{773B7FA5-8CC8-4E90-9832-320CB961CB73}" sibTransId="{BC380508-E1D4-48FB-A78E-E7DE7A3B5A8C}"/>
    <dgm:cxn modelId="{03855792-D7D3-4318-9BE8-BD1356930A11}" type="presOf" srcId="{C1F43E20-8DB0-46AE-9BBF-C5F852D84260}" destId="{E70C818A-C576-4E50-B104-D18007A4981F}" srcOrd="0" destOrd="0" presId="urn:microsoft.com/office/officeart/2005/8/layout/vList5"/>
    <dgm:cxn modelId="{1F52CC79-7328-4856-9C49-5C4C0DC05F73}" srcId="{7C4CE56D-A0B7-48E1-B0FA-AA715C3CA86F}" destId="{38638D12-490C-454D-BAA3-FFB4B6655C4E}" srcOrd="1" destOrd="0" parTransId="{5A701A6A-C180-4C4D-8ED0-FA80FACE74CF}" sibTransId="{C34D9562-D20C-4BAA-AB5D-56C9B1833E09}"/>
    <dgm:cxn modelId="{3F313D0B-D564-4C54-98E8-E93B6EED58CB}" type="presOf" srcId="{7C4CE56D-A0B7-48E1-B0FA-AA715C3CA86F}" destId="{627DF9C5-2746-4D98-B9D7-10B76777A59A}" srcOrd="0" destOrd="0" presId="urn:microsoft.com/office/officeart/2005/8/layout/vList5"/>
    <dgm:cxn modelId="{3BCF0D24-13F9-47FE-8C57-AA5A4AC6FDFA}" type="presOf" srcId="{3237F402-47CB-4209-8778-A5B8055DDDE9}" destId="{16530BF7-6E38-4D15-943F-4AC21E35587C}" srcOrd="0" destOrd="0" presId="urn:microsoft.com/office/officeart/2005/8/layout/vList5"/>
    <dgm:cxn modelId="{F989D023-2384-485F-B317-D6C5644B71C0}" srcId="{145E8185-6A78-4DA4-AF04-431DE6503EB2}" destId="{86D96952-F20C-48C3-94C6-9B34572A29FF}" srcOrd="0" destOrd="0" parTransId="{D533B72A-9F0A-4412-83D0-9FFE79158582}" sibTransId="{019C331E-B56D-4838-BD3B-6B7C41DDCFA7}"/>
    <dgm:cxn modelId="{00E6AFE4-E4A9-4A0C-8425-C839F8A17334}" type="presOf" srcId="{DEA6E33C-CBF2-45CA-9FCA-41FFF0CDBB45}" destId="{6E4E5C64-3D04-4FF6-B31B-5AB56FCC7D98}" srcOrd="0" destOrd="0" presId="urn:microsoft.com/office/officeart/2005/8/layout/vList5"/>
    <dgm:cxn modelId="{2F6ABC5E-82CA-4D16-9A90-155883EEFB96}" type="presOf" srcId="{145E8185-6A78-4DA4-AF04-431DE6503EB2}" destId="{E744EB0D-24C9-48C1-BA80-824CC9503C64}" srcOrd="0" destOrd="0" presId="urn:microsoft.com/office/officeart/2005/8/layout/vList5"/>
    <dgm:cxn modelId="{2ACB2C75-C32D-401E-83AC-A957168AB23C}" srcId="{DEA6E33C-CBF2-45CA-9FCA-41FFF0CDBB45}" destId="{3237F402-47CB-4209-8778-A5B8055DDDE9}" srcOrd="2" destOrd="0" parTransId="{E4CB5EF4-090F-442D-82D3-CF3B7CF077FA}" sibTransId="{FD1AE106-AC58-450B-9E74-5358D4E5F104}"/>
    <dgm:cxn modelId="{7D5D940B-A935-4C8C-9A38-70C91CC03FE7}" srcId="{3237F402-47CB-4209-8778-A5B8055DDDE9}" destId="{C1F43E20-8DB0-46AE-9BBF-C5F852D84260}" srcOrd="0" destOrd="0" parTransId="{FF01AD7C-5706-44F7-9CC1-1F644A9B0CF2}" sibTransId="{2284ACED-28D7-4B9B-9414-6B0AEDA973A4}"/>
    <dgm:cxn modelId="{369F6852-34EC-4BAC-946A-06D39E908DE3}" type="presOf" srcId="{86D96952-F20C-48C3-94C6-9B34572A29FF}" destId="{A569EC98-307E-4076-B6C3-60D952626923}" srcOrd="0" destOrd="0" presId="urn:microsoft.com/office/officeart/2005/8/layout/vList5"/>
    <dgm:cxn modelId="{6D39620F-5D4C-4D53-BA0A-62F9931EDE3B}" type="presOf" srcId="{38638D12-490C-454D-BAA3-FFB4B6655C4E}" destId="{E5C7DC2D-91BC-4BC0-B699-E34AF7FB40C6}" srcOrd="0" destOrd="1" presId="urn:microsoft.com/office/officeart/2005/8/layout/vList5"/>
    <dgm:cxn modelId="{5A53982D-03B1-407E-8B48-540CA3F10F8E}" srcId="{DEA6E33C-CBF2-45CA-9FCA-41FFF0CDBB45}" destId="{7C4CE56D-A0B7-48E1-B0FA-AA715C3CA86F}" srcOrd="0" destOrd="0" parTransId="{D592EECE-F049-480B-AAD0-D594A0766D0E}" sibTransId="{A1A4B6B8-2EC9-48DF-8201-A9EE11D95F34}"/>
    <dgm:cxn modelId="{34A1AB8F-75F2-44B2-9CA6-F77A41217841}" type="presParOf" srcId="{6E4E5C64-3D04-4FF6-B31B-5AB56FCC7D98}" destId="{9FB3E6E3-5143-4A78-B20F-B67D4017FD74}" srcOrd="0" destOrd="0" presId="urn:microsoft.com/office/officeart/2005/8/layout/vList5"/>
    <dgm:cxn modelId="{92893590-4974-43BE-B3E8-C9A63E5A26AA}" type="presParOf" srcId="{9FB3E6E3-5143-4A78-B20F-B67D4017FD74}" destId="{627DF9C5-2746-4D98-B9D7-10B76777A59A}" srcOrd="0" destOrd="0" presId="urn:microsoft.com/office/officeart/2005/8/layout/vList5"/>
    <dgm:cxn modelId="{E4CCEDE9-477F-4169-A7E0-42DC3AF84975}" type="presParOf" srcId="{9FB3E6E3-5143-4A78-B20F-B67D4017FD74}" destId="{E5C7DC2D-91BC-4BC0-B699-E34AF7FB40C6}" srcOrd="1" destOrd="0" presId="urn:microsoft.com/office/officeart/2005/8/layout/vList5"/>
    <dgm:cxn modelId="{638B2D9A-1F18-422F-8E55-96D363030BFC}" type="presParOf" srcId="{6E4E5C64-3D04-4FF6-B31B-5AB56FCC7D98}" destId="{3407F1CC-F1CF-49E0-91A4-66122821770A}" srcOrd="1" destOrd="0" presId="urn:microsoft.com/office/officeart/2005/8/layout/vList5"/>
    <dgm:cxn modelId="{79C5B013-E476-4EE8-BE78-02C44E53BA7A}" type="presParOf" srcId="{6E4E5C64-3D04-4FF6-B31B-5AB56FCC7D98}" destId="{5123B7A4-6F52-4D91-9D3E-AD673534F717}" srcOrd="2" destOrd="0" presId="urn:microsoft.com/office/officeart/2005/8/layout/vList5"/>
    <dgm:cxn modelId="{36013026-F9B5-42E9-8C60-85286E6018EA}" type="presParOf" srcId="{5123B7A4-6F52-4D91-9D3E-AD673534F717}" destId="{E744EB0D-24C9-48C1-BA80-824CC9503C64}" srcOrd="0" destOrd="0" presId="urn:microsoft.com/office/officeart/2005/8/layout/vList5"/>
    <dgm:cxn modelId="{109E36AD-A3E3-4939-91BA-B8B1DDE2B34F}" type="presParOf" srcId="{5123B7A4-6F52-4D91-9D3E-AD673534F717}" destId="{A569EC98-307E-4076-B6C3-60D952626923}" srcOrd="1" destOrd="0" presId="urn:microsoft.com/office/officeart/2005/8/layout/vList5"/>
    <dgm:cxn modelId="{7DA77A3E-644E-479A-B19B-B1ABAF49E021}" type="presParOf" srcId="{6E4E5C64-3D04-4FF6-B31B-5AB56FCC7D98}" destId="{E3E8BA1F-F5FE-4A91-B186-91CAF2FF578C}" srcOrd="3" destOrd="0" presId="urn:microsoft.com/office/officeart/2005/8/layout/vList5"/>
    <dgm:cxn modelId="{7D068044-36F7-469A-AF7A-6F87490BE87C}" type="presParOf" srcId="{6E4E5C64-3D04-4FF6-B31B-5AB56FCC7D98}" destId="{7D6A7936-174C-4845-A679-514F04414439}" srcOrd="4" destOrd="0" presId="urn:microsoft.com/office/officeart/2005/8/layout/vList5"/>
    <dgm:cxn modelId="{DE4B4444-AB52-4362-A333-35586F603369}" type="presParOf" srcId="{7D6A7936-174C-4845-A679-514F04414439}" destId="{16530BF7-6E38-4D15-943F-4AC21E35587C}" srcOrd="0" destOrd="0" presId="urn:microsoft.com/office/officeart/2005/8/layout/vList5"/>
    <dgm:cxn modelId="{9803CC65-8968-4731-ABC9-D032C3E1789E}" type="presParOf" srcId="{7D6A7936-174C-4845-A679-514F04414439}" destId="{E70C818A-C576-4E50-B104-D18007A498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112B4-1584-4927-9940-41C7905627CA}">
      <dsp:nvSpPr>
        <dsp:cNvPr id="0" name=""/>
        <dsp:cNvSpPr/>
      </dsp:nvSpPr>
      <dsp:spPr>
        <a:xfrm>
          <a:off x="2496350" y="1991"/>
          <a:ext cx="2139027" cy="590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smtClean="0">
              <a:latin typeface="Arial" panose="020B0604020202020204" pitchFamily="34" charset="0"/>
              <a:cs typeface="Arial" panose="020B0604020202020204" pitchFamily="34" charset="0"/>
            </a:rPr>
            <a:t>Iepirkuma</a:t>
          </a:r>
          <a:r>
            <a:rPr lang="lv-LV" sz="1400" i="0" kern="12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1400" b="1" i="0" kern="1200" smtClean="0">
              <a:latin typeface="Arial" panose="020B0604020202020204" pitchFamily="34" charset="0"/>
              <a:cs typeface="Arial" panose="020B0604020202020204" pitchFamily="34" charset="0"/>
            </a:rPr>
            <a:t>plānošana</a:t>
          </a:r>
          <a:endParaRPr lang="lv-LV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637" y="19278"/>
        <a:ext cx="2104453" cy="555661"/>
      </dsp:txXfrm>
    </dsp:sp>
    <dsp:sp modelId="{A308A31B-DF21-4198-ACC2-E6E1E6D7B80B}">
      <dsp:nvSpPr>
        <dsp:cNvPr id="0" name=""/>
        <dsp:cNvSpPr/>
      </dsp:nvSpPr>
      <dsp:spPr>
        <a:xfrm rot="5400000">
          <a:off x="3455194" y="606983"/>
          <a:ext cx="221338" cy="26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86182" y="629117"/>
        <a:ext cx="159363" cy="154937"/>
      </dsp:txXfrm>
    </dsp:sp>
    <dsp:sp modelId="{E8235085-4861-4B9D-99E8-2406E2754288}">
      <dsp:nvSpPr>
        <dsp:cNvPr id="0" name=""/>
        <dsp:cNvSpPr/>
      </dsp:nvSpPr>
      <dsp:spPr>
        <a:xfrm>
          <a:off x="2496350" y="887345"/>
          <a:ext cx="2139027" cy="590235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smtClean="0">
              <a:latin typeface="Arial" panose="020B0604020202020204" pitchFamily="34" charset="0"/>
              <a:cs typeface="Arial" panose="020B0604020202020204" pitchFamily="34" charset="0"/>
            </a:rPr>
            <a:t>Izsludināšana</a:t>
          </a:r>
          <a:endParaRPr lang="lv-LV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637" y="904632"/>
        <a:ext cx="2104453" cy="555661"/>
      </dsp:txXfrm>
    </dsp:sp>
    <dsp:sp modelId="{3477B4C5-CAF3-4B49-A7E7-F80E8CB820C9}">
      <dsp:nvSpPr>
        <dsp:cNvPr id="0" name=""/>
        <dsp:cNvSpPr/>
      </dsp:nvSpPr>
      <dsp:spPr>
        <a:xfrm rot="5400000">
          <a:off x="3455194" y="1492336"/>
          <a:ext cx="221338" cy="26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86182" y="1514470"/>
        <a:ext cx="159363" cy="154937"/>
      </dsp:txXfrm>
    </dsp:sp>
    <dsp:sp modelId="{1DFE6A67-A267-4391-9ACB-6393064DDB0A}">
      <dsp:nvSpPr>
        <dsp:cNvPr id="0" name=""/>
        <dsp:cNvSpPr/>
      </dsp:nvSpPr>
      <dsp:spPr>
        <a:xfrm>
          <a:off x="2496350" y="1772698"/>
          <a:ext cx="2139027" cy="590235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Piedāvājumu iesniegšana</a:t>
          </a:r>
          <a:endParaRPr lang="lv-LV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637" y="1789985"/>
        <a:ext cx="2104453" cy="555661"/>
      </dsp:txXfrm>
    </dsp:sp>
    <dsp:sp modelId="{9FDA50D1-9F43-46C9-AB47-53D68D13E880}">
      <dsp:nvSpPr>
        <dsp:cNvPr id="0" name=""/>
        <dsp:cNvSpPr/>
      </dsp:nvSpPr>
      <dsp:spPr>
        <a:xfrm rot="5400000">
          <a:off x="3455194" y="2377690"/>
          <a:ext cx="221338" cy="26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86182" y="2399824"/>
        <a:ext cx="159363" cy="154937"/>
      </dsp:txXfrm>
    </dsp:sp>
    <dsp:sp modelId="{FAB3953D-0F18-4836-B71F-7C7955294CE0}">
      <dsp:nvSpPr>
        <dsp:cNvPr id="0" name=""/>
        <dsp:cNvSpPr/>
      </dsp:nvSpPr>
      <dsp:spPr>
        <a:xfrm>
          <a:off x="2496350" y="2658051"/>
          <a:ext cx="2139027" cy="590235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Piedāvājumu atvēršana un izvērtēšana</a:t>
          </a:r>
          <a:endParaRPr lang="lv-LV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637" y="2675338"/>
        <a:ext cx="2104453" cy="555661"/>
      </dsp:txXfrm>
    </dsp:sp>
    <dsp:sp modelId="{1396DA2A-CEBB-42CF-99B5-56BE8C099B11}">
      <dsp:nvSpPr>
        <dsp:cNvPr id="0" name=""/>
        <dsp:cNvSpPr/>
      </dsp:nvSpPr>
      <dsp:spPr>
        <a:xfrm rot="5400000">
          <a:off x="3455194" y="3263043"/>
          <a:ext cx="221338" cy="26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86182" y="3285177"/>
        <a:ext cx="159363" cy="154937"/>
      </dsp:txXfrm>
    </dsp:sp>
    <dsp:sp modelId="{9CE580E3-3311-4DA5-A407-E79521532574}">
      <dsp:nvSpPr>
        <dsp:cNvPr id="0" name=""/>
        <dsp:cNvSpPr/>
      </dsp:nvSpPr>
      <dsp:spPr>
        <a:xfrm>
          <a:off x="2496350" y="3543405"/>
          <a:ext cx="2139027" cy="590235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v-LV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Lēmuma pieņemšana </a:t>
          </a:r>
          <a:endParaRPr lang="lv-LV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637" y="3560692"/>
        <a:ext cx="2104453" cy="555661"/>
      </dsp:txXfrm>
    </dsp:sp>
    <dsp:sp modelId="{6E153F19-70AA-4234-9E19-D0D801963833}">
      <dsp:nvSpPr>
        <dsp:cNvPr id="0" name=""/>
        <dsp:cNvSpPr/>
      </dsp:nvSpPr>
      <dsp:spPr>
        <a:xfrm rot="5400000">
          <a:off x="3455194" y="4148396"/>
          <a:ext cx="221338" cy="26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86182" y="4170530"/>
        <a:ext cx="159363" cy="154937"/>
      </dsp:txXfrm>
    </dsp:sp>
    <dsp:sp modelId="{009B0029-BC3F-40C5-890D-881F26B5254C}">
      <dsp:nvSpPr>
        <dsp:cNvPr id="0" name=""/>
        <dsp:cNvSpPr/>
      </dsp:nvSpPr>
      <dsp:spPr>
        <a:xfrm>
          <a:off x="2496350" y="4428758"/>
          <a:ext cx="2139027" cy="59023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Līguma noslēgšana</a:t>
          </a:r>
          <a:endParaRPr lang="lv-LV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637" y="4446045"/>
        <a:ext cx="2104453" cy="555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7DC2D-91BC-4BC0-B699-E34AF7FB40C6}">
      <dsp:nvSpPr>
        <dsp:cNvPr id="0" name=""/>
        <dsp:cNvSpPr/>
      </dsp:nvSpPr>
      <dsp:spPr>
        <a:xfrm rot="5400000">
          <a:off x="4038133" y="-2156681"/>
          <a:ext cx="1104119" cy="5471014"/>
        </a:xfrm>
        <a:prstGeom prst="round2SameRect">
          <a:avLst/>
        </a:prstGeom>
        <a:solidFill>
          <a:srgbClr val="00B050">
            <a:alpha val="2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>
              <a:latin typeface="Calibri" panose="020F0502020204030204" pitchFamily="34" charset="0"/>
            </a:rPr>
            <a:t>nav konstatēti </a:t>
          </a:r>
          <a:r>
            <a:rPr lang="lv-LV" sz="2000" kern="1200" dirty="0" smtClean="0">
              <a:latin typeface="Calibri" panose="020F0502020204030204" pitchFamily="34" charset="0"/>
            </a:rPr>
            <a:t>pārkāpumi</a:t>
          </a:r>
          <a:endParaRPr lang="lv-LV" sz="20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>
              <a:latin typeface="Calibri" panose="020F0502020204030204" pitchFamily="34" charset="0"/>
            </a:rPr>
            <a:t>pārkāpumi nav būtiski</a:t>
          </a:r>
          <a:endParaRPr lang="lv-LV" sz="2000" kern="1200" dirty="0">
            <a:latin typeface="Calibri" panose="020F0502020204030204" pitchFamily="34" charset="0"/>
          </a:endParaRPr>
        </a:p>
      </dsp:txBody>
      <dsp:txXfrm rot="-5400000">
        <a:off x="1854686" y="80665"/>
        <a:ext cx="5417115" cy="996321"/>
      </dsp:txXfrm>
    </dsp:sp>
    <dsp:sp modelId="{627DF9C5-2746-4D98-B9D7-10B76777A59A}">
      <dsp:nvSpPr>
        <dsp:cNvPr id="0" name=""/>
        <dsp:cNvSpPr/>
      </dsp:nvSpPr>
      <dsp:spPr>
        <a:xfrm>
          <a:off x="89" y="0"/>
          <a:ext cx="1936060" cy="115760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Pozitīvs atzinums</a:t>
          </a:r>
        </a:p>
      </dsp:txBody>
      <dsp:txXfrm>
        <a:off x="56599" y="56510"/>
        <a:ext cx="1823040" cy="1044588"/>
      </dsp:txXfrm>
    </dsp:sp>
    <dsp:sp modelId="{A569EC98-307E-4076-B6C3-60D952626923}">
      <dsp:nvSpPr>
        <dsp:cNvPr id="0" name=""/>
        <dsp:cNvSpPr/>
      </dsp:nvSpPr>
      <dsp:spPr>
        <a:xfrm rot="5400000">
          <a:off x="4012848" y="-841272"/>
          <a:ext cx="1178989" cy="5432450"/>
        </a:xfrm>
        <a:prstGeom prst="round2SameRect">
          <a:avLst/>
        </a:prstGeom>
        <a:solidFill>
          <a:srgbClr val="FFC000">
            <a:alpha val="31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>
              <a:latin typeface="Calibri" panose="020F0502020204030204" pitchFamily="34" charset="0"/>
            </a:rPr>
            <a:t>Konstatētos pārkāpumus </a:t>
          </a:r>
          <a:r>
            <a:rPr lang="lv-LV" sz="2000" u="sng" kern="1200" dirty="0" smtClean="0">
              <a:latin typeface="Calibri" panose="020F0502020204030204" pitchFamily="34" charset="0"/>
            </a:rPr>
            <a:t>ir </a:t>
          </a:r>
          <a:r>
            <a:rPr lang="lv-LV" sz="2000" u="sng" kern="1200" dirty="0">
              <a:latin typeface="Calibri" panose="020F0502020204030204" pitchFamily="34" charset="0"/>
            </a:rPr>
            <a:t>iespējams </a:t>
          </a:r>
          <a:r>
            <a:rPr lang="lv-LV" sz="2000" u="sng" kern="1200" dirty="0" smtClean="0">
              <a:latin typeface="Calibri" panose="020F0502020204030204" pitchFamily="34" charset="0"/>
            </a:rPr>
            <a:t>novērst</a:t>
          </a:r>
          <a:endParaRPr lang="lv-LV" sz="2000" kern="1200" dirty="0">
            <a:latin typeface="Calibri" panose="020F0502020204030204" pitchFamily="34" charset="0"/>
          </a:endParaRPr>
        </a:p>
      </dsp:txBody>
      <dsp:txXfrm rot="-5400000">
        <a:off x="1886118" y="1343011"/>
        <a:ext cx="5374897" cy="1063883"/>
      </dsp:txXfrm>
    </dsp:sp>
    <dsp:sp modelId="{E744EB0D-24C9-48C1-BA80-824CC9503C64}">
      <dsp:nvSpPr>
        <dsp:cNvPr id="0" name=""/>
        <dsp:cNvSpPr/>
      </dsp:nvSpPr>
      <dsp:spPr>
        <a:xfrm>
          <a:off x="0" y="1222477"/>
          <a:ext cx="1972010" cy="127908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Atzinums ar iebildumiem</a:t>
          </a:r>
        </a:p>
      </dsp:txBody>
      <dsp:txXfrm>
        <a:off x="62440" y="1284917"/>
        <a:ext cx="1847130" cy="1154203"/>
      </dsp:txXfrm>
    </dsp:sp>
    <dsp:sp modelId="{E70C818A-C576-4E50-B104-D18007A4981F}">
      <dsp:nvSpPr>
        <dsp:cNvPr id="0" name=""/>
        <dsp:cNvSpPr/>
      </dsp:nvSpPr>
      <dsp:spPr>
        <a:xfrm rot="5400000">
          <a:off x="4105039" y="441394"/>
          <a:ext cx="1016175" cy="5434663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>
              <a:latin typeface="Calibri" panose="020F0502020204030204" pitchFamily="34" charset="0"/>
            </a:rPr>
            <a:t>Pārkāpumus </a:t>
          </a:r>
          <a:r>
            <a:rPr lang="lv-LV" sz="2000" u="sng" kern="1200" dirty="0" smtClean="0">
              <a:latin typeface="Calibri" panose="020F0502020204030204" pitchFamily="34" charset="0"/>
            </a:rPr>
            <a:t>nav </a:t>
          </a:r>
          <a:r>
            <a:rPr lang="lv-LV" sz="2000" u="sng" kern="1200" dirty="0">
              <a:latin typeface="Calibri" panose="020F0502020204030204" pitchFamily="34" charset="0"/>
            </a:rPr>
            <a:t>iespējams novērst</a:t>
          </a:r>
          <a:r>
            <a:rPr lang="lv-LV" sz="2000" u="none" kern="1200" dirty="0">
              <a:latin typeface="Calibri" panose="020F0502020204030204" pitchFamily="34" charset="0"/>
            </a:rPr>
            <a:t> </a:t>
          </a:r>
          <a:r>
            <a:rPr lang="lv-LV" sz="2000" kern="1200" dirty="0" smtClean="0">
              <a:latin typeface="Calibri" panose="020F0502020204030204" pitchFamily="34" charset="0"/>
            </a:rPr>
            <a:t>un tie var </a:t>
          </a:r>
          <a:r>
            <a:rPr lang="lv-LV" sz="2000" kern="1200" dirty="0">
              <a:latin typeface="Calibri" panose="020F0502020204030204" pitchFamily="34" charset="0"/>
            </a:rPr>
            <a:t>ietekmēt lēmumu par līguma slēgšanas tiesību piešķiršanu</a:t>
          </a:r>
        </a:p>
      </dsp:txBody>
      <dsp:txXfrm rot="-5400000">
        <a:off x="1895795" y="2700244"/>
        <a:ext cx="5385057" cy="916963"/>
      </dsp:txXfrm>
    </dsp:sp>
    <dsp:sp modelId="{16530BF7-6E38-4D15-943F-4AC21E35587C}">
      <dsp:nvSpPr>
        <dsp:cNvPr id="0" name=""/>
        <dsp:cNvSpPr/>
      </dsp:nvSpPr>
      <dsp:spPr>
        <a:xfrm>
          <a:off x="0" y="2592297"/>
          <a:ext cx="1968109" cy="1074517"/>
        </a:xfrm>
        <a:prstGeom prst="roundRect">
          <a:avLst/>
        </a:prstGeom>
        <a:solidFill>
          <a:srgbClr val="FC26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Negatīvs atzinums</a:t>
          </a:r>
        </a:p>
      </dsp:txBody>
      <dsp:txXfrm>
        <a:off x="52454" y="2644751"/>
        <a:ext cx="1863201" cy="96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E9CA9CE-D032-41CB-962E-1F6974868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500" cy="498419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E7828A-64D8-403B-BB83-F312DDE5C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003" y="2"/>
            <a:ext cx="2945587" cy="498419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75F5BA-8B62-4E75-B1C1-64CBAA8775D4}" type="datetimeFigureOut">
              <a:rPr lang="lv-LV"/>
              <a:pPr>
                <a:defRPr/>
              </a:pPr>
              <a:t>19.06.2018.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4A14EE-46E1-4E1A-98C8-23C58652A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4500" cy="498417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4BB9E7-69EA-4771-9E09-80D4B38AF9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003" y="9428221"/>
            <a:ext cx="2945587" cy="498417"/>
          </a:xfrm>
          <a:prstGeom prst="rect">
            <a:avLst/>
          </a:prstGeom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FB7A1B-D722-411B-80FB-E848088555C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3109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0E9CFE6-5946-49DA-900B-044042B178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500" cy="496100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 defTabSz="95000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1257D7-676C-44EA-9267-3D821B6E38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003" y="1"/>
            <a:ext cx="2945587" cy="496100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 defTabSz="95000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8E8AF7-47B0-433B-B46E-B39A877C6ADE}" type="datetimeFigureOut">
              <a:rPr lang="lv-LV"/>
              <a:pPr>
                <a:defRPr/>
              </a:pPr>
              <a:t>19.06.2018.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727CA9B-BAEA-4D04-8A88-BCC6437610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5D69CC5-5BD4-4E75-A333-D600054E5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333" y="4715269"/>
            <a:ext cx="5439010" cy="4467220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C37176-65A1-4162-92B4-2B596D3011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222"/>
            <a:ext cx="2944500" cy="496100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 defTabSz="95000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129FA0-136A-427B-9C5E-21D86C9F3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003" y="9428222"/>
            <a:ext cx="2945587" cy="496100"/>
          </a:xfrm>
          <a:prstGeom prst="rect">
            <a:avLst/>
          </a:prstGeom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67CD65-9CA4-4D8F-981C-05DC71544776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567766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EBEFBE-C89F-4EBE-B84C-BBAED1DC24D4}" type="slidenum">
              <a:rPr lang="lv-LV" altLang="en-US">
                <a:solidFill>
                  <a:srgbClr val="000000"/>
                </a:solidFill>
              </a:rPr>
              <a:pPr/>
              <a:t>7</a:t>
            </a:fld>
            <a:endParaRPr lang="lv-LV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7CD65-9CA4-4D8F-981C-05DC71544776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2765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2E3E4FF4-4349-494C-AD4D-41355E7E4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7543AE65-A3A5-4430-8E18-2644E8E41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513C971-6A99-4B0B-87C2-D8BC21245382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34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99C681E-D725-49A3-91AE-B1C3BAAF2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5D6A4281-A49F-4306-B310-79DB0F0E28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B24FACC-0F56-4CE6-AD07-0F58650E8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73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FF13F7B-8EC7-456D-8B8A-25D46391F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F0E23ECC-87BC-4BD0-9A63-CCA508AC75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1EB8AB-59DC-4506-B079-695E2E763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41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87C774-32EF-4510-8E4B-EEE4EBF28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1DB822FC-4F02-4C50-8A80-855342825A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EE89A5C-FBD0-43FB-A652-1ACA31115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54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1582AC76-5BD1-462E-A00F-D0D304C5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xmlns="" id="{69003E4F-0F69-42BC-96BE-FD80929A41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4796B2B-1875-4407-A142-E97F2B4A5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84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59DB5593-4654-401E-803C-BC3C52342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D62FBCF6-53CD-4A1D-9479-440D0E2992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2742E64-F2C0-4A11-B2F6-62DFDC188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9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FC755B59-28A5-49CB-8626-E451F1E4E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69EB0663-B3ED-4E85-9B98-456912309A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D46B0D1-BB43-4D3D-AA7F-E091548AC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4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D5CD99-2691-4A5A-AD1A-D63E11B5F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xmlns="" id="{02A60232-DE78-480A-83CE-3B62AB371E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007778B-1791-444D-8B50-487762D70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3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D8579F6F-2F65-4BFE-B9F0-47BFBD787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56A0F46E-6C80-4B1C-A913-C0BB8F9F5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00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0F5C172-F606-488D-9699-169B5AA7FB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7530BF4-3910-4C4C-B364-E4BA6E0F58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57BCFC-8ECB-41B8-B8B0-100F2EE76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2CF51-31AF-4382-9C8A-C377647791CE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4A832-BCEC-4681-94A0-8549CF2D0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914658-E320-4243-807D-6CF16ABEF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4FEF78-6C27-41E7-BD64-CE992FEAE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ki@varam.gov.lv" TargetMode="External"/><Relationship Id="rId2" Type="http://schemas.openxmlformats.org/officeDocument/2006/relationships/hyperlink" Target="http://www.varam.gov.lv/lat/kontakti/darb/pud/?doc=119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sts@varam.gov.l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ram.gov.lv/lat/fondi/ets_1420/1__limena_kontro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3336976F-E127-4234-B4CA-86A6606A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98825"/>
            <a:ext cx="7772400" cy="617393"/>
          </a:xfrm>
        </p:spPr>
        <p:txBody>
          <a:bodyPr>
            <a:noAutofit/>
          </a:bodyPr>
          <a:lstStyle/>
          <a:p>
            <a:r>
              <a:rPr lang="lv-LV" altLang="lv-LV" sz="3600" dirty="0" smtClean="0"/>
              <a:t>IEPIRKUMU PLĀNS</a:t>
            </a:r>
            <a:endParaRPr lang="lv-LV" altLang="en-US" dirty="0"/>
          </a:p>
        </p:txBody>
      </p:sp>
      <p:sp>
        <p:nvSpPr>
          <p:cNvPr id="13315" name="Text Placeholder 3">
            <a:extLst>
              <a:ext uri="{FF2B5EF4-FFF2-40B4-BE49-F238E27FC236}">
                <a16:creationId xmlns:a16="http://schemas.microsoft.com/office/drawing/2014/main" xmlns="" id="{88E4F669-664A-4943-BAE9-28C6EC2AF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0577" y="4314683"/>
            <a:ext cx="6602845" cy="91294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lv-LV" altLang="en-US" b="1" dirty="0"/>
              <a:t>Arita Vendta</a:t>
            </a:r>
          </a:p>
          <a:p>
            <a:pPr>
              <a:lnSpc>
                <a:spcPct val="70000"/>
              </a:lnSpc>
            </a:pPr>
            <a:r>
              <a:rPr lang="lv-LV" altLang="en-US" b="1" dirty="0" smtClean="0"/>
              <a:t>Finanšu </a:t>
            </a:r>
            <a:r>
              <a:rPr lang="lv-LV" altLang="en-US" b="1" dirty="0"/>
              <a:t>kontroles institūcija</a:t>
            </a:r>
            <a:r>
              <a:rPr lang="lv-LV" altLang="en-US" dirty="0"/>
              <a:t> </a:t>
            </a:r>
          </a:p>
          <a:p>
            <a:pPr>
              <a:lnSpc>
                <a:spcPct val="70000"/>
              </a:lnSpc>
            </a:pPr>
            <a:r>
              <a:rPr lang="lv-LV" altLang="en-US" dirty="0" smtClean="0"/>
              <a:t>VARAM Investīciju </a:t>
            </a:r>
            <a:r>
              <a:rPr lang="lv-LV" altLang="en-US" dirty="0"/>
              <a:t>uzraudzības departaments</a:t>
            </a:r>
          </a:p>
          <a:p>
            <a:pPr>
              <a:lnSpc>
                <a:spcPct val="70000"/>
              </a:lnSpc>
            </a:pPr>
            <a:r>
              <a:rPr lang="lv-LV" altLang="en-US" dirty="0"/>
              <a:t>19.06.2018.</a:t>
            </a: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2" y="5227624"/>
            <a:ext cx="4161214" cy="135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xmlns="" id="{BE15678B-8207-4994-90E0-0F9BD29F74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02638" y="6324600"/>
            <a:ext cx="4365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CE381B4-4602-40B0-B5A0-7C731446A2A2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10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9A33F260-C2BA-4FEF-A09C-F62DBE51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575" y="1752600"/>
            <a:ext cx="6337300" cy="445423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lv-LV" altLang="en-US" sz="1600" b="1" dirty="0"/>
              <a:t>Vides aizsardzības un reģionālās attīstības ministrija</a:t>
            </a:r>
          </a:p>
          <a:p>
            <a:pPr algn="ctr">
              <a:lnSpc>
                <a:spcPct val="90000"/>
              </a:lnSpc>
            </a:pPr>
            <a:r>
              <a:rPr lang="lv-LV" altLang="en-US" sz="1400" dirty="0"/>
              <a:t>Finanšu kontroles institūcija</a:t>
            </a:r>
          </a:p>
          <a:p>
            <a:pPr algn="ctr">
              <a:lnSpc>
                <a:spcPct val="90000"/>
              </a:lnSpc>
            </a:pPr>
            <a:endParaRPr lang="lv-LV" altLang="en-US" sz="1400" dirty="0"/>
          </a:p>
          <a:p>
            <a:pPr algn="ctr">
              <a:lnSpc>
                <a:spcPct val="90000"/>
              </a:lnSpc>
            </a:pPr>
            <a:r>
              <a:rPr lang="lv-LV" altLang="en-US" sz="1400" b="1" dirty="0"/>
              <a:t>Investīciju uzraudzības departaments</a:t>
            </a:r>
          </a:p>
          <a:p>
            <a:pPr algn="ctr">
              <a:lnSpc>
                <a:spcPct val="90000"/>
              </a:lnSpc>
            </a:pPr>
            <a:r>
              <a:rPr lang="lv-LV" altLang="en-US" sz="1400" dirty="0"/>
              <a:t>Teritoriālās sadarbības projektu kontroles nodaļa</a:t>
            </a:r>
          </a:p>
          <a:p>
            <a:pPr algn="ctr">
              <a:lnSpc>
                <a:spcPct val="90000"/>
              </a:lnSpc>
            </a:pPr>
            <a:endParaRPr lang="lv-LV" altLang="en-US" sz="1400" dirty="0"/>
          </a:p>
          <a:p>
            <a:pPr algn="ctr">
              <a:lnSpc>
                <a:spcPct val="90000"/>
              </a:lnSpc>
            </a:pPr>
            <a:r>
              <a:rPr lang="lv-LV" altLang="en-US" sz="1400" u="sng" dirty="0"/>
              <a:t>Jautājumu gadījumā lūdzam sazināties ar Finanšu kontroles institūcijas darbiniekiem:</a:t>
            </a:r>
            <a:r>
              <a:rPr lang="lv-LV" altLang="en-US" sz="1400" dirty="0"/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v-LV" altLang="en-US" sz="14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altLang="en-US" sz="1400" dirty="0"/>
              <a:t> zvanot uz tīmekļa vietnē norādītajiem tālruņu numuriem: </a:t>
            </a:r>
            <a:r>
              <a:rPr lang="lv-LV" altLang="en-US" sz="1400" dirty="0">
                <a:hlinkClick r:id="rId2"/>
              </a:rPr>
              <a:t>http://www.varam.gov.lv/lat/kontakti/darb/pud/?doc=11953</a:t>
            </a:r>
            <a:r>
              <a:rPr lang="lv-LV" altLang="en-US" sz="1400" dirty="0"/>
              <a:t>;</a:t>
            </a:r>
          </a:p>
          <a:p>
            <a:pPr algn="ctr">
              <a:lnSpc>
                <a:spcPct val="90000"/>
              </a:lnSpc>
            </a:pPr>
            <a:r>
              <a:rPr lang="lv-LV" altLang="en-US" sz="1400" dirty="0"/>
              <a:t>vai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 altLang="en-US" sz="1400" dirty="0"/>
              <a:t>sūtot e-pastu uz: </a:t>
            </a:r>
            <a:r>
              <a:rPr lang="lv-LV" altLang="en-US" sz="1400" dirty="0">
                <a:hlinkClick r:id="rId3"/>
              </a:rPr>
              <a:t>fki@varam.gov.lv</a:t>
            </a:r>
            <a:r>
              <a:rPr lang="lv-LV" altLang="en-US" sz="1400" dirty="0"/>
              <a:t>.</a:t>
            </a:r>
          </a:p>
          <a:p>
            <a:pPr algn="ctr">
              <a:lnSpc>
                <a:spcPct val="90000"/>
              </a:lnSpc>
            </a:pPr>
            <a:endParaRPr lang="lv-LV" altLang="en-US" sz="1400" dirty="0"/>
          </a:p>
          <a:p>
            <a:pPr algn="ctr">
              <a:lnSpc>
                <a:spcPct val="90000"/>
              </a:lnSpc>
            </a:pPr>
            <a:r>
              <a:rPr lang="lv-LV" altLang="en-US" sz="1400" dirty="0"/>
              <a:t>Oficiālo dokumentu iesniegšanai lūdzam izmantot e-pasta adresi: </a:t>
            </a:r>
            <a:r>
              <a:rPr lang="lv-LV" altLang="en-US" sz="1400" dirty="0">
                <a:hlinkClick r:id="rId4"/>
              </a:rPr>
              <a:t>pasts@varam.gov.lv</a:t>
            </a:r>
            <a:r>
              <a:rPr lang="lv-LV" altLang="en-US" sz="1400" dirty="0"/>
              <a:t>.</a:t>
            </a:r>
          </a:p>
          <a:p>
            <a:pPr algn="ctr">
              <a:lnSpc>
                <a:spcPct val="90000"/>
              </a:lnSpc>
            </a:pPr>
            <a:endParaRPr lang="lv-LV" altLang="en-US" sz="1400" dirty="0"/>
          </a:p>
          <a:p>
            <a:pPr algn="ctr">
              <a:lnSpc>
                <a:spcPct val="90000"/>
              </a:lnSpc>
            </a:pPr>
            <a:endParaRPr lang="lv-LV" altLang="en-US" sz="1400" dirty="0"/>
          </a:p>
          <a:p>
            <a:pPr algn="ctr">
              <a:lnSpc>
                <a:spcPct val="90000"/>
              </a:lnSpc>
            </a:pPr>
            <a:r>
              <a:rPr lang="lv-LV" altLang="en-US" sz="1400" dirty="0"/>
              <a:t>Peldu iela 25, Rīga, LV-1494</a:t>
            </a: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xmlns="" id="{0075180D-2002-4D1B-B4DD-CEBB89B7BF5A}"/>
              </a:ext>
            </a:extLst>
          </p:cNvPr>
          <p:cNvSpPr txBox="1">
            <a:spLocks/>
          </p:cNvSpPr>
          <p:nvPr/>
        </p:nvSpPr>
        <p:spPr bwMode="auto">
          <a:xfrm>
            <a:off x="2187575" y="557213"/>
            <a:ext cx="64992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Kontaktinformācija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xmlns="" id="{2A68BADE-0A4F-48BF-B756-5D6329EF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52600"/>
            <a:ext cx="6858000" cy="4572000"/>
          </a:xfrm>
        </p:spPr>
        <p:txBody>
          <a:bodyPr/>
          <a:lstStyle/>
          <a:p>
            <a:pPr algn="ctr"/>
            <a:endParaRPr lang="lv-LV" altLang="lv-LV" dirty="0"/>
          </a:p>
          <a:p>
            <a:pPr algn="ctr"/>
            <a:endParaRPr lang="lv-LV" altLang="lv-LV" dirty="0"/>
          </a:p>
          <a:p>
            <a:pPr algn="ctr"/>
            <a:r>
              <a:rPr lang="lv-LV" altLang="lv-LV" sz="3200" b="1" dirty="0">
                <a:latin typeface="Calibri" panose="020F0502020204030204" pitchFamily="34" charset="0"/>
              </a:rPr>
              <a:t>Paldies par uzmanību</a:t>
            </a:r>
            <a:r>
              <a:rPr lang="lv-LV" altLang="lv-LV" sz="3200" b="1" dirty="0" smtClean="0">
                <a:latin typeface="Calibri" panose="020F0502020204030204" pitchFamily="34" charset="0"/>
              </a:rPr>
              <a:t>!</a:t>
            </a:r>
          </a:p>
          <a:p>
            <a:pPr algn="ctr"/>
            <a:endParaRPr lang="lv-LV" altLang="lv-LV" sz="3200" b="1" dirty="0">
              <a:latin typeface="Calibri" panose="020F0502020204030204" pitchFamily="34" charset="0"/>
            </a:endParaRPr>
          </a:p>
          <a:p>
            <a:pPr algn="ctr"/>
            <a:endParaRPr lang="lv-LV" altLang="lv-LV" sz="3200" b="1" dirty="0">
              <a:latin typeface="Calibri" panose="020F0502020204030204" pitchFamily="34" charset="0"/>
            </a:endParaRPr>
          </a:p>
          <a:p>
            <a:endParaRPr lang="lv-LV" altLang="lv-LV" i="1" dirty="0">
              <a:latin typeface="Calibri" panose="020F0502020204030204" pitchFamily="34" charset="0"/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xmlns="" id="{34989B43-8674-48FF-B8F4-7D5C9BCAF3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58200" y="6324600"/>
            <a:ext cx="381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3A7CD4-62B6-485E-91FB-46A05FA229B7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93" y="4287520"/>
            <a:ext cx="5583613" cy="181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xmlns="" id="{72F785EC-7D37-4748-B446-A2349BB62F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356600" y="6324600"/>
            <a:ext cx="4826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736CA3-FB46-4B61-B4B8-2F7B2E81ADF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8916" name="Content Placeholder 2">
            <a:extLst>
              <a:ext uri="{FF2B5EF4-FFF2-40B4-BE49-F238E27FC236}">
                <a16:creationId xmlns:a16="http://schemas.microsoft.com/office/drawing/2014/main" xmlns="" id="{1442219A-1500-4096-A89D-0BA89A7F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72" y="1752600"/>
            <a:ext cx="7347527" cy="4712856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lv-LV" altLang="lv-LV" sz="2200" dirty="0" smtClean="0">
                <a:latin typeface="Calibri" pitchFamily="34" charset="0"/>
              </a:rPr>
              <a:t>MK noteikumu Nr.124 13.p. - FS, uzsākot projekta ieviešanu, 10 d/d laikā pēc finansēšanas līguma noslēgšanas iesniedz FKI </a:t>
            </a:r>
            <a:r>
              <a:rPr lang="lv-LV" altLang="lv-LV" sz="2200" b="1" dirty="0" smtClean="0">
                <a:solidFill>
                  <a:srgbClr val="FF0000"/>
                </a:solidFill>
                <a:latin typeface="Calibri" pitchFamily="34" charset="0"/>
              </a:rPr>
              <a:t>attiecīgā FS</a:t>
            </a:r>
            <a:r>
              <a:rPr lang="lv-LV" altLang="lv-LV" sz="2200" dirty="0" smtClean="0">
                <a:latin typeface="Calibri" pitchFamily="34" charset="0"/>
              </a:rPr>
              <a:t> </a:t>
            </a:r>
            <a:r>
              <a:rPr lang="lv-LV" altLang="lv-LV" sz="2200" b="1" dirty="0" smtClean="0">
                <a:solidFill>
                  <a:srgbClr val="FF0000"/>
                </a:solidFill>
                <a:latin typeface="Calibri" pitchFamily="34" charset="0"/>
              </a:rPr>
              <a:t>projekta </a:t>
            </a:r>
            <a:r>
              <a:rPr lang="lv-LV" altLang="lv-LV" sz="2200" b="1" dirty="0" smtClean="0">
                <a:latin typeface="Calibri" pitchFamily="34" charset="0"/>
              </a:rPr>
              <a:t>iepirkumu plānu </a:t>
            </a:r>
            <a:r>
              <a:rPr lang="lv-LV" altLang="lv-LV" sz="2200" dirty="0" smtClean="0">
                <a:latin typeface="Calibri" pitchFamily="34" charset="0"/>
              </a:rPr>
              <a:t>(MK noteikumu Nr.124 pielikums) </a:t>
            </a:r>
            <a:endParaRPr lang="lv-LV" altLang="lv-LV" sz="2200" dirty="0">
              <a:latin typeface="Calibri" pitchFamily="34" charset="0"/>
            </a:endParaRPr>
          </a:p>
          <a:p>
            <a:pPr marL="469900" lvl="1" indent="0" algn="just">
              <a:lnSpc>
                <a:spcPct val="90000"/>
              </a:lnSpc>
              <a:buClr>
                <a:srgbClr val="4F6228"/>
              </a:buClr>
              <a:buFont typeface="Arial" charset="0"/>
              <a:buNone/>
              <a:defRPr/>
            </a:pPr>
            <a:endParaRPr lang="lv-LV" altLang="lv-LV" sz="2200" dirty="0">
              <a:latin typeface="Calibri" pitchFamily="34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lv-LV" altLang="lv-LV" sz="2200" b="1" dirty="0">
                <a:latin typeface="Calibri" pitchFamily="34" charset="0"/>
              </a:rPr>
              <a:t>FKI iesniegtos iepirkumu plānus neapstiprina, nesaskaņo un </a:t>
            </a:r>
            <a:r>
              <a:rPr lang="lv-LV" altLang="lv-LV" sz="2200" b="1" dirty="0" smtClean="0">
                <a:latin typeface="Calibri" pitchFamily="34" charset="0"/>
              </a:rPr>
              <a:t>nelabo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lv-LV" altLang="lv-LV" sz="2200" b="1" dirty="0" smtClean="0">
              <a:latin typeface="Calibri" pitchFamily="34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lv-LV" altLang="lv-LV" sz="2200" dirty="0" smtClean="0">
                <a:latin typeface="Calibri" pitchFamily="34" charset="0"/>
              </a:rPr>
              <a:t>Ja </a:t>
            </a:r>
            <a:r>
              <a:rPr lang="lv-LV" altLang="lv-LV" sz="2200" dirty="0">
                <a:latin typeface="Calibri" pitchFamily="34" charset="0"/>
              </a:rPr>
              <a:t>projekta ieviešanas laikā tiek veiktas </a:t>
            </a:r>
            <a:r>
              <a:rPr lang="lv-LV" altLang="lv-LV" sz="2200" b="1" dirty="0">
                <a:latin typeface="Calibri" pitchFamily="34" charset="0"/>
              </a:rPr>
              <a:t>izmaiņas</a:t>
            </a:r>
            <a:r>
              <a:rPr lang="lv-LV" altLang="lv-LV" sz="2200" dirty="0">
                <a:latin typeface="Calibri" pitchFamily="34" charset="0"/>
              </a:rPr>
              <a:t>, </a:t>
            </a:r>
            <a:r>
              <a:rPr lang="lv-LV" altLang="lv-LV" sz="2200" dirty="0" smtClean="0">
                <a:latin typeface="Calibri" pitchFamily="34" charset="0"/>
              </a:rPr>
              <a:t>FS </a:t>
            </a:r>
            <a:r>
              <a:rPr lang="lv-LV" altLang="lv-LV" sz="2200" dirty="0">
                <a:latin typeface="Calibri" pitchFamily="34" charset="0"/>
              </a:rPr>
              <a:t>projekta </a:t>
            </a:r>
            <a:r>
              <a:rPr lang="lv-LV" altLang="lv-LV" sz="2200" b="1" dirty="0">
                <a:latin typeface="Calibri" pitchFamily="34" charset="0"/>
              </a:rPr>
              <a:t>iepirkumu plānu aktualizē </a:t>
            </a:r>
            <a:r>
              <a:rPr lang="lv-LV" altLang="lv-LV" sz="2200" dirty="0">
                <a:latin typeface="Calibri" pitchFamily="34" charset="0"/>
              </a:rPr>
              <a:t>un iesniedz FKI 10 d/d laikā no dienas, kad veikti grozījumi projektā vai radusies nepieciešamība veikt citas izmaiņas iepirkumu plānā</a:t>
            </a:r>
          </a:p>
          <a:p>
            <a:pPr marL="469900" lvl="1" indent="0">
              <a:lnSpc>
                <a:spcPct val="90000"/>
              </a:lnSpc>
              <a:buClr>
                <a:srgbClr val="4F6228"/>
              </a:buClr>
              <a:buFont typeface="Arial" charset="0"/>
              <a:buNone/>
              <a:defRPr/>
            </a:pPr>
            <a:endParaRPr lang="lv-LV" altLang="lv-LV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  <a:defRPr/>
            </a:pPr>
            <a:endParaRPr lang="lv-LV" altLang="lv-LV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  <a:defRPr/>
            </a:pPr>
            <a:endParaRPr lang="lv-LV" altLang="lv-LV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  <a:defRPr/>
            </a:pPr>
            <a:endParaRPr lang="lv-LV" altLang="lv-LV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  <a:defRPr/>
            </a:pPr>
            <a:endParaRPr lang="lv-LV" altLang="lv-LV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  <a:defRPr/>
            </a:pPr>
            <a:endParaRPr lang="lv-LV" altLang="lv-LV" dirty="0"/>
          </a:p>
          <a:p>
            <a:pPr marL="342900" indent="-342900">
              <a:lnSpc>
                <a:spcPct val="90000"/>
              </a:lnSpc>
              <a:buFont typeface="Arial" charset="0"/>
              <a:buNone/>
              <a:defRPr/>
            </a:pPr>
            <a:endParaRPr lang="lv-LV" altLang="lv-LV" dirty="0"/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xmlns="" id="{39968EF8-DC9E-48FD-A63A-975A7025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557213"/>
            <a:ext cx="6499225" cy="860425"/>
          </a:xfrm>
        </p:spPr>
        <p:txBody>
          <a:bodyPr/>
          <a:lstStyle/>
          <a:p>
            <a:r>
              <a:rPr lang="lv-LV" altLang="lv-LV" sz="2200" dirty="0"/>
              <a:t>Projekta iepirkumu </a:t>
            </a:r>
            <a:r>
              <a:rPr lang="lv-LV" altLang="lv-LV" sz="2200" dirty="0" smtClean="0"/>
              <a:t>plāns</a:t>
            </a:r>
            <a:endParaRPr lang="lv-LV" altLang="lv-LV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xmlns="" id="{69633D07-733E-46A4-AAF4-0A53B158BE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39150" y="6324600"/>
            <a:ext cx="4000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7589AB-2A56-480B-AD75-F4C6B4E690C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9462" name="Title 1">
            <a:extLst>
              <a:ext uri="{FF2B5EF4-FFF2-40B4-BE49-F238E27FC236}">
                <a16:creationId xmlns:a16="http://schemas.microsoft.com/office/drawing/2014/main" xmlns="" id="{B7108346-C904-44F4-BE55-25C9FAE7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557213"/>
            <a:ext cx="6499225" cy="860425"/>
          </a:xfrm>
        </p:spPr>
        <p:txBody>
          <a:bodyPr/>
          <a:lstStyle/>
          <a:p>
            <a:r>
              <a:rPr lang="lv-LV" altLang="lv-LV" sz="2200"/>
              <a:t>Projekta iepirkumu plāns (3)</a:t>
            </a: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98" y="331355"/>
            <a:ext cx="60769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xmlns="" id="{E2AE5058-9134-4E84-8810-13127036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866" y="1417638"/>
            <a:ext cx="6987309" cy="4708525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altLang="lv-LV" dirty="0" smtClean="0">
                <a:latin typeface="Calibri" panose="020F0502020204030204" pitchFamily="34" charset="0"/>
              </a:rPr>
              <a:t>Partnera iepirkumu </a:t>
            </a:r>
            <a:r>
              <a:rPr lang="lv-LV" altLang="lv-LV" dirty="0">
                <a:latin typeface="Calibri" panose="020F0502020204030204" pitchFamily="34" charset="0"/>
              </a:rPr>
              <a:t>plāns = iepirkumi visā projekta īstenošanas periodā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altLang="lv-LV" dirty="0">
                <a:latin typeface="Calibri" panose="020F0502020204030204" pitchFamily="34" charset="0"/>
              </a:rPr>
              <a:t>Plānojot iepirkumus, jāņem vērā: </a:t>
            </a:r>
          </a:p>
          <a:p>
            <a:pPr marL="1516063" lvl="2" indent="-342900" algn="just"/>
            <a:r>
              <a:rPr lang="lv-LV" altLang="lv-LV" sz="1800" dirty="0" smtClean="0">
                <a:latin typeface="Calibri" panose="020F0502020204030204" pitchFamily="34" charset="0"/>
              </a:rPr>
              <a:t>Finansējuma saņēmēja statuss</a:t>
            </a:r>
          </a:p>
          <a:p>
            <a:pPr marL="1516063" lvl="2" indent="-342900" algn="just"/>
            <a:r>
              <a:rPr lang="lv-LV" altLang="lv-LV" sz="1800" dirty="0" smtClean="0">
                <a:latin typeface="Calibri" panose="020F0502020204030204" pitchFamily="34" charset="0"/>
              </a:rPr>
              <a:t>Pasūtītāja </a:t>
            </a:r>
            <a:r>
              <a:rPr lang="lv-LV" altLang="lv-LV" sz="1800" dirty="0">
                <a:latin typeface="Calibri" panose="020F0502020204030204" pitchFamily="34" charset="0"/>
              </a:rPr>
              <a:t>vajadzība</a:t>
            </a:r>
          </a:p>
          <a:p>
            <a:pPr marL="1516063" lvl="2" indent="-342900" algn="just"/>
            <a:r>
              <a:rPr lang="lv-LV" altLang="lv-LV" sz="1800" dirty="0">
                <a:latin typeface="Calibri" panose="020F0502020204030204" pitchFamily="34" charset="0"/>
              </a:rPr>
              <a:t>Paredzētais kopējais </a:t>
            </a:r>
            <a:r>
              <a:rPr lang="lv-LV" altLang="lv-LV" sz="1800" dirty="0" smtClean="0">
                <a:latin typeface="Calibri" panose="020F0502020204030204" pitchFamily="34" charset="0"/>
              </a:rPr>
              <a:t>finansējums (atbilst tirgus cenām)</a:t>
            </a:r>
          </a:p>
          <a:p>
            <a:pPr marL="1516063" lvl="2" indent="-342900" algn="just"/>
            <a:r>
              <a:rPr lang="lv-LV" altLang="lv-LV" sz="1800" dirty="0" smtClean="0">
                <a:latin typeface="Calibri" panose="020F0502020204030204" pitchFamily="34" charset="0"/>
              </a:rPr>
              <a:t>Iespējamo </a:t>
            </a:r>
            <a:r>
              <a:rPr lang="lv-LV" altLang="lv-LV" sz="1800" dirty="0">
                <a:latin typeface="Calibri" panose="020F0502020204030204" pitchFamily="34" charset="0"/>
              </a:rPr>
              <a:t>piegādātāju loks</a:t>
            </a:r>
          </a:p>
          <a:p>
            <a:pPr marL="1516063" lvl="2" indent="-342900" algn="just"/>
            <a:r>
              <a:rPr lang="lv-LV" altLang="lv-LV" sz="1800" dirty="0" smtClean="0">
                <a:latin typeface="Calibri" panose="020F0502020204030204" pitchFamily="34" charset="0"/>
              </a:rPr>
              <a:t>Termiņi (</a:t>
            </a:r>
            <a:r>
              <a:rPr lang="lv-LV" altLang="lv-LV" sz="1800" dirty="0">
                <a:latin typeface="Calibri" panose="020F0502020204030204" pitchFamily="34" charset="0"/>
              </a:rPr>
              <a:t>ņemot vērā gan iepirkuma pārtraukšanas, gan pārsūdzības </a:t>
            </a:r>
            <a:r>
              <a:rPr lang="lv-LV" altLang="lv-LV" sz="1800" dirty="0" smtClean="0">
                <a:latin typeface="Calibri" panose="020F0502020204030204" pitchFamily="34" charset="0"/>
              </a:rPr>
              <a:t>riskus)</a:t>
            </a:r>
            <a:endParaRPr lang="lv-LV" altLang="lv-LV" sz="1800" dirty="0">
              <a:latin typeface="Calibri" panose="020F0502020204030204" pitchFamily="34" charset="0"/>
            </a:endParaRPr>
          </a:p>
          <a:p>
            <a:pPr marL="1516063" lvl="2" indent="-342900" algn="just"/>
            <a:r>
              <a:rPr lang="lv-LV" altLang="lv-LV" sz="1800" dirty="0">
                <a:latin typeface="Calibri" panose="020F0502020204030204" pitchFamily="34" charset="0"/>
              </a:rPr>
              <a:t>Līdzīgais un atšķirīgais (piem., funkcionālās un tehniskās atšķirīgas), specifika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altLang="lv-LV" b="1" dirty="0">
                <a:latin typeface="Calibri" panose="020F0502020204030204" pitchFamily="34" charset="0"/>
              </a:rPr>
              <a:t>Iepirkumi ir jāplāno kopā neatkarīgi no finansējuma avota! 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xmlns="" id="{EB29358D-55D4-45D2-B35D-1F69D61C85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39150" y="6324600"/>
            <a:ext cx="4000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FE9830-130D-4AAD-9118-3CF432037868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2532" name="Title 1">
            <a:extLst>
              <a:ext uri="{FF2B5EF4-FFF2-40B4-BE49-F238E27FC236}">
                <a16:creationId xmlns:a16="http://schemas.microsoft.com/office/drawing/2014/main" xmlns="" id="{6634EEEE-5E89-449E-B041-A0CE2C69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557213"/>
            <a:ext cx="6499225" cy="860425"/>
          </a:xfrm>
        </p:spPr>
        <p:txBody>
          <a:bodyPr/>
          <a:lstStyle/>
          <a:p>
            <a:r>
              <a:rPr lang="lv-LV" altLang="lv-LV" sz="2200"/>
              <a:t>Iepirkumu plānošana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E434E60-6CC8-43A6-96A1-384EC5DD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10" y="5683090"/>
            <a:ext cx="947449" cy="94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4626180E-6224-41F1-9990-06B46FA44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720" y="5878513"/>
            <a:ext cx="5703455" cy="582612"/>
          </a:xfrm>
        </p:spPr>
        <p:txBody>
          <a:bodyPr>
            <a:normAutofit/>
          </a:bodyPr>
          <a:lstStyle/>
          <a:p>
            <a:r>
              <a:rPr lang="en-US" altLang="lv-LV" sz="1800" b="1" i="1" dirty="0">
                <a:latin typeface="Calibri" panose="020F0502020204030204" pitchFamily="34" charset="0"/>
              </a:rPr>
              <a:t>By failing to prepare, you are preparing to </a:t>
            </a:r>
            <a:r>
              <a:rPr lang="en-US" altLang="lv-LV" sz="1800" b="1" i="1" dirty="0" smtClean="0">
                <a:latin typeface="Calibri" panose="020F0502020204030204" pitchFamily="34" charset="0"/>
              </a:rPr>
              <a:t>fail</a:t>
            </a:r>
            <a:r>
              <a:rPr lang="lv-LV" altLang="lv-LV" sz="1800" b="1" i="1" dirty="0" smtClean="0">
                <a:latin typeface="Calibri" panose="020F0502020204030204" pitchFamily="34" charset="0"/>
              </a:rPr>
              <a:t>!</a:t>
            </a:r>
            <a:endParaRPr lang="lv-LV" altLang="lv-LV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xmlns="" id="{F4A91A63-A320-4904-999E-0D562094D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39150" y="6324600"/>
            <a:ext cx="4000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36B6DA-BCA3-4E49-9A19-C2041FA4755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xmlns="" id="{81FDB499-0394-4E8A-AE99-74EF8FB1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557213"/>
            <a:ext cx="6499225" cy="860425"/>
          </a:xfrm>
        </p:spPr>
        <p:txBody>
          <a:bodyPr/>
          <a:lstStyle/>
          <a:p>
            <a:r>
              <a:rPr lang="lv-LV" altLang="lv-LV" sz="2200" dirty="0" smtClean="0"/>
              <a:t>Piemērs</a:t>
            </a:r>
            <a:endParaRPr lang="lv-LV" altLang="lv-LV" sz="2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24FE9A9-29D8-4D55-8BB3-78C888B4E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88384"/>
              </p:ext>
            </p:extLst>
          </p:nvPr>
        </p:nvGraphicFramePr>
        <p:xfrm>
          <a:off x="2187575" y="1230313"/>
          <a:ext cx="6823075" cy="991419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0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Projekta nosaukums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kumimoji="0" lang="lv-LV" altLang="lv-LV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lv-LV" altLang="lv-LV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</a:t>
                      </a:r>
                      <a:r>
                        <a:rPr kumimoji="0" lang="lv-LV" altLang="lv-LV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lv-LV" altLang="lv-LV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</a:t>
                      </a:r>
                      <a:r>
                        <a:rPr kumimoji="0" lang="lv-LV" altLang="lv-LV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lv-LV" altLang="lv-LV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kumimoji="0" lang="lv-LV" altLang="lv-LV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lv-LV" altLang="lv-LV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lv-LV" altLang="lv-LV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r>
                        <a:rPr kumimoji="0" lang="lv-LV" altLang="lv-LV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Projekta identifikācijas numurs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LLI -</a:t>
                      </a: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1232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Latvijas finansējuma saņēmējs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Īstenā novada </a:t>
                      </a:r>
                      <a:r>
                        <a:rPr kumimoji="0" lang="lv-LV" altLang="lv-LV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Sociālais dienests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FB50F950-41BC-43EF-A480-7D5F3441C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95716"/>
              </p:ext>
            </p:extLst>
          </p:nvPr>
        </p:nvGraphicFramePr>
        <p:xfrm>
          <a:off x="819150" y="2308225"/>
          <a:ext cx="8191500" cy="4335465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9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12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Nr. </a:t>
                      </a:r>
                      <a:b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 k.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Iepirkuma līguma priekšmets</a:t>
                      </a:r>
                      <a:r>
                        <a:rPr kumimoji="0" lang="lv-LV" altLang="lv-LV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Atsauce uz projekta darbību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Atsauce uz izmaksu pozīcijas numuru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Paredzamā līgumcena</a:t>
                      </a:r>
                      <a:r>
                        <a:rPr kumimoji="0" lang="lv-LV" altLang="lv-LV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Tiesiskais regulējums</a:t>
                      </a:r>
                      <a:r>
                        <a:rPr kumimoji="0" lang="lv-LV" altLang="lv-LV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Plānotā iepirkuma procedūra/</a:t>
                      </a:r>
                      <a:b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iepirkums</a:t>
                      </a:r>
                      <a:r>
                        <a:rPr kumimoji="0" lang="lv-LV" altLang="lv-LV" sz="11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Iepirkuma procedūras izsludināšanas termiņš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Projekta vadības pakalpojumi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Projekta vadības aktivitāte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BL4</a:t>
                      </a: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Ārējo ekspertu un pakalpojumu izmaksas 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1660 </a:t>
                      </a:r>
                      <a:r>
                        <a:rPr kumimoji="0" lang="lv-LV" altLang="lv-LV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Publisko iepirkumu likums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2018.gada 3.ceturksnis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Komunikācijas pasākumu un publicitātes nodrošināšana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Projekta publicitātes aktivitāte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BL4</a:t>
                      </a: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Ārējo ekspertu un pakalpojumu izmaksas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11 500 </a:t>
                      </a:r>
                      <a:r>
                        <a:rPr kumimoji="0" lang="lv-LV" altLang="lv-LV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Publisko iepirkumu likums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Iepirkums saskaņā ar PIL 9.pantu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2019.gada 1.ceturksnis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3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Ēdināšanas pakalpojumu nodrošināšana semināros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Kafijas paužu nodrošināšana semināru ietvaros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BL4</a:t>
                      </a: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Ārējo ekspertu un pakalpojumu izmaksas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1 000 </a:t>
                      </a:r>
                      <a:r>
                        <a:rPr kumimoji="0" lang="lv-LV" altLang="lv-LV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Publisko iepirkumu likums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Atklāts konkurss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Kopējais iestādes iepirkums (līgums noslēgts 2017.gada 14.maijā)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Datortehnika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Datortehnika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BL5 </a:t>
                      </a: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Aprīkojuma izdevumi 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 </a:t>
                      </a:r>
                      <a:r>
                        <a:rPr kumimoji="0" lang="lv-LV" altLang="lv-LV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Publisko iepirkumu likums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Iepirkums </a:t>
                      </a: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saskaņā ar PIL </a:t>
                      </a:r>
                      <a:r>
                        <a:rPr kumimoji="0" lang="lv-LV" altLang="lv-LV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17.pantu (EIS)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2018.gada 4.ceturksnis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Dienas centra būvniecība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Dienas centra būvniecība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BL6 </a:t>
                      </a: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Infrastruktūra un būvniecības darbi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200 000 </a:t>
                      </a:r>
                      <a:r>
                        <a:rPr kumimoji="0" lang="lv-LV" altLang="lv-LV" sz="11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Publisko iepirkumu likums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Atklāts konkurss</a:t>
                      </a:r>
                      <a:endParaRPr kumimoji="0" lang="lv-LV" altLang="lv-LV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2019.gada 2.ceturksnis</a:t>
                      </a:r>
                      <a:endParaRPr kumimoji="0" lang="lv-LV" altLang="lv-LV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17F4E5A4-270B-4E8B-B8EA-1B40CCF6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557213"/>
            <a:ext cx="6499225" cy="860425"/>
          </a:xfrm>
        </p:spPr>
        <p:txBody>
          <a:bodyPr/>
          <a:lstStyle/>
          <a:p>
            <a:r>
              <a:rPr lang="lv-LV" altLang="lv-LV" sz="2200" dirty="0"/>
              <a:t>Iepirkumu </a:t>
            </a:r>
            <a:r>
              <a:rPr lang="lv-LV" altLang="lv-LV" sz="2200" dirty="0" err="1" smtClean="0"/>
              <a:t>pirmspārbaudes</a:t>
            </a:r>
            <a:endParaRPr lang="lv-LV" altLang="lv-LV" sz="22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442523AD-F6AB-4353-AF37-9633B7E28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618" y="1752600"/>
            <a:ext cx="6904182" cy="3617913"/>
          </a:xfrm>
        </p:spPr>
        <p:txBody>
          <a:bodyPr>
            <a:normAutofit/>
          </a:bodyPr>
          <a:lstStyle/>
          <a:p>
            <a:pPr marL="342900" lvl="1" indent="-342900" algn="just">
              <a:lnSpc>
                <a:spcPct val="70000"/>
              </a:lnSpc>
              <a:buClr>
                <a:srgbClr val="4F6228"/>
              </a:buClr>
              <a:buFont typeface="Wingdings" panose="05000000000000000000" pitchFamily="2" charset="2"/>
              <a:buChar char="Ø"/>
            </a:pPr>
            <a:r>
              <a:rPr lang="lv-LV" altLang="lv-LV" sz="2800" b="1" dirty="0" err="1" smtClean="0">
                <a:latin typeface="Calibri" panose="020F0502020204030204" pitchFamily="34" charset="0"/>
              </a:rPr>
              <a:t>Pirmspārbaudes</a:t>
            </a:r>
            <a:r>
              <a:rPr lang="lv-LV" altLang="lv-LV" sz="2800" dirty="0" smtClean="0">
                <a:latin typeface="Calibri" panose="020F0502020204030204" pitchFamily="34" charset="0"/>
              </a:rPr>
              <a:t> </a:t>
            </a:r>
            <a:r>
              <a:rPr lang="lv-LV" altLang="lv-LV" sz="2800" dirty="0">
                <a:latin typeface="Calibri" panose="020F0502020204030204" pitchFamily="34" charset="0"/>
              </a:rPr>
              <a:t>= instruments, lai </a:t>
            </a:r>
            <a:r>
              <a:rPr lang="lv-LV" altLang="lv-LV" sz="2800" b="1" dirty="0">
                <a:latin typeface="Calibri" panose="020F0502020204030204" pitchFamily="34" charset="0"/>
              </a:rPr>
              <a:t>savlaicīgi novērstu pārkāpumus </a:t>
            </a:r>
            <a:r>
              <a:rPr lang="lv-LV" altLang="lv-LV" sz="2800" dirty="0">
                <a:latin typeface="Calibri" panose="020F0502020204030204" pitchFamily="34" charset="0"/>
              </a:rPr>
              <a:t>ES fondu finansējuma saņēmēju rīkotajās iepirkumu procedūrās </a:t>
            </a:r>
            <a:r>
              <a:rPr lang="lv-LV" altLang="lv-LV" sz="2800" u="sng" dirty="0">
                <a:latin typeface="Calibri" panose="020F0502020204030204" pitchFamily="34" charset="0"/>
              </a:rPr>
              <a:t>pirms iepirkuma līgumu noslēgšanas</a:t>
            </a:r>
            <a:r>
              <a:rPr lang="lv-LV" altLang="lv-LV" sz="2800" dirty="0">
                <a:latin typeface="Calibri" panose="020F0502020204030204" pitchFamily="34" charset="0"/>
              </a:rPr>
              <a:t>, tādējādi mazinot neatbilstoši veikto izdevumu </a:t>
            </a:r>
            <a:r>
              <a:rPr lang="lv-LV" altLang="lv-LV" sz="2800" dirty="0" smtClean="0">
                <a:latin typeface="Calibri" panose="020F0502020204030204" pitchFamily="34" charset="0"/>
              </a:rPr>
              <a:t>risku</a:t>
            </a:r>
          </a:p>
          <a:p>
            <a:pPr marL="342900" lvl="1" indent="-342900" algn="just">
              <a:lnSpc>
                <a:spcPct val="70000"/>
              </a:lnSpc>
              <a:buClr>
                <a:srgbClr val="4F6228"/>
              </a:buClr>
              <a:buFont typeface="Wingdings" panose="05000000000000000000" pitchFamily="2" charset="2"/>
              <a:buChar char="Ø"/>
            </a:pPr>
            <a:endParaRPr lang="lv-LV" altLang="lv-LV" sz="2800" dirty="0">
              <a:latin typeface="Calibri" panose="020F0502020204030204" pitchFamily="34" charset="0"/>
            </a:endParaRPr>
          </a:p>
          <a:p>
            <a:pPr marL="342900" lvl="1" indent="-342900" algn="just">
              <a:lnSpc>
                <a:spcPct val="70000"/>
              </a:lnSpc>
              <a:buClr>
                <a:srgbClr val="4F6228"/>
              </a:buClr>
              <a:buFont typeface="Wingdings" panose="05000000000000000000" pitchFamily="2" charset="2"/>
              <a:buChar char="Ø"/>
            </a:pPr>
            <a:r>
              <a:rPr lang="lv-LV" altLang="lv-LV" sz="28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FKI </a:t>
            </a:r>
            <a:r>
              <a:rPr lang="lv-LV" altLang="lv-LV" sz="28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– palīdzēt FS izvairīties no </a:t>
            </a:r>
            <a:r>
              <a:rPr lang="lv-LV" altLang="lv-LV" sz="28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FinKor</a:t>
            </a:r>
            <a:r>
              <a:rPr lang="lv-LV" altLang="lv-LV" sz="28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piemērošanas</a:t>
            </a:r>
          </a:p>
          <a:p>
            <a:pPr marL="361950" lvl="1" indent="0" algn="just">
              <a:lnSpc>
                <a:spcPct val="70000"/>
              </a:lnSpc>
              <a:buClr>
                <a:srgbClr val="4F6228"/>
              </a:buClr>
              <a:buFont typeface="Arial" panose="020B0604020202020204" pitchFamily="34" charset="0"/>
              <a:buNone/>
            </a:pPr>
            <a:endParaRPr lang="lv-LV" altLang="lv-LV" sz="2400" dirty="0" smtClean="0">
              <a:latin typeface="Calibri" panose="020F0502020204030204" pitchFamily="34" charset="0"/>
            </a:endParaRPr>
          </a:p>
          <a:p>
            <a:pPr marL="361950" lvl="1" indent="0" algn="just">
              <a:lnSpc>
                <a:spcPct val="70000"/>
              </a:lnSpc>
              <a:buClr>
                <a:srgbClr val="4F6228"/>
              </a:buClr>
              <a:buFont typeface="Arial" panose="020B0604020202020204" pitchFamily="34" charset="0"/>
              <a:buNone/>
            </a:pPr>
            <a:endParaRPr lang="lv-LV" altLang="lv-LV" sz="2400" dirty="0">
              <a:latin typeface="Calibri" panose="020F0502020204030204" pitchFamily="34" charset="0"/>
            </a:endParaRPr>
          </a:p>
          <a:p>
            <a:pPr marL="361950" lvl="1" indent="0" algn="just">
              <a:lnSpc>
                <a:spcPct val="70000"/>
              </a:lnSpc>
              <a:buClr>
                <a:srgbClr val="4F6228"/>
              </a:buClr>
              <a:buFont typeface="Arial" panose="020B0604020202020204" pitchFamily="34" charset="0"/>
              <a:buNone/>
            </a:pPr>
            <a:endParaRPr lang="lv-LV" altLang="lv-LV" sz="24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70000"/>
              </a:lnSpc>
            </a:pPr>
            <a:endParaRPr lang="lv-LV" altLang="lv-LV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70000"/>
              </a:lnSpc>
            </a:pPr>
            <a:endParaRPr lang="lv-LV" altLang="lv-LV" sz="2400" i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70000"/>
              </a:lnSpc>
            </a:pPr>
            <a:endParaRPr lang="lv-LV" altLang="lv-LV" sz="2400" i="1" dirty="0">
              <a:latin typeface="Calibri" panose="020F0502020204030204" pitchFamily="34" charset="0"/>
            </a:endParaRP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xmlns="" id="{5B530D64-4069-46DB-885A-7EFE1636A3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28038" y="6324600"/>
            <a:ext cx="4111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E82D1F-B945-40F7-A73A-537119ED7ED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7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90800" y="346115"/>
            <a:ext cx="6096000" cy="800100"/>
          </a:xfrm>
        </p:spPr>
        <p:txBody>
          <a:bodyPr/>
          <a:lstStyle/>
          <a:p>
            <a:pPr algn="ctr"/>
            <a:r>
              <a:rPr lang="lv-LV" altLang="lv-LV" sz="2200" dirty="0" smtClean="0"/>
              <a:t>IEPIRKUMU PIRMSPĀRBAUDES</a:t>
            </a:r>
            <a:br>
              <a:rPr lang="lv-LV" altLang="lv-LV" sz="2200" dirty="0" smtClean="0"/>
            </a:br>
            <a:r>
              <a:rPr lang="lv-LV" altLang="lv-LV" sz="2200" b="0" i="1" dirty="0" smtClean="0"/>
              <a:t>dokumentācija un norise</a:t>
            </a:r>
            <a:endParaRPr lang="lv-LV" altLang="lv-LV" sz="2200" dirty="0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63B200-F5CF-4011-8DC5-3CEFA343E0DB}" type="slidenum">
              <a:rPr lang="en-US" altLang="en-US"/>
              <a:pPr/>
              <a:t>7</a:t>
            </a:fld>
            <a:endParaRPr lang="en-US" altLang="en-US"/>
          </a:p>
        </p:txBody>
      </p:sp>
      <p:graphicFrame>
        <p:nvGraphicFramePr>
          <p:cNvPr id="13" name="Content Placeholder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152972"/>
              </p:ext>
            </p:extLst>
          </p:nvPr>
        </p:nvGraphicFramePr>
        <p:xfrm>
          <a:off x="1315216" y="1158141"/>
          <a:ext cx="7131728" cy="502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03650" y="2509326"/>
            <a:ext cx="2195512" cy="630237"/>
          </a:xfrm>
        </p:spPr>
        <p:txBody>
          <a:bodyPr/>
          <a:lstStyle/>
          <a:p>
            <a:pPr algn="ctr"/>
            <a:r>
              <a:rPr lang="lv-LV" altLang="lv-LV" sz="1500" b="1" dirty="0" smtClean="0"/>
              <a:t>DOKUMENTĀCIJAS </a:t>
            </a:r>
          </a:p>
          <a:p>
            <a:pPr algn="ctr"/>
            <a:r>
              <a:rPr lang="lv-LV" altLang="lv-LV" sz="1500" b="1" dirty="0" err="1" smtClean="0"/>
              <a:t>pirmspārbaude</a:t>
            </a:r>
            <a:endParaRPr lang="lv-LV" altLang="lv-LV" sz="1500" b="1" dirty="0" smtClean="0"/>
          </a:p>
        </p:txBody>
      </p:sp>
      <p:sp>
        <p:nvSpPr>
          <p:cNvPr id="1639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13200" y="5120986"/>
            <a:ext cx="1776412" cy="5873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lv-LV" altLang="lv-LV" sz="1600" b="1" dirty="0" smtClean="0"/>
              <a:t>NORISES</a:t>
            </a:r>
            <a:r>
              <a:rPr lang="lv-LV" altLang="lv-LV" sz="1200" b="1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lv-LV" altLang="lv-LV" sz="1400" b="1" dirty="0" err="1" smtClean="0"/>
              <a:t>pirmspārbaude</a:t>
            </a:r>
            <a:endParaRPr lang="lv-LV" altLang="lv-LV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550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xmlns="" id="{D8ABDE80-8C8E-46FD-BF08-16D43C8112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28038" y="6324600"/>
            <a:ext cx="4111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F1E691-D329-4F97-B3BE-FDA8D657FEE2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A298232F-CFFF-46A8-9081-43610BF76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786811"/>
              </p:ext>
            </p:extLst>
          </p:nvPr>
        </p:nvGraphicFramePr>
        <p:xfrm>
          <a:off x="1505527" y="1838057"/>
          <a:ext cx="7407564" cy="366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Title 1">
            <a:extLst>
              <a:ext uri="{FF2B5EF4-FFF2-40B4-BE49-F238E27FC236}">
                <a16:creationId xmlns:a16="http://schemas.microsoft.com/office/drawing/2014/main" xmlns="" id="{CAB7EEFB-932B-4EF4-B1DB-0581465F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557213"/>
            <a:ext cx="6651625" cy="860425"/>
          </a:xfrm>
        </p:spPr>
        <p:txBody>
          <a:bodyPr/>
          <a:lstStyle/>
          <a:p>
            <a:r>
              <a:rPr lang="lv-LV" altLang="lv-LV" sz="2200" dirty="0" smtClean="0"/>
              <a:t>Atzinums (20 </a:t>
            </a:r>
            <a:r>
              <a:rPr lang="lv-LV" altLang="lv-LV" sz="2200" dirty="0"/>
              <a:t>d/d </a:t>
            </a:r>
            <a:r>
              <a:rPr lang="lv-LV" altLang="lv-LV" sz="2200" dirty="0" smtClean="0"/>
              <a:t>laikā)</a:t>
            </a:r>
            <a:endParaRPr lang="lv-LV" altLang="lv-LV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xmlns="" id="{D8ABDE80-8C8E-46FD-BF08-16D43C8112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28038" y="6324600"/>
            <a:ext cx="4111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F1E691-D329-4F97-B3BE-FDA8D657FEE2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Satura vietturis 3">
            <a:extLst>
              <a:ext uri="{FF2B5EF4-FFF2-40B4-BE49-F238E27FC236}">
                <a16:creationId xmlns:a16="http://schemas.microsoft.com/office/drawing/2014/main" xmlns="" id="{798E769C-E97F-4FFB-A361-229845899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" r="-4" b="29859"/>
          <a:stretch/>
        </p:blipFill>
        <p:spPr>
          <a:xfrm>
            <a:off x="3339957" y="275571"/>
            <a:ext cx="5231829" cy="4331315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2008765" y="6053048"/>
            <a:ext cx="6664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 smtClean="0">
                <a:latin typeface="Arial" panose="020B0604020202020204" pitchFamily="34" charset="0"/>
              </a:rPr>
              <a:t>COCOF vadlīnijas pieejamas: </a:t>
            </a:r>
            <a:r>
              <a:rPr lang="lv-LV" sz="1200" dirty="0" smtClean="0">
                <a:latin typeface="Arial" panose="020B0604020202020204" pitchFamily="34" charset="0"/>
                <a:hlinkClick r:id="rId4"/>
              </a:rPr>
              <a:t>http</a:t>
            </a:r>
            <a:r>
              <a:rPr lang="lv-LV" sz="1200" dirty="0">
                <a:latin typeface="Arial" panose="020B0604020202020204" pitchFamily="34" charset="0"/>
                <a:hlinkClick r:id="rId4"/>
              </a:rPr>
              <a:t>://www.varam.gov.lv/lat/fondi/ets_1420/1__limena_kontrole</a:t>
            </a:r>
            <a:r>
              <a:rPr lang="lv-LV" sz="1200" dirty="0" smtClean="0">
                <a:latin typeface="Arial" panose="020B0604020202020204" pitchFamily="34" charset="0"/>
                <a:hlinkClick r:id="rId4"/>
              </a:rPr>
              <a:t>/</a:t>
            </a:r>
            <a:r>
              <a:rPr lang="lv-LV" sz="1200" dirty="0" smtClean="0">
                <a:latin typeface="Arial" panose="020B0604020202020204" pitchFamily="34" charset="0"/>
              </a:rPr>
              <a:t> </a:t>
            </a:r>
            <a:endParaRPr lang="lv-LV" sz="1200" dirty="0">
              <a:latin typeface="Arial" panose="020B0604020202020204" pitchFamily="34" charset="0"/>
            </a:endParaRPr>
          </a:p>
        </p:txBody>
      </p:sp>
      <p:sp>
        <p:nvSpPr>
          <p:cNvPr id="5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00075" y="1491343"/>
            <a:ext cx="2500311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irsraksts 1">
            <a:extLst>
              <a:ext uri="{FF2B5EF4-FFF2-40B4-BE49-F238E27FC236}">
                <a16:creationId xmlns="" xmlns:a16="http://schemas.microsoft.com/office/drawing/2014/main" id="{47E78F04-9A61-4107-AAD6-0E9A1DFE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Finanšu</a:t>
            </a:r>
            <a:r>
              <a:rPr lang="en-US" sz="2800" b="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korekcijas</a:t>
            </a:r>
            <a:endParaRPr lang="en-US" sz="2800" b="0" kern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8557</TotalTime>
  <Words>539</Words>
  <Application>Microsoft Office PowerPoint</Application>
  <PresentationFormat>Slaidrāde ekrānā (4:3)</PresentationFormat>
  <Paragraphs>147</Paragraphs>
  <Slides>11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89_Prezentacija_templateLV</vt:lpstr>
      <vt:lpstr>IEPIRKUMU PLĀNS</vt:lpstr>
      <vt:lpstr>Projekta iepirkumu plāns</vt:lpstr>
      <vt:lpstr>Projekta iepirkumu plāns (3)</vt:lpstr>
      <vt:lpstr>Iepirkumu plānošana</vt:lpstr>
      <vt:lpstr>Piemērs</vt:lpstr>
      <vt:lpstr>Iepirkumu pirmspārbaudes</vt:lpstr>
      <vt:lpstr>IEPIRKUMU PIRMSPĀRBAUDES dokumentācija un norise</vt:lpstr>
      <vt:lpstr>Atzinums (20 d/d laikā)</vt:lpstr>
      <vt:lpstr>Finanšu korekcijas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Arita Vendta</cp:lastModifiedBy>
  <cp:revision>738</cp:revision>
  <cp:lastPrinted>2018-06-19T09:36:45Z</cp:lastPrinted>
  <dcterms:created xsi:type="dcterms:W3CDTF">2014-11-20T14:46:47Z</dcterms:created>
  <dcterms:modified xsi:type="dcterms:W3CDTF">2018-06-19T09:49:36Z</dcterms:modified>
</cp:coreProperties>
</file>