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528" r:id="rId5"/>
    <p:sldId id="265" r:id="rId6"/>
    <p:sldId id="261" r:id="rId7"/>
    <p:sldId id="262" r:id="rId8"/>
    <p:sldId id="269" r:id="rId9"/>
    <p:sldId id="270" r:id="rId10"/>
    <p:sldId id="271" r:id="rId11"/>
    <p:sldId id="272" r:id="rId12"/>
    <p:sldId id="263" r:id="rId13"/>
    <p:sldId id="264" r:id="rId14"/>
    <p:sldId id="526" r:id="rId15"/>
    <p:sldId id="527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EA2"/>
    <a:srgbClr val="FF00FF"/>
    <a:srgbClr val="CC0000"/>
    <a:srgbClr val="660033"/>
    <a:srgbClr val="0066FF"/>
    <a:srgbClr val="0000CC"/>
    <a:srgbClr val="0033CC"/>
    <a:srgbClr val="0000FF"/>
    <a:srgbClr val="FF66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9" autoAdjust="0"/>
  </p:normalViewPr>
  <p:slideViewPr>
    <p:cSldViewPr snapToGrid="0" showGuides="1">
      <p:cViewPr varScale="1">
        <p:scale>
          <a:sx n="73" d="100"/>
          <a:sy n="73" d="100"/>
        </p:scale>
        <p:origin x="43" y="221"/>
      </p:cViewPr>
      <p:guideLst>
        <p:guide orient="horz" pos="2137"/>
        <p:guide pos="39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3.xml"/><Relationship Id="rId5" Type="http://schemas.openxmlformats.org/officeDocument/2006/relationships/slide" Target="slides/slide12.xml"/><Relationship Id="rId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Gņedova" userId="4ee134cb-5b98-479f-b346-31fab07a2dfe" providerId="ADAL" clId="{28FC913F-4DF1-405C-88A6-63EAC699E13D}"/>
    <pc:docChg chg="undo custSel addSld delSld modSld">
      <pc:chgData name="Marina Gņedova" userId="4ee134cb-5b98-479f-b346-31fab07a2dfe" providerId="ADAL" clId="{28FC913F-4DF1-405C-88A6-63EAC699E13D}" dt="2019-05-07T07:26:50.953" v="3187" actId="478"/>
      <pc:docMkLst>
        <pc:docMk/>
      </pc:docMkLst>
      <pc:sldChg chg="addSp modSp">
        <pc:chgData name="Marina Gņedova" userId="4ee134cb-5b98-479f-b346-31fab07a2dfe" providerId="ADAL" clId="{28FC913F-4DF1-405C-88A6-63EAC699E13D}" dt="2019-05-07T07:21:57.685" v="3170" actId="1076"/>
        <pc:sldMkLst>
          <pc:docMk/>
          <pc:sldMk cId="565216164" sldId="256"/>
        </pc:sldMkLst>
        <pc:spChg chg="mod">
          <ac:chgData name="Marina Gņedova" userId="4ee134cb-5b98-479f-b346-31fab07a2dfe" providerId="ADAL" clId="{28FC913F-4DF1-405C-88A6-63EAC699E13D}" dt="2019-05-07T07:21:57.685" v="3170" actId="1076"/>
          <ac:spMkLst>
            <pc:docMk/>
            <pc:sldMk cId="565216164" sldId="256"/>
            <ac:spMk id="6" creationId="{00000000-0000-0000-0000-000000000000}"/>
          </ac:spMkLst>
        </pc:spChg>
        <pc:spChg chg="add mod">
          <ac:chgData name="Marina Gņedova" userId="4ee134cb-5b98-479f-b346-31fab07a2dfe" providerId="ADAL" clId="{28FC913F-4DF1-405C-88A6-63EAC699E13D}" dt="2019-05-07T07:21:52.646" v="3169" actId="1076"/>
          <ac:spMkLst>
            <pc:docMk/>
            <pc:sldMk cId="565216164" sldId="256"/>
            <ac:spMk id="8" creationId="{58619CE1-7937-4CB3-9EE6-9D408D29DF4F}"/>
          </ac:spMkLst>
        </pc:spChg>
      </pc:sldChg>
      <pc:sldChg chg="addSp delSp modSp">
        <pc:chgData name="Marina Gņedova" userId="4ee134cb-5b98-479f-b346-31fab07a2dfe" providerId="ADAL" clId="{28FC913F-4DF1-405C-88A6-63EAC699E13D}" dt="2019-05-07T07:21:25.547" v="3163" actId="255"/>
        <pc:sldMkLst>
          <pc:docMk/>
          <pc:sldMk cId="2909087589" sldId="257"/>
        </pc:sldMkLst>
        <pc:spChg chg="add del mod">
          <ac:chgData name="Marina Gņedova" userId="4ee134cb-5b98-479f-b346-31fab07a2dfe" providerId="ADAL" clId="{28FC913F-4DF1-405C-88A6-63EAC699E13D}" dt="2019-04-29T07:44:22.029" v="294" actId="478"/>
          <ac:spMkLst>
            <pc:docMk/>
            <pc:sldMk cId="2909087589" sldId="257"/>
            <ac:spMk id="4" creationId="{B90674E7-34D1-4D6F-AAC3-CB91A4F36B46}"/>
          </ac:spMkLst>
        </pc:spChg>
        <pc:spChg chg="mod">
          <ac:chgData name="Marina Gņedova" userId="4ee134cb-5b98-479f-b346-31fab07a2dfe" providerId="ADAL" clId="{28FC913F-4DF1-405C-88A6-63EAC699E13D}" dt="2019-05-07T07:21:25.547" v="3163" actId="255"/>
          <ac:spMkLst>
            <pc:docMk/>
            <pc:sldMk cId="2909087589" sldId="257"/>
            <ac:spMk id="12" creationId="{00000000-0000-0000-0000-000000000000}"/>
          </ac:spMkLst>
        </pc:spChg>
        <pc:picChg chg="add mod">
          <ac:chgData name="Marina Gņedova" userId="4ee134cb-5b98-479f-b346-31fab07a2dfe" providerId="ADAL" clId="{28FC913F-4DF1-405C-88A6-63EAC699E13D}" dt="2019-04-29T07:44:15.037" v="291" actId="1076"/>
          <ac:picMkLst>
            <pc:docMk/>
            <pc:sldMk cId="2909087589" sldId="257"/>
            <ac:picMk id="3" creationId="{9D064C91-D392-4BBE-AF7E-1CED52025F06}"/>
          </ac:picMkLst>
        </pc:picChg>
      </pc:sldChg>
      <pc:sldChg chg="modSp">
        <pc:chgData name="Marina Gņedova" userId="4ee134cb-5b98-479f-b346-31fab07a2dfe" providerId="ADAL" clId="{28FC913F-4DF1-405C-88A6-63EAC699E13D}" dt="2019-04-29T10:50:43.758" v="2919" actId="1076"/>
        <pc:sldMkLst>
          <pc:docMk/>
          <pc:sldMk cId="3397890154" sldId="259"/>
        </pc:sldMkLst>
        <pc:spChg chg="mod">
          <ac:chgData name="Marina Gņedova" userId="4ee134cb-5b98-479f-b346-31fab07a2dfe" providerId="ADAL" clId="{28FC913F-4DF1-405C-88A6-63EAC699E13D}" dt="2019-04-29T10:50:40.324" v="2917" actId="1076"/>
          <ac:spMkLst>
            <pc:docMk/>
            <pc:sldMk cId="3397890154" sldId="259"/>
            <ac:spMk id="14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10:50:32.289" v="2914" actId="6549"/>
          <ac:spMkLst>
            <pc:docMk/>
            <pc:sldMk cId="3397890154" sldId="259"/>
            <ac:spMk id="16" creationId="{00000000-0000-0000-0000-000000000000}"/>
          </ac:spMkLst>
        </pc:spChg>
        <pc:picChg chg="mod">
          <ac:chgData name="Marina Gņedova" userId="4ee134cb-5b98-479f-b346-31fab07a2dfe" providerId="ADAL" clId="{28FC913F-4DF1-405C-88A6-63EAC699E13D}" dt="2019-04-29T10:50:43.758" v="2919" actId="1076"/>
          <ac:picMkLst>
            <pc:docMk/>
            <pc:sldMk cId="3397890154" sldId="259"/>
            <ac:picMk id="17" creationId="{00000000-0000-0000-0000-000000000000}"/>
          </ac:picMkLst>
        </pc:picChg>
        <pc:picChg chg="mod">
          <ac:chgData name="Marina Gņedova" userId="4ee134cb-5b98-479f-b346-31fab07a2dfe" providerId="ADAL" clId="{28FC913F-4DF1-405C-88A6-63EAC699E13D}" dt="2019-04-29T10:50:35.205" v="2915" actId="1076"/>
          <ac:picMkLst>
            <pc:docMk/>
            <pc:sldMk cId="3397890154" sldId="259"/>
            <ac:picMk id="1027" creationId="{00000000-0000-0000-0000-000000000000}"/>
          </ac:picMkLst>
        </pc:picChg>
      </pc:sldChg>
      <pc:sldChg chg="delSp modSp">
        <pc:chgData name="Marina Gņedova" userId="4ee134cb-5b98-479f-b346-31fab07a2dfe" providerId="ADAL" clId="{28FC913F-4DF1-405C-88A6-63EAC699E13D}" dt="2019-04-29T10:25:45.559" v="2767" actId="478"/>
        <pc:sldMkLst>
          <pc:docMk/>
          <pc:sldMk cId="4240617660" sldId="261"/>
        </pc:sldMkLst>
        <pc:spChg chg="mod">
          <ac:chgData name="Marina Gņedova" userId="4ee134cb-5b98-479f-b346-31fab07a2dfe" providerId="ADAL" clId="{28FC913F-4DF1-405C-88A6-63EAC699E13D}" dt="2019-04-29T10:20:14.949" v="2573" actId="1076"/>
          <ac:spMkLst>
            <pc:docMk/>
            <pc:sldMk cId="4240617660" sldId="261"/>
            <ac:spMk id="14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08:05:16.498" v="904" actId="20577"/>
          <ac:spMkLst>
            <pc:docMk/>
            <pc:sldMk cId="4240617660" sldId="261"/>
            <ac:spMk id="23" creationId="{00000000-0000-0000-0000-000000000000}"/>
          </ac:spMkLst>
        </pc:spChg>
        <pc:picChg chg="mod">
          <ac:chgData name="Marina Gņedova" userId="4ee134cb-5b98-479f-b346-31fab07a2dfe" providerId="ADAL" clId="{28FC913F-4DF1-405C-88A6-63EAC699E13D}" dt="2019-04-29T10:25:44.422" v="2766" actId="1076"/>
          <ac:picMkLst>
            <pc:docMk/>
            <pc:sldMk cId="4240617660" sldId="261"/>
            <ac:picMk id="2054" creationId="{00000000-0000-0000-0000-000000000000}"/>
          </ac:picMkLst>
        </pc:picChg>
        <pc:picChg chg="del mod">
          <ac:chgData name="Marina Gņedova" userId="4ee134cb-5b98-479f-b346-31fab07a2dfe" providerId="ADAL" clId="{28FC913F-4DF1-405C-88A6-63EAC699E13D}" dt="2019-04-29T10:25:45.559" v="2767" actId="478"/>
          <ac:picMkLst>
            <pc:docMk/>
            <pc:sldMk cId="4240617660" sldId="261"/>
            <ac:picMk id="2056" creationId="{00000000-0000-0000-0000-000000000000}"/>
          </ac:picMkLst>
        </pc:picChg>
      </pc:sldChg>
      <pc:sldChg chg="modSp">
        <pc:chgData name="Marina Gņedova" userId="4ee134cb-5b98-479f-b346-31fab07a2dfe" providerId="ADAL" clId="{28FC913F-4DF1-405C-88A6-63EAC699E13D}" dt="2019-04-29T10:25:32.626" v="2762" actId="20577"/>
        <pc:sldMkLst>
          <pc:docMk/>
          <pc:sldMk cId="1023799789" sldId="262"/>
        </pc:sldMkLst>
        <pc:spChg chg="mod">
          <ac:chgData name="Marina Gņedova" userId="4ee134cb-5b98-479f-b346-31fab07a2dfe" providerId="ADAL" clId="{28FC913F-4DF1-405C-88A6-63EAC699E13D}" dt="2019-04-29T10:25:32.626" v="2762" actId="20577"/>
          <ac:spMkLst>
            <pc:docMk/>
            <pc:sldMk cId="1023799789" sldId="262"/>
            <ac:spMk id="16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08:45:05.885" v="1927" actId="20577"/>
          <ac:spMkLst>
            <pc:docMk/>
            <pc:sldMk cId="1023799789" sldId="262"/>
            <ac:spMk id="20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08:06:47.024" v="939" actId="20577"/>
          <ac:spMkLst>
            <pc:docMk/>
            <pc:sldMk cId="1023799789" sldId="262"/>
            <ac:spMk id="21" creationId="{00000000-0000-0000-0000-000000000000}"/>
          </ac:spMkLst>
        </pc:spChg>
      </pc:sldChg>
      <pc:sldChg chg="addSp delSp modSp">
        <pc:chgData name="Marina Gņedova" userId="4ee134cb-5b98-479f-b346-31fab07a2dfe" providerId="ADAL" clId="{28FC913F-4DF1-405C-88A6-63EAC699E13D}" dt="2019-05-07T07:23:20.393" v="3177" actId="1076"/>
        <pc:sldMkLst>
          <pc:docMk/>
          <pc:sldMk cId="5107875" sldId="263"/>
        </pc:sldMkLst>
        <pc:spChg chg="add mod">
          <ac:chgData name="Marina Gņedova" userId="4ee134cb-5b98-479f-b346-31fab07a2dfe" providerId="ADAL" clId="{28FC913F-4DF1-405C-88A6-63EAC699E13D}" dt="2019-04-29T09:11:24.096" v="2311" actId="1076"/>
          <ac:spMkLst>
            <pc:docMk/>
            <pc:sldMk cId="5107875" sldId="263"/>
            <ac:spMk id="3" creationId="{9F7EF385-80DC-4C48-8065-CB29DB7D2549}"/>
          </ac:spMkLst>
        </pc:spChg>
        <pc:spChg chg="add mod">
          <ac:chgData name="Marina Gņedova" userId="4ee134cb-5b98-479f-b346-31fab07a2dfe" providerId="ADAL" clId="{28FC913F-4DF1-405C-88A6-63EAC699E13D}" dt="2019-04-29T09:12:05.662" v="2314" actId="1076"/>
          <ac:spMkLst>
            <pc:docMk/>
            <pc:sldMk cId="5107875" sldId="263"/>
            <ac:spMk id="4" creationId="{FFF0AF52-8CEA-4147-8922-4D1532EC495D}"/>
          </ac:spMkLst>
        </pc:spChg>
        <pc:spChg chg="add mod">
          <ac:chgData name="Marina Gņedova" userId="4ee134cb-5b98-479f-b346-31fab07a2dfe" providerId="ADAL" clId="{28FC913F-4DF1-405C-88A6-63EAC699E13D}" dt="2019-05-07T07:23:20.393" v="3177" actId="1076"/>
          <ac:spMkLst>
            <pc:docMk/>
            <pc:sldMk cId="5107875" sldId="263"/>
            <ac:spMk id="5" creationId="{0A908535-4B96-4C6D-983E-60F91D3A057D}"/>
          </ac:spMkLst>
        </pc:spChg>
        <pc:spChg chg="mod">
          <ac:chgData name="Marina Gņedova" userId="4ee134cb-5b98-479f-b346-31fab07a2dfe" providerId="ADAL" clId="{28FC913F-4DF1-405C-88A6-63EAC699E13D}" dt="2019-04-29T09:11:53.608" v="2312" actId="207"/>
          <ac:spMkLst>
            <pc:docMk/>
            <pc:sldMk cId="5107875" sldId="263"/>
            <ac:spMk id="14" creationId="{00000000-0000-0000-0000-000000000000}"/>
          </ac:spMkLst>
        </pc:spChg>
        <pc:spChg chg="add del mod">
          <ac:chgData name="Marina Gņedova" userId="4ee134cb-5b98-479f-b346-31fab07a2dfe" providerId="ADAL" clId="{28FC913F-4DF1-405C-88A6-63EAC699E13D}" dt="2019-05-07T07:23:09.424" v="3174" actId="478"/>
          <ac:spMkLst>
            <pc:docMk/>
            <pc:sldMk cId="5107875" sldId="263"/>
            <ac:spMk id="17" creationId="{FE81C757-C78A-4D3F-BB0C-7F23555622C3}"/>
          </ac:spMkLst>
        </pc:spChg>
        <pc:spChg chg="mod">
          <ac:chgData name="Marina Gņedova" userId="4ee134cb-5b98-479f-b346-31fab07a2dfe" providerId="ADAL" clId="{28FC913F-4DF1-405C-88A6-63EAC699E13D}" dt="2019-04-29T09:07:35.903" v="2234" actId="20577"/>
          <ac:spMkLst>
            <pc:docMk/>
            <pc:sldMk cId="5107875" sldId="263"/>
            <ac:spMk id="19" creationId="{00000000-0000-0000-0000-000000000000}"/>
          </ac:spMkLst>
        </pc:spChg>
        <pc:spChg chg="add del mod">
          <ac:chgData name="Marina Gņedova" userId="4ee134cb-5b98-479f-b346-31fab07a2dfe" providerId="ADAL" clId="{28FC913F-4DF1-405C-88A6-63EAC699E13D}" dt="2019-05-07T07:23:11.798" v="3175" actId="478"/>
          <ac:spMkLst>
            <pc:docMk/>
            <pc:sldMk cId="5107875" sldId="263"/>
            <ac:spMk id="20" creationId="{21A694A8-3BF8-4024-986B-54AA49AF9B79}"/>
          </ac:spMkLst>
        </pc:spChg>
        <pc:spChg chg="add del mod">
          <ac:chgData name="Marina Gņedova" userId="4ee134cb-5b98-479f-b346-31fab07a2dfe" providerId="ADAL" clId="{28FC913F-4DF1-405C-88A6-63EAC699E13D}" dt="2019-05-07T07:23:14.558" v="3176" actId="478"/>
          <ac:spMkLst>
            <pc:docMk/>
            <pc:sldMk cId="5107875" sldId="263"/>
            <ac:spMk id="21" creationId="{E951F47B-5347-4F0D-936D-7806F7B7A8EA}"/>
          </ac:spMkLst>
        </pc:spChg>
        <pc:picChg chg="mod">
          <ac:chgData name="Marina Gņedova" userId="4ee134cb-5b98-479f-b346-31fab07a2dfe" providerId="ADAL" clId="{28FC913F-4DF1-405C-88A6-63EAC699E13D}" dt="2019-04-29T09:15:24.542" v="2361" actId="1076"/>
          <ac:picMkLst>
            <pc:docMk/>
            <pc:sldMk cId="5107875" sldId="263"/>
            <ac:picMk id="15" creationId="{00000000-0000-0000-0000-000000000000}"/>
          </ac:picMkLst>
        </pc:picChg>
        <pc:picChg chg="del">
          <ac:chgData name="Marina Gņedova" userId="4ee134cb-5b98-479f-b346-31fab07a2dfe" providerId="ADAL" clId="{28FC913F-4DF1-405C-88A6-63EAC699E13D}" dt="2019-04-29T09:10:49.730" v="2302" actId="478"/>
          <ac:picMkLst>
            <pc:docMk/>
            <pc:sldMk cId="5107875" sldId="263"/>
            <ac:picMk id="16" creationId="{00000000-0000-0000-0000-000000000000}"/>
          </ac:picMkLst>
        </pc:picChg>
        <pc:picChg chg="mod">
          <ac:chgData name="Marina Gņedova" userId="4ee134cb-5b98-479f-b346-31fab07a2dfe" providerId="ADAL" clId="{28FC913F-4DF1-405C-88A6-63EAC699E13D}" dt="2019-04-29T09:11:11.557" v="2308" actId="1076"/>
          <ac:picMkLst>
            <pc:docMk/>
            <pc:sldMk cId="5107875" sldId="263"/>
            <ac:picMk id="9219" creationId="{00000000-0000-0000-0000-000000000000}"/>
          </ac:picMkLst>
        </pc:picChg>
      </pc:sldChg>
      <pc:sldChg chg="addSp delSp modSp">
        <pc:chgData name="Marina Gņedova" userId="4ee134cb-5b98-479f-b346-31fab07a2dfe" providerId="ADAL" clId="{28FC913F-4DF1-405C-88A6-63EAC699E13D}" dt="2019-04-29T10:31:44.703" v="2818" actId="1076"/>
        <pc:sldMkLst>
          <pc:docMk/>
          <pc:sldMk cId="5107875" sldId="264"/>
        </pc:sldMkLst>
        <pc:spChg chg="add mod">
          <ac:chgData name="Marina Gņedova" userId="4ee134cb-5b98-479f-b346-31fab07a2dfe" providerId="ADAL" clId="{28FC913F-4DF1-405C-88A6-63EAC699E13D}" dt="2019-04-29T10:25:07.655" v="2756" actId="1076"/>
          <ac:spMkLst>
            <pc:docMk/>
            <pc:sldMk cId="5107875" sldId="264"/>
            <ac:spMk id="3" creationId="{ED8C8692-6FD4-4D03-B518-C297E1827443}"/>
          </ac:spMkLst>
        </pc:spChg>
        <pc:spChg chg="mod">
          <ac:chgData name="Marina Gņedova" userId="4ee134cb-5b98-479f-b346-31fab07a2dfe" providerId="ADAL" clId="{28FC913F-4DF1-405C-88A6-63EAC699E13D}" dt="2019-04-29T10:31:38.913" v="2817" actId="948"/>
          <ac:spMkLst>
            <pc:docMk/>
            <pc:sldMk cId="5107875" sldId="264"/>
            <ac:spMk id="14" creationId="{00000000-0000-0000-0000-000000000000}"/>
          </ac:spMkLst>
        </pc:spChg>
        <pc:spChg chg="del mod">
          <ac:chgData name="Marina Gņedova" userId="4ee134cb-5b98-479f-b346-31fab07a2dfe" providerId="ADAL" clId="{28FC913F-4DF1-405C-88A6-63EAC699E13D}" dt="2019-04-29T10:17:13.962" v="2531"/>
          <ac:spMkLst>
            <pc:docMk/>
            <pc:sldMk cId="5107875" sldId="264"/>
            <ac:spMk id="19" creationId="{00000000-0000-0000-0000-000000000000}"/>
          </ac:spMkLst>
        </pc:spChg>
        <pc:picChg chg="mod">
          <ac:chgData name="Marina Gņedova" userId="4ee134cb-5b98-479f-b346-31fab07a2dfe" providerId="ADAL" clId="{28FC913F-4DF1-405C-88A6-63EAC699E13D}" dt="2019-04-29T10:30:18.157" v="2799" actId="1076"/>
          <ac:picMkLst>
            <pc:docMk/>
            <pc:sldMk cId="5107875" sldId="264"/>
            <ac:picMk id="15" creationId="{00000000-0000-0000-0000-000000000000}"/>
          </ac:picMkLst>
        </pc:picChg>
        <pc:picChg chg="mod">
          <ac:chgData name="Marina Gņedova" userId="4ee134cb-5b98-479f-b346-31fab07a2dfe" providerId="ADAL" clId="{28FC913F-4DF1-405C-88A6-63EAC699E13D}" dt="2019-04-29T10:30:52.358" v="2806" actId="1076"/>
          <ac:picMkLst>
            <pc:docMk/>
            <pc:sldMk cId="5107875" sldId="264"/>
            <ac:picMk id="16" creationId="{00000000-0000-0000-0000-000000000000}"/>
          </ac:picMkLst>
        </pc:picChg>
        <pc:picChg chg="mod">
          <ac:chgData name="Marina Gņedova" userId="4ee134cb-5b98-479f-b346-31fab07a2dfe" providerId="ADAL" clId="{28FC913F-4DF1-405C-88A6-63EAC699E13D}" dt="2019-04-29T10:31:44.703" v="2818" actId="1076"/>
          <ac:picMkLst>
            <pc:docMk/>
            <pc:sldMk cId="5107875" sldId="264"/>
            <ac:picMk id="10244" creationId="{00000000-0000-0000-0000-000000000000}"/>
          </ac:picMkLst>
        </pc:picChg>
      </pc:sldChg>
      <pc:sldChg chg="delSp modSp">
        <pc:chgData name="Marina Gņedova" userId="4ee134cb-5b98-479f-b346-31fab07a2dfe" providerId="ADAL" clId="{28FC913F-4DF1-405C-88A6-63EAC699E13D}" dt="2019-05-07T07:22:11.581" v="3173" actId="1076"/>
        <pc:sldMkLst>
          <pc:docMk/>
          <pc:sldMk cId="3397890154" sldId="265"/>
        </pc:sldMkLst>
        <pc:spChg chg="mod">
          <ac:chgData name="Marina Gņedova" userId="4ee134cb-5b98-479f-b346-31fab07a2dfe" providerId="ADAL" clId="{28FC913F-4DF1-405C-88A6-63EAC699E13D}" dt="2019-04-29T10:19:50.738" v="2570" actId="6549"/>
          <ac:spMkLst>
            <pc:docMk/>
            <pc:sldMk cId="3397890154" sldId="265"/>
            <ac:spMk id="14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14:14:00.107" v="3148" actId="113"/>
          <ac:spMkLst>
            <pc:docMk/>
            <pc:sldMk cId="3397890154" sldId="265"/>
            <ac:spMk id="16" creationId="{00000000-0000-0000-0000-000000000000}"/>
          </ac:spMkLst>
        </pc:spChg>
        <pc:picChg chg="mod">
          <ac:chgData name="Marina Gņedova" userId="4ee134cb-5b98-479f-b346-31fab07a2dfe" providerId="ADAL" clId="{28FC913F-4DF1-405C-88A6-63EAC699E13D}" dt="2019-05-07T07:22:11.581" v="3173" actId="1076"/>
          <ac:picMkLst>
            <pc:docMk/>
            <pc:sldMk cId="3397890154" sldId="265"/>
            <ac:picMk id="17" creationId="{00000000-0000-0000-0000-000000000000}"/>
          </ac:picMkLst>
        </pc:picChg>
        <pc:picChg chg="del">
          <ac:chgData name="Marina Gņedova" userId="4ee134cb-5b98-479f-b346-31fab07a2dfe" providerId="ADAL" clId="{28FC913F-4DF1-405C-88A6-63EAC699E13D}" dt="2019-04-29T07:45:49.281" v="334" actId="478"/>
          <ac:picMkLst>
            <pc:docMk/>
            <pc:sldMk cId="3397890154" sldId="265"/>
            <ac:picMk id="11271" creationId="{00000000-0000-0000-0000-000000000000}"/>
          </ac:picMkLst>
        </pc:picChg>
      </pc:sldChg>
      <pc:sldChg chg="modSp">
        <pc:chgData name="Marina Gņedova" userId="4ee134cb-5b98-479f-b346-31fab07a2dfe" providerId="ADAL" clId="{28FC913F-4DF1-405C-88A6-63EAC699E13D}" dt="2019-04-29T10:28:10.134" v="2775" actId="1076"/>
        <pc:sldMkLst>
          <pc:docMk/>
          <pc:sldMk cId="5107875" sldId="269"/>
        </pc:sldMkLst>
        <pc:spChg chg="mod">
          <ac:chgData name="Marina Gņedova" userId="4ee134cb-5b98-479f-b346-31fab07a2dfe" providerId="ADAL" clId="{28FC913F-4DF1-405C-88A6-63EAC699E13D}" dt="2019-04-29T10:28:06.193" v="2774" actId="113"/>
          <ac:spMkLst>
            <pc:docMk/>
            <pc:sldMk cId="5107875" sldId="269"/>
            <ac:spMk id="16" creationId="{00000000-0000-0000-0000-000000000000}"/>
          </ac:spMkLst>
        </pc:spChg>
        <pc:picChg chg="mod">
          <ac:chgData name="Marina Gņedova" userId="4ee134cb-5b98-479f-b346-31fab07a2dfe" providerId="ADAL" clId="{28FC913F-4DF1-405C-88A6-63EAC699E13D}" dt="2019-04-29T08:20:20.568" v="1374" actId="1076"/>
          <ac:picMkLst>
            <pc:docMk/>
            <pc:sldMk cId="5107875" sldId="269"/>
            <ac:picMk id="21" creationId="{00000000-0000-0000-0000-000000000000}"/>
          </ac:picMkLst>
        </pc:picChg>
        <pc:picChg chg="mod">
          <ac:chgData name="Marina Gņedova" userId="4ee134cb-5b98-479f-b346-31fab07a2dfe" providerId="ADAL" clId="{28FC913F-4DF1-405C-88A6-63EAC699E13D}" dt="2019-04-29T10:28:10.134" v="2775" actId="1076"/>
          <ac:picMkLst>
            <pc:docMk/>
            <pc:sldMk cId="5107875" sldId="269"/>
            <ac:picMk id="4099" creationId="{00000000-0000-0000-0000-000000000000}"/>
          </ac:picMkLst>
        </pc:picChg>
      </pc:sldChg>
      <pc:sldChg chg="addSp delSp modSp">
        <pc:chgData name="Marina Gņedova" userId="4ee134cb-5b98-479f-b346-31fab07a2dfe" providerId="ADAL" clId="{28FC913F-4DF1-405C-88A6-63EAC699E13D}" dt="2019-04-29T14:14:15.171" v="3149" actId="207"/>
        <pc:sldMkLst>
          <pc:docMk/>
          <pc:sldMk cId="5107875" sldId="270"/>
        </pc:sldMkLst>
        <pc:spChg chg="add del mod">
          <ac:chgData name="Marina Gņedova" userId="4ee134cb-5b98-479f-b346-31fab07a2dfe" providerId="ADAL" clId="{28FC913F-4DF1-405C-88A6-63EAC699E13D}" dt="2019-04-29T08:45:13.107" v="1928" actId="478"/>
          <ac:spMkLst>
            <pc:docMk/>
            <pc:sldMk cId="5107875" sldId="270"/>
            <ac:spMk id="3" creationId="{71D3F4C5-3935-48AB-97D6-2AF496852DA6}"/>
          </ac:spMkLst>
        </pc:spChg>
        <pc:spChg chg="mod">
          <ac:chgData name="Marina Gņedova" userId="4ee134cb-5b98-479f-b346-31fab07a2dfe" providerId="ADAL" clId="{28FC913F-4DF1-405C-88A6-63EAC699E13D}" dt="2019-04-29T10:25:25.487" v="2759" actId="6549"/>
          <ac:spMkLst>
            <pc:docMk/>
            <pc:sldMk cId="5107875" sldId="270"/>
            <ac:spMk id="14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08:27:17.323" v="1481" actId="6549"/>
          <ac:spMkLst>
            <pc:docMk/>
            <pc:sldMk cId="5107875" sldId="270"/>
            <ac:spMk id="15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14:14:15.171" v="3149" actId="207"/>
          <ac:spMkLst>
            <pc:docMk/>
            <pc:sldMk cId="5107875" sldId="270"/>
            <ac:spMk id="16" creationId="{00000000-0000-0000-0000-000000000000}"/>
          </ac:spMkLst>
        </pc:spChg>
        <pc:spChg chg="add del mod">
          <ac:chgData name="Marina Gņedova" userId="4ee134cb-5b98-479f-b346-31fab07a2dfe" providerId="ADAL" clId="{28FC913F-4DF1-405C-88A6-63EAC699E13D}" dt="2019-04-29T08:32:15.012" v="1547" actId="478"/>
          <ac:spMkLst>
            <pc:docMk/>
            <pc:sldMk cId="5107875" sldId="270"/>
            <ac:spMk id="17" creationId="{CD1101BF-9AAC-4074-9FE3-81A77A88A263}"/>
          </ac:spMkLst>
        </pc:spChg>
        <pc:picChg chg="mod">
          <ac:chgData name="Marina Gņedova" userId="4ee134cb-5b98-479f-b346-31fab07a2dfe" providerId="ADAL" clId="{28FC913F-4DF1-405C-88A6-63EAC699E13D}" dt="2019-04-29T14:13:43.797" v="3146" actId="1076"/>
          <ac:picMkLst>
            <pc:docMk/>
            <pc:sldMk cId="5107875" sldId="270"/>
            <ac:picMk id="21" creationId="{00000000-0000-0000-0000-000000000000}"/>
          </ac:picMkLst>
        </pc:picChg>
        <pc:picChg chg="mod">
          <ac:chgData name="Marina Gņedova" userId="4ee134cb-5b98-479f-b346-31fab07a2dfe" providerId="ADAL" clId="{28FC913F-4DF1-405C-88A6-63EAC699E13D}" dt="2019-04-29T10:28:26.510" v="2779" actId="1076"/>
          <ac:picMkLst>
            <pc:docMk/>
            <pc:sldMk cId="5107875" sldId="270"/>
            <ac:picMk id="5126" creationId="{00000000-0000-0000-0000-000000000000}"/>
          </ac:picMkLst>
        </pc:picChg>
      </pc:sldChg>
      <pc:sldChg chg="addSp delSp modSp">
        <pc:chgData name="Marina Gņedova" userId="4ee134cb-5b98-479f-b346-31fab07a2dfe" providerId="ADAL" clId="{28FC913F-4DF1-405C-88A6-63EAC699E13D}" dt="2019-04-29T10:51:16.487" v="2922" actId="14100"/>
        <pc:sldMkLst>
          <pc:docMk/>
          <pc:sldMk cId="5107875" sldId="271"/>
        </pc:sldMkLst>
        <pc:spChg chg="add mod">
          <ac:chgData name="Marina Gņedova" userId="4ee134cb-5b98-479f-b346-31fab07a2dfe" providerId="ADAL" clId="{28FC913F-4DF1-405C-88A6-63EAC699E13D}" dt="2019-04-29T10:51:16.487" v="2922" actId="14100"/>
          <ac:spMkLst>
            <pc:docMk/>
            <pc:sldMk cId="5107875" sldId="271"/>
            <ac:spMk id="3" creationId="{71872D3C-C686-4D2E-B470-19F95BE204E9}"/>
          </ac:spMkLst>
        </pc:spChg>
        <pc:spChg chg="mod">
          <ac:chgData name="Marina Gņedova" userId="4ee134cb-5b98-479f-b346-31fab07a2dfe" providerId="ADAL" clId="{28FC913F-4DF1-405C-88A6-63EAC699E13D}" dt="2019-04-29T10:24:39.848" v="2751" actId="6549"/>
          <ac:spMkLst>
            <pc:docMk/>
            <pc:sldMk cId="5107875" sldId="271"/>
            <ac:spMk id="14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10:24:15.759" v="2745" actId="255"/>
          <ac:spMkLst>
            <pc:docMk/>
            <pc:sldMk cId="5107875" sldId="271"/>
            <ac:spMk id="16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08:46:21.134" v="1954" actId="255"/>
          <ac:spMkLst>
            <pc:docMk/>
            <pc:sldMk cId="5107875" sldId="271"/>
            <ac:spMk id="17" creationId="{00000000-0000-0000-0000-000000000000}"/>
          </ac:spMkLst>
        </pc:spChg>
        <pc:picChg chg="add mod">
          <ac:chgData name="Marina Gņedova" userId="4ee134cb-5b98-479f-b346-31fab07a2dfe" providerId="ADAL" clId="{28FC913F-4DF1-405C-88A6-63EAC699E13D}" dt="2019-04-29T10:24:33.765" v="2749" actId="1076"/>
          <ac:picMkLst>
            <pc:docMk/>
            <pc:sldMk cId="5107875" sldId="271"/>
            <ac:picMk id="15" creationId="{D803E9A8-AD9E-42C2-A3B5-8A3B3A123CC5}"/>
          </ac:picMkLst>
        </pc:picChg>
        <pc:picChg chg="del mod">
          <ac:chgData name="Marina Gņedova" userId="4ee134cb-5b98-479f-b346-31fab07a2dfe" providerId="ADAL" clId="{28FC913F-4DF1-405C-88A6-63EAC699E13D}" dt="2019-04-29T09:06:14.898" v="2171" actId="478"/>
          <ac:picMkLst>
            <pc:docMk/>
            <pc:sldMk cId="5107875" sldId="271"/>
            <ac:picMk id="19" creationId="{00000000-0000-0000-0000-000000000000}"/>
          </ac:picMkLst>
        </pc:picChg>
        <pc:picChg chg="mod">
          <ac:chgData name="Marina Gņedova" userId="4ee134cb-5b98-479f-b346-31fab07a2dfe" providerId="ADAL" clId="{28FC913F-4DF1-405C-88A6-63EAC699E13D}" dt="2019-04-29T10:24:18.485" v="2746" actId="1076"/>
          <ac:picMkLst>
            <pc:docMk/>
            <pc:sldMk cId="5107875" sldId="271"/>
            <ac:picMk id="21" creationId="{00000000-0000-0000-0000-000000000000}"/>
          </ac:picMkLst>
        </pc:picChg>
        <pc:picChg chg="del mod">
          <ac:chgData name="Marina Gņedova" userId="4ee134cb-5b98-479f-b346-31fab07a2dfe" providerId="ADAL" clId="{28FC913F-4DF1-405C-88A6-63EAC699E13D}" dt="2019-04-29T08:55:03.568" v="1987"/>
          <ac:picMkLst>
            <pc:docMk/>
            <pc:sldMk cId="5107875" sldId="271"/>
            <ac:picMk id="6149" creationId="{00000000-0000-0000-0000-000000000000}"/>
          </ac:picMkLst>
        </pc:picChg>
      </pc:sldChg>
      <pc:sldChg chg="addSp modSp">
        <pc:chgData name="Marina Gņedova" userId="4ee134cb-5b98-479f-b346-31fab07a2dfe" providerId="ADAL" clId="{28FC913F-4DF1-405C-88A6-63EAC699E13D}" dt="2019-04-29T14:13:05.307" v="3143" actId="108"/>
        <pc:sldMkLst>
          <pc:docMk/>
          <pc:sldMk cId="5107875" sldId="272"/>
        </pc:sldMkLst>
        <pc:spChg chg="add mod">
          <ac:chgData name="Marina Gņedova" userId="4ee134cb-5b98-479f-b346-31fab07a2dfe" providerId="ADAL" clId="{28FC913F-4DF1-405C-88A6-63EAC699E13D}" dt="2019-04-29T10:51:29.510" v="2927" actId="14100"/>
          <ac:spMkLst>
            <pc:docMk/>
            <pc:sldMk cId="5107875" sldId="272"/>
            <ac:spMk id="3" creationId="{BADBE1E9-0AFE-40D8-893E-3F47D2466771}"/>
          </ac:spMkLst>
        </pc:spChg>
        <pc:spChg chg="mod">
          <ac:chgData name="Marina Gņedova" userId="4ee134cb-5b98-479f-b346-31fab07a2dfe" providerId="ADAL" clId="{28FC913F-4DF1-405C-88A6-63EAC699E13D}" dt="2019-04-29T10:24:46.803" v="2754" actId="20577"/>
          <ac:spMkLst>
            <pc:docMk/>
            <pc:sldMk cId="5107875" sldId="272"/>
            <ac:spMk id="14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14:13:05.307" v="3143" actId="108"/>
          <ac:spMkLst>
            <pc:docMk/>
            <pc:sldMk cId="5107875" sldId="272"/>
            <ac:spMk id="16" creationId="{00000000-0000-0000-0000-000000000000}"/>
          </ac:spMkLst>
        </pc:spChg>
        <pc:picChg chg="mod">
          <ac:chgData name="Marina Gņedova" userId="4ee134cb-5b98-479f-b346-31fab07a2dfe" providerId="ADAL" clId="{28FC913F-4DF1-405C-88A6-63EAC699E13D}" dt="2019-04-29T10:51:23.221" v="2924" actId="1076"/>
          <ac:picMkLst>
            <pc:docMk/>
            <pc:sldMk cId="5107875" sldId="272"/>
            <ac:picMk id="7171" creationId="{00000000-0000-0000-0000-000000000000}"/>
          </ac:picMkLst>
        </pc:picChg>
      </pc:sldChg>
      <pc:sldChg chg="modSp">
        <pc:chgData name="Marina Gņedova" userId="4ee134cb-5b98-479f-b346-31fab07a2dfe" providerId="ADAL" clId="{28FC913F-4DF1-405C-88A6-63EAC699E13D}" dt="2019-04-29T10:48:03.314" v="2896" actId="1076"/>
        <pc:sldMkLst>
          <pc:docMk/>
          <pc:sldMk cId="1631788906" sldId="287"/>
        </pc:sldMkLst>
        <pc:spChg chg="mod">
          <ac:chgData name="Marina Gņedova" userId="4ee134cb-5b98-479f-b346-31fab07a2dfe" providerId="ADAL" clId="{28FC913F-4DF1-405C-88A6-63EAC699E13D}" dt="2019-04-29T07:44:52.454" v="302" actId="20577"/>
          <ac:spMkLst>
            <pc:docMk/>
            <pc:sldMk cId="1631788906" sldId="287"/>
            <ac:spMk id="14" creationId="{00000000-0000-0000-0000-000000000000}"/>
          </ac:spMkLst>
        </pc:spChg>
        <pc:spChg chg="mod">
          <ac:chgData name="Marina Gņedova" userId="4ee134cb-5b98-479f-b346-31fab07a2dfe" providerId="ADAL" clId="{28FC913F-4DF1-405C-88A6-63EAC699E13D}" dt="2019-04-29T10:48:03.314" v="2896" actId="1076"/>
          <ac:spMkLst>
            <pc:docMk/>
            <pc:sldMk cId="1631788906" sldId="287"/>
            <ac:spMk id="16" creationId="{00000000-0000-0000-0000-000000000000}"/>
          </ac:spMkLst>
        </pc:spChg>
        <pc:picChg chg="mod">
          <ac:chgData name="Marina Gņedova" userId="4ee134cb-5b98-479f-b346-31fab07a2dfe" providerId="ADAL" clId="{28FC913F-4DF1-405C-88A6-63EAC699E13D}" dt="2019-04-29T10:40:50.849" v="2833" actId="1076"/>
          <ac:picMkLst>
            <pc:docMk/>
            <pc:sldMk cId="1631788906" sldId="287"/>
            <ac:picMk id="3" creationId="{00000000-0000-0000-0000-000000000000}"/>
          </ac:picMkLst>
        </pc:picChg>
      </pc:sldChg>
      <pc:sldChg chg="addSp delSp modSp">
        <pc:chgData name="Marina Gņedova" userId="4ee134cb-5b98-479f-b346-31fab07a2dfe" providerId="ADAL" clId="{28FC913F-4DF1-405C-88A6-63EAC699E13D}" dt="2019-04-29T10:56:09.311" v="3124" actId="1076"/>
        <pc:sldMkLst>
          <pc:docMk/>
          <pc:sldMk cId="0" sldId="526"/>
        </pc:sldMkLst>
        <pc:spChg chg="add mod">
          <ac:chgData name="Marina Gņedova" userId="4ee134cb-5b98-479f-b346-31fab07a2dfe" providerId="ADAL" clId="{28FC913F-4DF1-405C-88A6-63EAC699E13D}" dt="2019-04-29T10:49:45.035" v="2912" actId="1076"/>
          <ac:spMkLst>
            <pc:docMk/>
            <pc:sldMk cId="0" sldId="526"/>
            <ac:spMk id="20" creationId="{E4C5953F-502D-4232-A590-B4A6D4592311}"/>
          </ac:spMkLst>
        </pc:spChg>
        <pc:spChg chg="add mod">
          <ac:chgData name="Marina Gņedova" userId="4ee134cb-5b98-479f-b346-31fab07a2dfe" providerId="ADAL" clId="{28FC913F-4DF1-405C-88A6-63EAC699E13D}" dt="2019-04-29T10:56:04.896" v="3122" actId="1076"/>
          <ac:spMkLst>
            <pc:docMk/>
            <pc:sldMk cId="0" sldId="526"/>
            <ac:spMk id="22" creationId="{FAB93236-5BEF-4E94-B5E3-51B9E07E668C}"/>
          </ac:spMkLst>
        </pc:spChg>
        <pc:spChg chg="add mod">
          <ac:chgData name="Marina Gņedova" userId="4ee134cb-5b98-479f-b346-31fab07a2dfe" providerId="ADAL" clId="{28FC913F-4DF1-405C-88A6-63EAC699E13D}" dt="2019-04-29T10:56:09.311" v="3124" actId="1076"/>
          <ac:spMkLst>
            <pc:docMk/>
            <pc:sldMk cId="0" sldId="526"/>
            <ac:spMk id="23" creationId="{5496A8D1-11ED-40D0-A892-84FA6098A809}"/>
          </ac:spMkLst>
        </pc:spChg>
        <pc:spChg chg="mod">
          <ac:chgData name="Marina Gņedova" userId="4ee134cb-5b98-479f-b346-31fab07a2dfe" providerId="ADAL" clId="{28FC913F-4DF1-405C-88A6-63EAC699E13D}" dt="2019-04-29T10:55:59.791" v="3120" actId="1076"/>
          <ac:spMkLst>
            <pc:docMk/>
            <pc:sldMk cId="0" sldId="526"/>
            <ac:spMk id="28" creationId="{DAF1E19D-F686-406C-A553-45D587D8891D}"/>
          </ac:spMkLst>
        </pc:spChg>
        <pc:spChg chg="del mod">
          <ac:chgData name="Marina Gņedova" userId="4ee134cb-5b98-479f-b346-31fab07a2dfe" providerId="ADAL" clId="{28FC913F-4DF1-405C-88A6-63EAC699E13D}" dt="2019-04-29T10:53:25.079" v="2935" actId="478"/>
          <ac:spMkLst>
            <pc:docMk/>
            <pc:sldMk cId="0" sldId="526"/>
            <ac:spMk id="29" creationId="{8A26D209-629F-464E-9012-2E9FA815CD8E}"/>
          </ac:spMkLst>
        </pc:spChg>
        <pc:spChg chg="mod">
          <ac:chgData name="Marina Gņedova" userId="4ee134cb-5b98-479f-b346-31fab07a2dfe" providerId="ADAL" clId="{28FC913F-4DF1-405C-88A6-63EAC699E13D}" dt="2019-04-29T10:49:34.187" v="2900" actId="1076"/>
          <ac:spMkLst>
            <pc:docMk/>
            <pc:sldMk cId="0" sldId="526"/>
            <ac:spMk id="139274" creationId="{8D5848E2-D64C-4F6A-9042-C54B52DE436F}"/>
          </ac:spMkLst>
        </pc:spChg>
        <pc:graphicFrameChg chg="mod modGraphic">
          <ac:chgData name="Marina Gņedova" userId="4ee134cb-5b98-479f-b346-31fab07a2dfe" providerId="ADAL" clId="{28FC913F-4DF1-405C-88A6-63EAC699E13D}" dt="2019-04-29T10:55:57.283" v="3119"/>
          <ac:graphicFrameMkLst>
            <pc:docMk/>
            <pc:sldMk cId="0" sldId="526"/>
            <ac:graphicFrameMk id="2" creationId="{6D3B9DB0-24C5-4DB6-9D28-4C5A68B8A2B8}"/>
          </ac:graphicFrameMkLst>
        </pc:graphicFrameChg>
      </pc:sldChg>
      <pc:sldChg chg="addSp delSp modSp">
        <pc:chgData name="Marina Gņedova" userId="4ee134cb-5b98-479f-b346-31fab07a2dfe" providerId="ADAL" clId="{28FC913F-4DF1-405C-88A6-63EAC699E13D}" dt="2019-05-07T07:26:50.953" v="3187" actId="478"/>
        <pc:sldMkLst>
          <pc:docMk/>
          <pc:sldMk cId="1436494418" sldId="528"/>
        </pc:sldMkLst>
        <pc:spChg chg="mod">
          <ac:chgData name="Marina Gņedova" userId="4ee134cb-5b98-479f-b346-31fab07a2dfe" providerId="ADAL" clId="{28FC913F-4DF1-405C-88A6-63EAC699E13D}" dt="2019-05-07T07:23:53.604" v="3181" actId="20577"/>
          <ac:spMkLst>
            <pc:docMk/>
            <pc:sldMk cId="1436494418" sldId="528"/>
            <ac:spMk id="14" creationId="{00000000-0000-0000-0000-000000000000}"/>
          </ac:spMkLst>
        </pc:spChg>
        <pc:spChg chg="del">
          <ac:chgData name="Marina Gņedova" userId="4ee134cb-5b98-479f-b346-31fab07a2dfe" providerId="ADAL" clId="{28FC913F-4DF1-405C-88A6-63EAC699E13D}" dt="2019-05-07T07:23:57.728" v="3182" actId="478"/>
          <ac:spMkLst>
            <pc:docMk/>
            <pc:sldMk cId="1436494418" sldId="528"/>
            <ac:spMk id="16" creationId="{00000000-0000-0000-0000-000000000000}"/>
          </ac:spMkLst>
        </pc:spChg>
        <pc:picChg chg="add mod">
          <ac:chgData name="Marina Gņedova" userId="4ee134cb-5b98-479f-b346-31fab07a2dfe" providerId="ADAL" clId="{28FC913F-4DF1-405C-88A6-63EAC699E13D}" dt="2019-05-07T07:26:49.606" v="3186" actId="1076"/>
          <ac:picMkLst>
            <pc:docMk/>
            <pc:sldMk cId="1436494418" sldId="528"/>
            <ac:picMk id="2" creationId="{31218955-4D04-4B53-8E47-22D5CC5068EC}"/>
          </ac:picMkLst>
        </pc:picChg>
        <pc:picChg chg="del">
          <ac:chgData name="Marina Gņedova" userId="4ee134cb-5b98-479f-b346-31fab07a2dfe" providerId="ADAL" clId="{28FC913F-4DF1-405C-88A6-63EAC699E13D}" dt="2019-05-07T07:26:50.953" v="3187" actId="478"/>
          <ac:picMkLst>
            <pc:docMk/>
            <pc:sldMk cId="1436494418" sldId="528"/>
            <ac:picMk id="102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D0418-07D5-40FC-A838-908BEB1AEC22}" type="datetimeFigureOut">
              <a:rPr lang="en-GB" smtClean="0"/>
              <a:pPr/>
              <a:t>07/05/2019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90FF8-A600-4373-B481-D8EC6BE05A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21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63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63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63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63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>
            <a:extLst>
              <a:ext uri="{FF2B5EF4-FFF2-40B4-BE49-F238E27FC236}">
                <a16:creationId xmlns:a16="http://schemas.microsoft.com/office/drawing/2014/main" id="{50F12935-0949-437F-A58F-0C8E5C3B27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>
            <a:extLst>
              <a:ext uri="{FF2B5EF4-FFF2-40B4-BE49-F238E27FC236}">
                <a16:creationId xmlns:a16="http://schemas.microsoft.com/office/drawing/2014/main" id="{BA5FC4EA-71FE-4E32-BFD4-F98B1535D9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40292" name="Slide Number Placeholder 3">
            <a:extLst>
              <a:ext uri="{FF2B5EF4-FFF2-40B4-BE49-F238E27FC236}">
                <a16:creationId xmlns:a16="http://schemas.microsoft.com/office/drawing/2014/main" id="{95CFDE24-0C7A-46F1-AFFC-7324794073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F8A428-748A-4CE6-AEBF-76CADE58531C}" type="slidenum">
              <a:rPr lang="en-GB" altLang="lv-LV" smtClean="0">
                <a:latin typeface="Calibri" panose="020F0502020204030204" pitchFamily="34" charset="0"/>
              </a:rPr>
              <a:pPr/>
              <a:t>14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>
            <a:extLst>
              <a:ext uri="{FF2B5EF4-FFF2-40B4-BE49-F238E27FC236}">
                <a16:creationId xmlns:a16="http://schemas.microsoft.com/office/drawing/2014/main" id="{0DAB877E-E69B-4A2B-BEDD-48E7AB6027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>
            <a:extLst>
              <a:ext uri="{FF2B5EF4-FFF2-40B4-BE49-F238E27FC236}">
                <a16:creationId xmlns:a16="http://schemas.microsoft.com/office/drawing/2014/main" id="{ACF836EF-56DC-41A4-9D44-3CAE1F96C7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42340" name="Slide Number Placeholder 3">
            <a:extLst>
              <a:ext uri="{FF2B5EF4-FFF2-40B4-BE49-F238E27FC236}">
                <a16:creationId xmlns:a16="http://schemas.microsoft.com/office/drawing/2014/main" id="{5C8E3EE9-42B1-4500-B5E9-2C112D229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F00990-65E7-4FAF-B594-04299B92DB30}" type="slidenum">
              <a:rPr lang="en-GB" altLang="lv-LV" smtClean="0">
                <a:latin typeface="Calibri" panose="020F0502020204030204" pitchFamily="34" charset="0"/>
              </a:rPr>
              <a:pPr/>
              <a:t>15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2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50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70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25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70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18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35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63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6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A46A-D5A4-4C07-82D4-617D7FF1AA11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5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4389-39E6-4AB4-AF68-51EC806DED63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5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30F-D8F1-453B-AEAF-E079C6EA9A80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0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B70A-C96E-468B-9F23-79514D3886AC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5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484-E7B7-48F9-B1F1-81FF04EEFE4A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9C9-E98A-4158-8394-820D1234139F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0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54F7-8357-47FB-B6F4-1D6C86B50D98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7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4ACB-2069-4AAC-B733-74F4B911C878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489-34BD-4312-B9CB-AB91DA5FC69C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7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4FBB-7E64-4E21-A774-96E5413C7628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2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D24D-4BE1-47EB-AC00-7A12D266E7DC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F371-4996-4B9C-98CC-569AADBC48F4}" type="datetime1">
              <a:rPr lang="en-GB" smtClean="0"/>
              <a:pPr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6.pn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ems.latlit.eu/ems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tlit.eu/wp-content/uploads/2019/04/Guidance-how-to-apply-via-the-eMS-v3_approved.pdf" TargetMode="External"/><Relationship Id="rId11" Type="http://schemas.openxmlformats.org/officeDocument/2006/relationships/hyperlink" Target="http://www.liceovecchi.it/open-day-31-gennaio-2016/" TargetMode="External"/><Relationship Id="rId5" Type="http://schemas.openxmlformats.org/officeDocument/2006/relationships/hyperlink" Target="https://latlit.eu/how-to-implement/3rd-call/" TargetMode="External"/><Relationship Id="rId10" Type="http://schemas.openxmlformats.org/officeDocument/2006/relationships/image" Target="../media/image5.gif"/><Relationship Id="rId4" Type="http://schemas.openxmlformats.org/officeDocument/2006/relationships/hyperlink" Target="http://www.latlit.eu/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93" y="0"/>
            <a:ext cx="6095999" cy="6901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308"/>
            <a:ext cx="6036275" cy="1965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1099" y="4317388"/>
            <a:ext cx="654013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Preparation and submission of the application </a:t>
            </a:r>
            <a:r>
              <a:rPr lang="lv-LV" sz="32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32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the electronic Monitoring System </a:t>
            </a:r>
            <a:endParaRPr lang="lv-LV" sz="32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lv-LV" sz="14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en-GB" sz="16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en-GB" sz="14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en-GB" sz="16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lv-LV" sz="1400" b="1" dirty="0">
              <a:solidFill>
                <a:srgbClr val="95A4D4"/>
              </a:solidFill>
              <a:latin typeface="Montserrat" panose="00000500000000000000" pitchFamily="50" charset="-7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6530" y="6313821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58619CE1-7937-4CB3-9EE6-9D408D29D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510" y="2355405"/>
            <a:ext cx="827402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lv-LV" altLang="lv-LV" sz="3000" b="1" dirty="0">
              <a:solidFill>
                <a:srgbClr val="0A3399"/>
              </a:solidFill>
              <a:latin typeface="Arial" panose="020B0604020202020204" pitchFamily="34" charset="0"/>
              <a:ea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2400" dirty="0">
                <a:solidFill>
                  <a:srgbClr val="0A3399"/>
                </a:solidFill>
                <a:latin typeface="Arial" panose="020B0604020202020204" pitchFamily="34" charset="0"/>
                <a:ea typeface="Arial Unicode MS" pitchFamily="34" charset="-128"/>
              </a:rPr>
              <a:t>Interreg V-A Latvia-Lithuania programme 2014-2020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2400" b="1" dirty="0">
                <a:solidFill>
                  <a:srgbClr val="0A3399"/>
                </a:solidFill>
                <a:latin typeface="Arial" panose="020B0604020202020204" pitchFamily="34" charset="0"/>
                <a:ea typeface="Arial Unicode MS" pitchFamily="34" charset="-128"/>
              </a:rPr>
              <a:t>INFORMATION SEMINAR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2400" dirty="0">
                <a:solidFill>
                  <a:srgbClr val="0A3399"/>
                </a:solidFill>
                <a:latin typeface="Arial" panose="020B0604020202020204" pitchFamily="34" charset="0"/>
                <a:ea typeface="Arial Unicode MS" pitchFamily="34" charset="-128"/>
              </a:rPr>
              <a:t>3rd Call for proposals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lv-LV" sz="2400" b="1" dirty="0">
              <a:solidFill>
                <a:srgbClr val="95A4D4"/>
              </a:solidFill>
              <a:latin typeface="Arial" panose="020B0604020202020204" pitchFamily="34" charset="0"/>
              <a:ea typeface="Arial Unicode MS" pitchFamily="34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lv-LV" sz="3000" b="1" dirty="0">
              <a:solidFill>
                <a:srgbClr val="95A4D4"/>
              </a:solidFill>
              <a:latin typeface="Arial" panose="020B0604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21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588578" y="563419"/>
            <a:ext cx="4187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WORK PLAN</a:t>
            </a:r>
          </a:p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WP “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Investment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5449" y="2379851"/>
            <a:ext cx="10291901" cy="474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Partners’ involvement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Summary investment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j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ustification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and l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ocation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of investment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, r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isk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associated with the investment (if relevant)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, i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nvestment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documentatio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n, o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wnership</a:t>
            </a:r>
            <a:endParaRPr lang="lv-LV" sz="20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spcBef>
                <a:spcPts val="300"/>
              </a:spcBef>
              <a:spcAft>
                <a:spcPts val="300"/>
              </a:spcAft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b="1" dirty="0">
                <a:latin typeface="Arial" pitchFamily="34" charset="0"/>
                <a:cs typeface="Arial" pitchFamily="34" charset="0"/>
              </a:rPr>
              <a:t>Project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main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outputs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 within WP project main output does not directly contribute to Programme output indicator, please press “Remove project main output”.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But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at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least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main output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in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project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has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to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contribute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to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output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indicator</a:t>
            </a:r>
            <a:r>
              <a:rPr lang="lv-LV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!!!</a:t>
            </a:r>
          </a:p>
          <a:p>
            <a:pPr marL="265176" indent="-265176" algn="just">
              <a:spcBef>
                <a:spcPts val="300"/>
              </a:spcBef>
              <a:spcAft>
                <a:spcPts val="300"/>
              </a:spcAft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Target groups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, d</a:t>
            </a:r>
            <a:r>
              <a:rPr lang="en-GB" sz="2000" b="1" dirty="0" err="1">
                <a:latin typeface="Arial" pitchFamily="34" charset="0"/>
                <a:cs typeface="Arial" pitchFamily="34" charset="0"/>
              </a:rPr>
              <a:t>urability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 of project main outputs</a:t>
            </a:r>
          </a:p>
          <a:p>
            <a:pPr marL="265176" indent="-265176" algn="just">
              <a:spcBef>
                <a:spcPts val="300"/>
              </a:spcBef>
              <a:spcAft>
                <a:spcPts val="300"/>
              </a:spcAft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Project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activities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, d</a:t>
            </a:r>
            <a:r>
              <a:rPr lang="en-GB" sz="2000" b="1" dirty="0" err="1">
                <a:latin typeface="Arial" pitchFamily="34" charset="0"/>
                <a:cs typeface="Arial" pitchFamily="34" charset="0"/>
              </a:rPr>
              <a:t>eliverables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(at least one for each activity)</a:t>
            </a:r>
            <a:endParaRPr lang="lv-LV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034EA2"/>
              </a:buClr>
              <a:buSzPts val="2000"/>
            </a:pP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!!!</a:t>
            </a:r>
            <a:r>
              <a:rPr lang="en-GB" dirty="0">
                <a:latin typeface="Arial" pitchFamily="34" charset="0"/>
                <a:cs typeface="Arial" pitchFamily="34" charset="0"/>
              </a:rPr>
              <a:t>Investments in equipment should be described in WP “Implementation” and to be linked to a deliverable. 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092" y="5479628"/>
            <a:ext cx="1039553" cy="57996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ounded Rectangle 16"/>
          <p:cNvSpPr/>
          <p:nvPr/>
        </p:nvSpPr>
        <p:spPr>
          <a:xfrm>
            <a:off x="872106" y="1564951"/>
            <a:ext cx="10447788" cy="707676"/>
          </a:xfrm>
          <a:prstGeom prst="roundRect">
            <a:avLst/>
          </a:prstGeom>
          <a:solidFill>
            <a:srgbClr val="FF00FF">
              <a:alpha val="62745"/>
            </a:srgb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" pitchFamily="34" charset="0"/>
                <a:cs typeface="Arial" pitchFamily="34" charset="0"/>
              </a:rPr>
              <a:t>Investment</a:t>
            </a:r>
            <a:endParaRPr lang="lv-LV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infrastructure and works are planned in the project under BL “Infrastructure and works“</a:t>
            </a:r>
            <a:endParaRPr lang="lv-LV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5" descr="C:\Users\marinagnedova\AppData\Local\Microsoft\Windows\INetCache\IE\APSUY2RF\estructuras[1].gif">
            <a:extLst>
              <a:ext uri="{FF2B5EF4-FFF2-40B4-BE49-F238E27FC236}">
                <a16:creationId xmlns:a16="http://schemas.microsoft.com/office/drawing/2014/main" id="{D803E9A8-AD9E-42C2-A3B5-8A3B3A123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14863" y="102627"/>
            <a:ext cx="1443473" cy="1281756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1872D3C-C686-4D2E-B470-19F95BE204E9}"/>
              </a:ext>
            </a:extLst>
          </p:cNvPr>
          <p:cNvSpPr/>
          <p:nvPr/>
        </p:nvSpPr>
        <p:spPr>
          <a:xfrm>
            <a:off x="2758442" y="5611446"/>
            <a:ext cx="6816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Indicate responsible partner(s) for each activity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and deliverable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7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88694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11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88578" y="563419"/>
            <a:ext cx="4187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WORK PLAN</a:t>
            </a:r>
          </a:p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WP “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Communication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0758" y="2556890"/>
            <a:ext cx="10291901" cy="3328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endParaRPr lang="lv-LV" sz="1200" b="1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Partners’ involvement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Summary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– description of the communication activities and objectives of the WP, involvement of partners.</a:t>
            </a:r>
            <a:endParaRPr lang="lv-LV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Communication objectives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–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>
                <a:latin typeface="Arial" pitchFamily="34" charset="0"/>
                <a:cs typeface="Arial" pitchFamily="34" charset="0"/>
              </a:rPr>
              <a:t>r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aise</a:t>
            </a:r>
            <a:r>
              <a:rPr lang="en-GB" dirty="0">
                <a:latin typeface="Arial" pitchFamily="34" charset="0"/>
                <a:cs typeface="Arial" pitchFamily="34" charset="0"/>
              </a:rPr>
              <a:t> awareness</a:t>
            </a:r>
            <a:r>
              <a:rPr lang="lv-LV" dirty="0">
                <a:latin typeface="Arial" pitchFamily="34" charset="0"/>
                <a:cs typeface="Arial" pitchFamily="34" charset="0"/>
              </a:rPr>
              <a:t>, i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ncrease</a:t>
            </a:r>
            <a:r>
              <a:rPr lang="en-GB" dirty="0">
                <a:latin typeface="Arial" pitchFamily="34" charset="0"/>
                <a:cs typeface="Arial" pitchFamily="34" charset="0"/>
              </a:rPr>
              <a:t> knowledge</a:t>
            </a:r>
            <a:r>
              <a:rPr lang="lv-LV" dirty="0">
                <a:latin typeface="Arial" pitchFamily="34" charset="0"/>
                <a:cs typeface="Arial" pitchFamily="34" charset="0"/>
              </a:rPr>
              <a:t>, i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nfluence</a:t>
            </a:r>
            <a:r>
              <a:rPr lang="en-GB" dirty="0">
                <a:latin typeface="Arial" pitchFamily="34" charset="0"/>
                <a:cs typeface="Arial" pitchFamily="34" charset="0"/>
              </a:rPr>
              <a:t> attitude</a:t>
            </a:r>
            <a:r>
              <a:rPr lang="lv-LV" dirty="0">
                <a:latin typeface="Arial" pitchFamily="34" charset="0"/>
                <a:cs typeface="Arial" pitchFamily="34" charset="0"/>
              </a:rPr>
              <a:t>, c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hange</a:t>
            </a:r>
            <a:r>
              <a:rPr lang="en-GB" dirty="0">
                <a:latin typeface="Arial" pitchFamily="34" charset="0"/>
                <a:cs typeface="Arial" pitchFamily="34" charset="0"/>
              </a:rPr>
              <a:t> behaviour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Pre-defined communication activities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–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>
                <a:latin typeface="Arial" pitchFamily="34" charset="0"/>
                <a:cs typeface="Arial" pitchFamily="34" charset="0"/>
              </a:rPr>
              <a:t>s</a:t>
            </a:r>
            <a:r>
              <a:rPr lang="en-GB" dirty="0">
                <a:latin typeface="Arial" pitchFamily="34" charset="0"/>
                <a:cs typeface="Arial" pitchFamily="34" charset="0"/>
              </a:rPr>
              <a:t>tart-up activities</a:t>
            </a:r>
            <a:r>
              <a:rPr lang="lv-LV" dirty="0">
                <a:latin typeface="Arial" pitchFamily="34" charset="0"/>
                <a:cs typeface="Arial" pitchFamily="34" charset="0"/>
              </a:rPr>
              <a:t>, p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ublication</a:t>
            </a:r>
            <a:r>
              <a:rPr lang="en-GB" dirty="0">
                <a:latin typeface="Arial" pitchFamily="34" charset="0"/>
                <a:cs typeface="Arial" pitchFamily="34" charset="0"/>
              </a:rPr>
              <a:t>(s)</a:t>
            </a:r>
            <a:r>
              <a:rPr lang="lv-LV" dirty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pu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blic</a:t>
            </a:r>
            <a:r>
              <a:rPr lang="en-GB" dirty="0">
                <a:latin typeface="Arial" pitchFamily="34" charset="0"/>
                <a:cs typeface="Arial" pitchFamily="34" charset="0"/>
              </a:rPr>
              <a:t> event(s)</a:t>
            </a:r>
            <a:r>
              <a:rPr lang="lv-LV" dirty="0">
                <a:latin typeface="Arial" pitchFamily="34" charset="0"/>
                <a:cs typeface="Arial" pitchFamily="34" charset="0"/>
              </a:rPr>
              <a:t>, d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igital</a:t>
            </a:r>
            <a:r>
              <a:rPr lang="en-GB" dirty="0">
                <a:latin typeface="Arial" pitchFamily="34" charset="0"/>
                <a:cs typeface="Arial" pitchFamily="34" charset="0"/>
              </a:rPr>
              <a:t> activities, </a:t>
            </a:r>
            <a:r>
              <a:rPr lang="lv-LV" dirty="0">
                <a:latin typeface="Arial" pitchFamily="34" charset="0"/>
                <a:cs typeface="Arial" pitchFamily="34" charset="0"/>
              </a:rPr>
              <a:t>p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romotional</a:t>
            </a:r>
            <a:r>
              <a:rPr lang="en-GB" dirty="0">
                <a:latin typeface="Arial" pitchFamily="34" charset="0"/>
                <a:cs typeface="Arial" pitchFamily="34" charset="0"/>
              </a:rPr>
              <a:t> materials</a:t>
            </a:r>
            <a:endParaRPr lang="lv-LV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b="1" dirty="0" err="1">
                <a:latin typeface="Arial" pitchFamily="34" charset="0"/>
                <a:cs typeface="Arial" pitchFamily="34" charset="0"/>
              </a:rPr>
              <a:t>Deliverables</a:t>
            </a:r>
            <a:r>
              <a:rPr lang="lv-LV" dirty="0">
                <a:latin typeface="Arial" pitchFamily="34" charset="0"/>
                <a:cs typeface="Arial" pitchFamily="34" charset="0"/>
              </a:rPr>
              <a:t> (</a:t>
            </a:r>
            <a:r>
              <a:rPr lang="en-GB" dirty="0">
                <a:latin typeface="Arial" pitchFamily="34" charset="0"/>
                <a:cs typeface="Arial" pitchFamily="34" charset="0"/>
              </a:rPr>
              <a:t>at least one for each activity</a:t>
            </a:r>
            <a:r>
              <a:rPr lang="lv-LV" dirty="0">
                <a:latin typeface="Arial" pitchFamily="34" charset="0"/>
                <a:cs typeface="Arial" pitchFamily="34" charset="0"/>
              </a:rPr>
              <a:t>)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564" y="5492444"/>
            <a:ext cx="983335" cy="65897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ounded Rectangle 14"/>
          <p:cNvSpPr/>
          <p:nvPr/>
        </p:nvSpPr>
        <p:spPr>
          <a:xfrm>
            <a:off x="852784" y="1634472"/>
            <a:ext cx="10805816" cy="856065"/>
          </a:xfrm>
          <a:prstGeom prst="roundRect">
            <a:avLst/>
          </a:prstGeom>
          <a:solidFill>
            <a:srgbClr val="FF6600">
              <a:alpha val="62745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" pitchFamily="34" charset="0"/>
                <a:cs typeface="Arial" pitchFamily="34" charset="0"/>
              </a:rPr>
              <a:t>Communication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mandatory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endParaRPr lang="lv-LV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dirty="0">
                <a:latin typeface="Arial" pitchFamily="34" charset="0"/>
                <a:cs typeface="Arial" pitchFamily="34" charset="0"/>
              </a:rPr>
              <a:t>except projects with budgets not exceeding EUR 200 000 ERDF (to be planned within WP “Implementation”)</a:t>
            </a:r>
            <a:endParaRPr lang="en-GB" dirty="0"/>
          </a:p>
        </p:txBody>
      </p:sp>
      <p:pic>
        <p:nvPicPr>
          <p:cNvPr id="7171" name="Picture 3" descr="C:\Users\marinagnedova\AppData\Local\Microsoft\Windows\INetCache\IE\703KUQQT\Communication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47548" y="2109870"/>
            <a:ext cx="983335" cy="1056881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DBE1E9-0AFE-40D8-893E-3F47D2466771}"/>
              </a:ext>
            </a:extLst>
          </p:cNvPr>
          <p:cNvSpPr/>
          <p:nvPr/>
        </p:nvSpPr>
        <p:spPr>
          <a:xfrm>
            <a:off x="3018708" y="5285266"/>
            <a:ext cx="6808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Indicate responsible partner(s) for each activity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and deliverable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7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636725" y="411983"/>
            <a:ext cx="4187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TARGET GROUPS &amp; DEFINE</a:t>
            </a:r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PERIODS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84921" y="1982466"/>
            <a:ext cx="1035359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v-LV" sz="14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lnSpc>
                <a:spcPct val="150000"/>
              </a:lnSpc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dirty="0">
                <a:latin typeface="Arial" pitchFamily="34" charset="0"/>
                <a:cs typeface="Arial" pitchFamily="34" charset="0"/>
              </a:rPr>
              <a:t>Overview of the target groups selected within WPs “Implementation” and “Investment”</a:t>
            </a:r>
          </a:p>
          <a:p>
            <a:pPr marL="265176" indent="-265176" algn="just">
              <a:lnSpc>
                <a:spcPct val="150000"/>
              </a:lnSpc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dirty="0">
                <a:latin typeface="Arial" pitchFamily="34" charset="0"/>
                <a:cs typeface="Arial" pitchFamily="34" charset="0"/>
              </a:rPr>
              <a:t>Description of each target group and quantification</a:t>
            </a:r>
          </a:p>
          <a:p>
            <a:pPr marL="263525" algn="just">
              <a:buClr>
                <a:srgbClr val="034EA2"/>
              </a:buClr>
              <a:buSzPts val="2000"/>
            </a:pP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Please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specify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unrealistic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overestimated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figures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!!!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57871" y="6356350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12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219" name="Picture 3" descr="C:\Users\marinagnedova\AppData\Local\Microsoft\Windows\INetCache\IE\O95YTC8R\소비자소비자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112" y="1708156"/>
            <a:ext cx="1156538" cy="801600"/>
          </a:xfrm>
          <a:prstGeom prst="rect">
            <a:avLst/>
          </a:prstGeom>
          <a:noFill/>
        </p:spPr>
      </p:pic>
      <p:pic>
        <p:nvPicPr>
          <p:cNvPr id="15" name="Pictur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213" y="5236380"/>
            <a:ext cx="1156538" cy="6572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F7EF385-80DC-4C48-8065-CB29DB7D2549}"/>
              </a:ext>
            </a:extLst>
          </p:cNvPr>
          <p:cNvSpPr/>
          <p:nvPr/>
        </p:nvSpPr>
        <p:spPr>
          <a:xfrm>
            <a:off x="973788" y="1757975"/>
            <a:ext cx="2245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TARGET GROUPS 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F0AF52-8CEA-4147-8922-4D1532EC495D}"/>
              </a:ext>
            </a:extLst>
          </p:cNvPr>
          <p:cNvSpPr/>
          <p:nvPr/>
        </p:nvSpPr>
        <p:spPr>
          <a:xfrm>
            <a:off x="973788" y="3581196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DEFINE</a:t>
            </a:r>
            <a:r>
              <a:rPr lang="en-GB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PERIODS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908535-4B96-4C6D-983E-60F91D3A057D}"/>
              </a:ext>
            </a:extLst>
          </p:cNvPr>
          <p:cNvSpPr/>
          <p:nvPr/>
        </p:nvSpPr>
        <p:spPr>
          <a:xfrm>
            <a:off x="1084921" y="4039941"/>
            <a:ext cx="9425405" cy="136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b="1" dirty="0">
                <a:latin typeface="Arial" pitchFamily="34" charset="0"/>
                <a:cs typeface="Arial" pitchFamily="34" charset="0"/>
              </a:rPr>
              <a:t>R</a:t>
            </a:r>
            <a:r>
              <a:rPr lang="en-GB" b="1" dirty="0" err="1">
                <a:latin typeface="Arial" pitchFamily="34" charset="0"/>
                <a:cs typeface="Arial" pitchFamily="34" charset="0"/>
              </a:rPr>
              <a:t>eporting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 periods </a:t>
            </a:r>
            <a:r>
              <a:rPr lang="en-GB" dirty="0">
                <a:latin typeface="Arial" pitchFamily="34" charset="0"/>
                <a:cs typeface="Arial" pitchFamily="34" charset="0"/>
              </a:rPr>
              <a:t>have to be specified 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manually</a:t>
            </a:r>
            <a:r>
              <a:rPr lang="en-GB" dirty="0">
                <a:latin typeface="Arial" pitchFamily="34" charset="0"/>
                <a:cs typeface="Arial" pitchFamily="34" charset="0"/>
              </a:rPr>
              <a:t> by choosing dates on the calendar</a:t>
            </a:r>
          </a:p>
          <a:p>
            <a:pPr marL="285750" indent="-285750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itchFamily="34" charset="0"/>
                <a:cs typeface="Arial" pitchFamily="34" charset="0"/>
              </a:rPr>
              <a:t>Reporting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 date = end or reporting period + 3 months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>
                <a:latin typeface="Arial" pitchFamily="34" charset="0"/>
                <a:cs typeface="Arial" pitchFamily="34" charset="0"/>
              </a:rPr>
              <a:t> - </a:t>
            </a:r>
            <a:r>
              <a:rPr lang="en-GB" dirty="0">
                <a:latin typeface="Arial" pitchFamily="34" charset="0"/>
                <a:cs typeface="Arial" pitchFamily="34" charset="0"/>
              </a:rPr>
              <a:t>must be specified 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manually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dirty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eMS</a:t>
            </a:r>
            <a:r>
              <a:rPr lang="en-GB" dirty="0">
                <a:latin typeface="Arial" pitchFamily="34" charset="0"/>
                <a:cs typeface="Arial" pitchFamily="34" charset="0"/>
              </a:rPr>
              <a:t> does not check the correctness of entered data!</a:t>
            </a:r>
          </a:p>
        </p:txBody>
      </p:sp>
    </p:spTree>
    <p:extLst>
      <p:ext uri="{BB962C8B-B14F-4D97-AF65-F5344CB8AC3E}">
        <p14:creationId xmlns:p14="http://schemas.microsoft.com/office/powerpoint/2010/main" val="5107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88695" y="6349037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13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540" y="1241078"/>
            <a:ext cx="10353596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v-LV" sz="1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Clr>
                <a:srgbClr val="034EA2"/>
              </a:buClr>
              <a:buSzPts val="2000"/>
            </a:pPr>
            <a:r>
              <a:rPr lang="lv-LV" sz="2000" dirty="0">
                <a:latin typeface="Arial" pitchFamily="34" charset="0"/>
                <a:cs typeface="Arial" pitchFamily="34" charset="0"/>
              </a:rPr>
              <a:t>Project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budget must be planned for the LP and each project partner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Bef>
                <a:spcPts val="600"/>
              </a:spcBef>
              <a:buClr>
                <a:srgbClr val="034EA2"/>
              </a:buClr>
              <a:buSzPts val="2000"/>
            </a:pPr>
            <a:r>
              <a:rPr lang="en-GB" sz="20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Define project national co-financing amount in section “Define Contribution”  </a:t>
            </a:r>
          </a:p>
          <a:p>
            <a:pPr marL="265176" indent="-265176" algn="just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Project budget must be planned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to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budget lines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(BL)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265113" indent="274638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BL</a:t>
            </a:r>
            <a:r>
              <a:rPr lang="lv-LV" dirty="0">
                <a:latin typeface="Arial" pitchFamily="34" charset="0"/>
                <a:cs typeface="Arial" pitchFamily="34" charset="0"/>
              </a:rPr>
              <a:t>1</a:t>
            </a:r>
            <a:r>
              <a:rPr lang="en-GB" dirty="0">
                <a:latin typeface="Arial" pitchFamily="34" charset="0"/>
                <a:cs typeface="Arial" pitchFamily="34" charset="0"/>
              </a:rPr>
              <a:t> “Staff costs”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65113" indent="274638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BL</a:t>
            </a:r>
            <a:r>
              <a:rPr lang="lv-LV" dirty="0">
                <a:latin typeface="Arial" pitchFamily="34" charset="0"/>
                <a:cs typeface="Arial" pitchFamily="34" charset="0"/>
              </a:rPr>
              <a:t>2</a:t>
            </a:r>
            <a:r>
              <a:rPr lang="en-GB" dirty="0">
                <a:latin typeface="Arial" pitchFamily="34" charset="0"/>
                <a:cs typeface="Arial" pitchFamily="34" charset="0"/>
              </a:rPr>
              <a:t> “Office and administration”</a:t>
            </a:r>
          </a:p>
          <a:p>
            <a:pPr marL="265113" indent="274638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BL</a:t>
            </a:r>
            <a:r>
              <a:rPr lang="lv-LV" dirty="0">
                <a:latin typeface="Arial" pitchFamily="34" charset="0"/>
                <a:cs typeface="Arial" pitchFamily="34" charset="0"/>
              </a:rPr>
              <a:t>3</a:t>
            </a:r>
            <a:r>
              <a:rPr lang="en-GB" dirty="0">
                <a:latin typeface="Arial" pitchFamily="34" charset="0"/>
                <a:cs typeface="Arial" pitchFamily="34" charset="0"/>
              </a:rPr>
              <a:t> “Travel and accommodation”</a:t>
            </a:r>
          </a:p>
          <a:p>
            <a:pPr marL="273050" indent="263525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BL</a:t>
            </a:r>
            <a:r>
              <a:rPr lang="lv-LV" dirty="0">
                <a:latin typeface="Arial" pitchFamily="34" charset="0"/>
                <a:cs typeface="Arial" pitchFamily="34" charset="0"/>
              </a:rPr>
              <a:t>4</a:t>
            </a:r>
            <a:r>
              <a:rPr lang="en-GB" dirty="0">
                <a:latin typeface="Arial" pitchFamily="34" charset="0"/>
                <a:cs typeface="Arial" pitchFamily="34" charset="0"/>
              </a:rPr>
              <a:t> “External expertise and services”</a:t>
            </a:r>
          </a:p>
          <a:p>
            <a:pPr marL="273050" indent="263525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BL</a:t>
            </a:r>
            <a:r>
              <a:rPr lang="lv-LV" dirty="0">
                <a:latin typeface="Arial" pitchFamily="34" charset="0"/>
                <a:cs typeface="Arial" pitchFamily="34" charset="0"/>
              </a:rPr>
              <a:t>5</a:t>
            </a:r>
            <a:r>
              <a:rPr lang="en-GB" dirty="0">
                <a:latin typeface="Arial" pitchFamily="34" charset="0"/>
                <a:cs typeface="Arial" pitchFamily="34" charset="0"/>
              </a:rPr>
              <a:t> “Equipment”</a:t>
            </a:r>
          </a:p>
          <a:p>
            <a:pPr marL="273050" indent="263525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BL</a:t>
            </a:r>
            <a:r>
              <a:rPr lang="lv-LV" dirty="0">
                <a:latin typeface="Arial" pitchFamily="34" charset="0"/>
                <a:cs typeface="Arial" pitchFamily="34" charset="0"/>
              </a:rPr>
              <a:t>6</a:t>
            </a:r>
            <a:r>
              <a:rPr lang="en-GB" dirty="0">
                <a:latin typeface="Arial" pitchFamily="34" charset="0"/>
                <a:cs typeface="Arial" pitchFamily="34" charset="0"/>
              </a:rPr>
              <a:t> “Infrastructure and works”</a:t>
            </a:r>
          </a:p>
          <a:p>
            <a:pPr marL="273050" indent="263525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BL</a:t>
            </a:r>
            <a:r>
              <a:rPr lang="lv-LV" dirty="0">
                <a:latin typeface="Arial" pitchFamily="34" charset="0"/>
                <a:cs typeface="Arial" pitchFamily="34" charset="0"/>
              </a:rPr>
              <a:t>7</a:t>
            </a:r>
            <a:r>
              <a:rPr lang="en-GB" dirty="0">
                <a:latin typeface="Arial" pitchFamily="34" charset="0"/>
                <a:cs typeface="Arial" pitchFamily="34" charset="0"/>
              </a:rPr>
              <a:t> “Net revenue”</a:t>
            </a:r>
          </a:p>
          <a:p>
            <a:pPr algn="just">
              <a:buClr>
                <a:srgbClr val="034EA2"/>
              </a:buClr>
              <a:buSzPts val="2000"/>
            </a:pPr>
            <a:r>
              <a:rPr lang="lv-LV" sz="20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ACTIVITIES OUTSIDE </a:t>
            </a:r>
            <a:r>
              <a:rPr lang="lv-LV" dirty="0">
                <a:latin typeface="Arial" pitchFamily="34" charset="0"/>
                <a:cs typeface="Arial" pitchFamily="34" charset="0"/>
              </a:rPr>
              <a:t>-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specify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activities to be carried out outside the Programme area</a:t>
            </a:r>
            <a:r>
              <a:rPr lang="lv-LV" dirty="0">
                <a:latin typeface="Arial" pitchFamily="34" charset="0"/>
                <a:cs typeface="Arial" pitchFamily="34" charset="0"/>
              </a:rPr>
              <a:t> and d</a:t>
            </a:r>
            <a:r>
              <a:rPr lang="en-GB" dirty="0">
                <a:latin typeface="Arial" pitchFamily="34" charset="0"/>
                <a:cs typeface="Arial" pitchFamily="34" charset="0"/>
              </a:rPr>
              <a:t>escribe how these activities will benefit the Programme area</a:t>
            </a:r>
            <a:r>
              <a:rPr lang="lv-LV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600"/>
              </a:spcBef>
              <a:buClr>
                <a:srgbClr val="034EA2"/>
              </a:buClr>
              <a:buSzPts val="2000"/>
            </a:pPr>
            <a:r>
              <a:rPr lang="lv-LV" sz="20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BUDGET OVERVIEW </a:t>
            </a:r>
            <a:r>
              <a:rPr lang="lv-LV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- </a:t>
            </a:r>
            <a:r>
              <a:rPr lang="en-GB" dirty="0">
                <a:latin typeface="Arial" pitchFamily="34" charset="0"/>
                <a:cs typeface="Arial" pitchFamily="34" charset="0"/>
              </a:rPr>
              <a:t>displays the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total project budget </a:t>
            </a:r>
            <a:r>
              <a:rPr lang="lv-LV" dirty="0">
                <a:latin typeface="Arial" pitchFamily="34" charset="0"/>
                <a:cs typeface="Arial" pitchFamily="34" charset="0"/>
              </a:rPr>
              <a:t>and </a:t>
            </a:r>
            <a:r>
              <a:rPr lang="lv-LV" b="1" dirty="0" err="1">
                <a:latin typeface="Arial" pitchFamily="34" charset="0"/>
                <a:cs typeface="Arial" pitchFamily="34" charset="0"/>
              </a:rPr>
              <a:t>fund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latin typeface="Arial" pitchFamily="34" charset="0"/>
                <a:cs typeface="Arial" pitchFamily="34" charset="0"/>
              </a:rPr>
              <a:t>values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in various dimensions</a:t>
            </a:r>
          </a:p>
        </p:txBody>
      </p:sp>
      <p:pic>
        <p:nvPicPr>
          <p:cNvPr id="10244" name="Picture 4" descr="C:\Users\marinagnedova\AppData\Local\Microsoft\Windows\INetCache\IE\703KUQQT\Budget_300040313213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8173" y="2618796"/>
            <a:ext cx="1608287" cy="1211576"/>
          </a:xfrm>
          <a:prstGeom prst="rect">
            <a:avLst/>
          </a:prstGeom>
          <a:noFill/>
        </p:spPr>
      </p:pic>
      <p:pic>
        <p:nvPicPr>
          <p:cNvPr id="15" name="Pictur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1501" y="3989279"/>
            <a:ext cx="1324959" cy="81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" descr="C:\Users\marinagnedova\AppData\Local\Microsoft\Windows\INetCache\IE\703KUQQT\Exclamation_mark_red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8682" y="1739249"/>
            <a:ext cx="554182" cy="554182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D8C8692-6FD4-4D03-B518-C297E1827443}"/>
              </a:ext>
            </a:extLst>
          </p:cNvPr>
          <p:cNvSpPr/>
          <p:nvPr/>
        </p:nvSpPr>
        <p:spPr>
          <a:xfrm>
            <a:off x="8219228" y="534272"/>
            <a:ext cx="3496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8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PROJECT BUDGET</a:t>
            </a:r>
            <a:endParaRPr lang="en-GB" sz="2800" b="1" dirty="0">
              <a:solidFill>
                <a:srgbClr val="034EA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6" name="Group 7">
            <a:extLst>
              <a:ext uri="{FF2B5EF4-FFF2-40B4-BE49-F238E27FC236}">
                <a16:creationId xmlns:a16="http://schemas.microsoft.com/office/drawing/2014/main" id="{EBFEE47B-5E3D-439C-B699-1A946E727859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4327C9-1D16-4BE1-9998-3E1AC0A5E27A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33A3BABC-003E-4D2B-B670-7BF71B48AA12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39267" name="TextBox 9">
            <a:extLst>
              <a:ext uri="{FF2B5EF4-FFF2-40B4-BE49-F238E27FC236}">
                <a16:creationId xmlns:a16="http://schemas.microsoft.com/office/drawing/2014/main" id="{F6618383-586E-47A6-8573-C1E4EC5AB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39268" name="TextBox 10">
            <a:extLst>
              <a:ext uri="{FF2B5EF4-FFF2-40B4-BE49-F238E27FC236}">
                <a16:creationId xmlns:a16="http://schemas.microsoft.com/office/drawing/2014/main" id="{F9B55BF4-10EC-4071-9C8E-2C4FD2B42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396FC6D-279F-4FA7-B822-20129B5419EA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270" name="Picture 19">
            <a:extLst>
              <a:ext uri="{FF2B5EF4-FFF2-40B4-BE49-F238E27FC236}">
                <a16:creationId xmlns:a16="http://schemas.microsoft.com/office/drawing/2014/main" id="{3E33E8E7-01B3-4FC8-8022-CCBA90864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0393D5D-5800-4E0C-859D-332DFA94309C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600" name="Rectangle 1">
            <a:extLst>
              <a:ext uri="{FF2B5EF4-FFF2-40B4-BE49-F238E27FC236}">
                <a16:creationId xmlns:a16="http://schemas.microsoft.com/office/drawing/2014/main" id="{C1268918-FD68-418D-9C00-0814E2CCD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1535113"/>
            <a:ext cx="1195070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14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lt-LT" altLang="lv-LV" sz="2400" dirty="0"/>
          </a:p>
          <a:p>
            <a:pPr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lt-LT" altLang="lv-LV" sz="2400" dirty="0"/>
          </a:p>
          <a:p>
            <a:pPr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lv-LV" altLang="lv-LV" sz="2400" dirty="0"/>
          </a:p>
          <a:p>
            <a:pPr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lv-LV" altLang="lv-LV" sz="2400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7F7E1DE1-62F9-4FA0-9EF9-88486E6E5B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821016" y="4183"/>
            <a:ext cx="2278168" cy="1530930"/>
          </a:xfrm>
          <a:effectLst>
            <a:softEdge rad="112500"/>
          </a:effectLst>
        </p:spPr>
      </p:pic>
      <p:sp>
        <p:nvSpPr>
          <p:cNvPr id="139274" name="Rectangle 1">
            <a:extLst>
              <a:ext uri="{FF2B5EF4-FFF2-40B4-BE49-F238E27FC236}">
                <a16:creationId xmlns:a16="http://schemas.microsoft.com/office/drawing/2014/main" id="{8D5848E2-D64C-4F6A-9042-C54B52DE4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692" y="1084262"/>
            <a:ext cx="47625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95A4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Documents needed to submit application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D3B9DB0-24C5-4DB6-9D28-4C5A68B8A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53239"/>
              </p:ext>
            </p:extLst>
          </p:nvPr>
        </p:nvGraphicFramePr>
        <p:xfrm>
          <a:off x="168276" y="1595438"/>
          <a:ext cx="11855449" cy="495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7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664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altLang="lv-LV" sz="2400" b="1" dirty="0">
                          <a:solidFill>
                            <a:srgbClr val="C00000"/>
                          </a:solidFill>
                          <a:latin typeface="Arial "/>
                        </a:rPr>
                        <a:t>Confirmation letter in English</a:t>
                      </a:r>
                      <a:endParaRPr lang="en-GB" altLang="lv-LV" sz="1400" b="1" dirty="0">
                        <a:solidFill>
                          <a:srgbClr val="C00000"/>
                        </a:solidFill>
                        <a:latin typeface="Arial "/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lv-LV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Submitted as </a:t>
                      </a:r>
                      <a:r>
                        <a:rPr lang="en-US" altLang="lv-LV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in paper or</a:t>
                      </a:r>
                      <a:r>
                        <a:rPr lang="en-US" altLang="lv-LV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submitted </a:t>
                      </a:r>
                      <a:r>
                        <a:rPr lang="en-US" altLang="lv-LV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electronically signed </a:t>
                      </a:r>
                      <a:r>
                        <a:rPr lang="en-US" altLang="lv-LV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electronic signature to the JS by the LP within period of time from the opening </a:t>
                      </a:r>
                      <a:r>
                        <a:rPr lang="en-US" altLang="lv-LV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 the closing time of the call </a:t>
                      </a:r>
                      <a:r>
                        <a:rPr lang="en-US" altLang="lv-LV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(post stamp or e-signature time stamp)</a:t>
                      </a:r>
                      <a:endParaRPr lang="lv-LV" altLang="lv-LV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1" marR="91441" marT="45724" marB="4572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partner declaration and/or partner declarations</a:t>
                      </a:r>
                      <a:endParaRPr lang="en-GB" altLang="lv-LV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"/>
                        </a:rPr>
                        <a:t>Uploaded in the eMS 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1" marR="91441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NGO that is LP has to upload copies of following documents that shows revenue/expenses during the last two financial years (201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GB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201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GB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or in case NGO was established later - then from the date of establishment</a:t>
                      </a:r>
                      <a:endParaRPr lang="en-GB" altLang="lv-LV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"/>
                        </a:rPr>
                        <a:t>Uploaded in the eMS 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1" marR="91441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Simplified calculations of net revenue or calculation of the discounted net revenue, if applicable</a:t>
                      </a: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"/>
                        </a:rPr>
                        <a:t>Uploaded in the eMS 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1" marR="91441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of state aid relevant activities with indicated budget according to section 4.3. “State Aid”, if applicable</a:t>
                      </a: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"/>
                        </a:rPr>
                        <a:t>Uploaded in the eMS 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1" marR="91441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Lithuanian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applying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 3.1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proving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provides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reference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lv-LV" altLang="lv-LV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altLang="lv-LV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</a:t>
                      </a:r>
                      <a:endParaRPr lang="en-GB" altLang="lv-LV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"/>
                        </a:rPr>
                        <a:t>Uploaded in the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"/>
                        </a:rPr>
                        <a:t>eMS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"/>
                        </a:rPr>
                        <a:t> 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1" marR="91441" marT="45724" marB="45724"/>
                </a:tc>
                <a:extLst>
                  <a:ext uri="{0D108BD9-81ED-4DB2-BD59-A6C34878D82A}">
                    <a16:rowId xmlns:a16="http://schemas.microsoft.com/office/drawing/2014/main" val="412237154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5F46311-E8FA-4500-96FD-B521F4AB0FFD}"/>
              </a:ext>
            </a:extLst>
          </p:cNvPr>
          <p:cNvSpPr/>
          <p:nvPr/>
        </p:nvSpPr>
        <p:spPr>
          <a:xfrm>
            <a:off x="11171238" y="2198688"/>
            <a:ext cx="360362" cy="360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B3C212-56BC-4563-BB13-831A8F91B54C}"/>
              </a:ext>
            </a:extLst>
          </p:cNvPr>
          <p:cNvSpPr/>
          <p:nvPr/>
        </p:nvSpPr>
        <p:spPr>
          <a:xfrm>
            <a:off x="11171238" y="3862388"/>
            <a:ext cx="360362" cy="360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F1E19D-F686-406C-A553-45D587D8891D}"/>
              </a:ext>
            </a:extLst>
          </p:cNvPr>
          <p:cNvSpPr/>
          <p:nvPr/>
        </p:nvSpPr>
        <p:spPr>
          <a:xfrm>
            <a:off x="11171238" y="4573992"/>
            <a:ext cx="360362" cy="360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CE53BC-8636-4A8A-8C4A-FFA62AB73F3D}"/>
              </a:ext>
            </a:extLst>
          </p:cNvPr>
          <p:cNvSpPr/>
          <p:nvPr/>
        </p:nvSpPr>
        <p:spPr>
          <a:xfrm>
            <a:off x="11171238" y="3030538"/>
            <a:ext cx="360362" cy="360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C5953F-502D-4232-A590-B4A6D4592311}"/>
              </a:ext>
            </a:extLst>
          </p:cNvPr>
          <p:cNvSpPr/>
          <p:nvPr/>
        </p:nvSpPr>
        <p:spPr>
          <a:xfrm>
            <a:off x="6954975" y="549930"/>
            <a:ext cx="2866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8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ATTACHMENTS</a:t>
            </a:r>
            <a:endParaRPr lang="en-GB" sz="2800" b="1" dirty="0">
              <a:solidFill>
                <a:srgbClr val="034E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AB93236-5BEF-4E94-B5E3-51B9E07E668C}"/>
              </a:ext>
            </a:extLst>
          </p:cNvPr>
          <p:cNvSpPr/>
          <p:nvPr/>
        </p:nvSpPr>
        <p:spPr>
          <a:xfrm>
            <a:off x="11171238" y="5142705"/>
            <a:ext cx="360362" cy="360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96A8D1-11ED-40D0-A892-84FA6098A809}"/>
              </a:ext>
            </a:extLst>
          </p:cNvPr>
          <p:cNvSpPr/>
          <p:nvPr/>
        </p:nvSpPr>
        <p:spPr>
          <a:xfrm>
            <a:off x="11171238" y="5959474"/>
            <a:ext cx="360362" cy="360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7">
            <a:extLst>
              <a:ext uri="{FF2B5EF4-FFF2-40B4-BE49-F238E27FC236}">
                <a16:creationId xmlns:a16="http://schemas.microsoft.com/office/drawing/2014/main" id="{122A4BD6-4FA6-43E7-AAAA-9ECC4B39B1F6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77DB355-5F61-4AD1-8987-4E85047C0963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421C10C0-E7BA-4D89-B380-9ED8AEC67409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41315" name="TextBox 9">
            <a:extLst>
              <a:ext uri="{FF2B5EF4-FFF2-40B4-BE49-F238E27FC236}">
                <a16:creationId xmlns:a16="http://schemas.microsoft.com/office/drawing/2014/main" id="{AE0D3EDF-415A-4D05-BA00-59BFCAE41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41316" name="TextBox 10">
            <a:extLst>
              <a:ext uri="{FF2B5EF4-FFF2-40B4-BE49-F238E27FC236}">
                <a16:creationId xmlns:a16="http://schemas.microsoft.com/office/drawing/2014/main" id="{F0941300-7396-4B6A-92DB-B8EAC7693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16CF2B-7D65-4C9F-9266-BBAE1517BED6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318" name="Picture 19">
            <a:extLst>
              <a:ext uri="{FF2B5EF4-FFF2-40B4-BE49-F238E27FC236}">
                <a16:creationId xmlns:a16="http://schemas.microsoft.com/office/drawing/2014/main" id="{B74BD6A9-3CF1-44F2-A2B8-D6800802C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F28026-D05D-4483-A8C1-E391633C2856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600" name="Rectangle 1">
            <a:extLst>
              <a:ext uri="{FF2B5EF4-FFF2-40B4-BE49-F238E27FC236}">
                <a16:creationId xmlns:a16="http://schemas.microsoft.com/office/drawing/2014/main" id="{1EFFECBC-3F22-465C-BA82-E718CD5C5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1535113"/>
            <a:ext cx="1195070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14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lt-LT" altLang="lv-LV" sz="2400" dirty="0"/>
          </a:p>
          <a:p>
            <a:pPr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lt-LT" altLang="lv-LV" sz="2400" dirty="0"/>
          </a:p>
          <a:p>
            <a:pPr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lv-LV" altLang="lv-LV" sz="2400" dirty="0"/>
          </a:p>
          <a:p>
            <a:pPr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lv-LV" altLang="lv-LV" sz="2400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E1F5873-1C9E-4F47-85B4-0B9AD6D69A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821016" y="4183"/>
            <a:ext cx="2278168" cy="1530930"/>
          </a:xfrm>
          <a:effectLst>
            <a:softEdge rad="112500"/>
          </a:effectLst>
        </p:spPr>
      </p:pic>
      <p:sp>
        <p:nvSpPr>
          <p:cNvPr id="141322" name="Rectangle 1">
            <a:extLst>
              <a:ext uri="{FF2B5EF4-FFF2-40B4-BE49-F238E27FC236}">
                <a16:creationId xmlns:a16="http://schemas.microsoft.com/office/drawing/2014/main" id="{561EE409-6452-4A1C-875E-E8AAE88F8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839788"/>
            <a:ext cx="519906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95A4D4"/>
                </a:solidFill>
                <a:latin typeface="Arial" panose="020B0604020202020204" pitchFamily="34" charset="0"/>
              </a:rPr>
              <a:t>Documents needed to submit application</a:t>
            </a:r>
          </a:p>
          <a:p>
            <a:pPr>
              <a:lnSpc>
                <a:spcPct val="114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lv-LV" sz="1800" b="1">
                <a:solidFill>
                  <a:srgbClr val="FF0000"/>
                </a:solidFill>
                <a:latin typeface="Arial" panose="020B0604020202020204" pitchFamily="34" charset="0"/>
              </a:rPr>
              <a:t>If the project includes (re)construction works</a:t>
            </a:r>
            <a:r>
              <a:rPr lang="en-GB" altLang="en-US" sz="1800" b="1">
                <a:solidFill>
                  <a:srgbClr val="95A4D4"/>
                </a:solidFill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E48C5E-7756-4F41-B88D-167D17134293}"/>
              </a:ext>
            </a:extLst>
          </p:cNvPr>
          <p:cNvGraphicFramePr>
            <a:graphicFrameLocks noGrp="1"/>
          </p:cNvGraphicFramePr>
          <p:nvPr/>
        </p:nvGraphicFramePr>
        <p:xfrm>
          <a:off x="103188" y="1812925"/>
          <a:ext cx="11663362" cy="4167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9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lvl="0"/>
                      <a:r>
                        <a:rPr lang="en-GB" sz="1800" b="1" noProof="0" dirty="0">
                          <a:solidFill>
                            <a:schemeClr val="tx1"/>
                          </a:solidFill>
                          <a:latin typeface="Arial "/>
                        </a:rPr>
                        <a:t>Ownership documents or lease of land or premises agreements for lease period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  <a:latin typeface="Arial "/>
                        </a:rPr>
                        <a:t> in</a:t>
                      </a:r>
                      <a:r>
                        <a:rPr lang="en-GB" sz="1800" baseline="0" noProof="0" dirty="0">
                          <a:solidFill>
                            <a:schemeClr val="tx1"/>
                          </a:solidFill>
                          <a:latin typeface="Arial "/>
                        </a:rPr>
                        <a:t> accordance to the PM section 7.4. requirements 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  <a:latin typeface="Arial "/>
                        </a:rPr>
                        <a:t>in national language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Uploaded in the eMS or submitted in paper</a:t>
                      </a:r>
                    </a:p>
                  </a:txBody>
                  <a:tcPr marL="91442" marR="9144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 "/>
                        </a:rPr>
                        <a:t>F</a:t>
                      </a:r>
                      <a:r>
                        <a:rPr lang="en-GB" sz="1800" b="1" noProof="0" dirty="0" err="1">
                          <a:solidFill>
                            <a:schemeClr val="tx1"/>
                          </a:solidFill>
                          <a:latin typeface="Arial "/>
                        </a:rPr>
                        <a:t>ull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 "/>
                        </a:rPr>
                        <a:t> set of valid building/technical documentation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 "/>
                        </a:rPr>
                        <a:t>prepared in accordance with national legislation for planned (re)construction works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Uploaded in the eMS or submitted in paper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>
                          <a:solidFill>
                            <a:schemeClr val="tx1"/>
                          </a:solidFill>
                          <a:latin typeface="Arial "/>
                        </a:rPr>
                        <a:t>Cost-estimations for (re)construction works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Uploaded in the eMS or submitted in paper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>
                          <a:solidFill>
                            <a:schemeClr val="tx1"/>
                          </a:solidFill>
                          <a:latin typeface="Arial "/>
                        </a:rPr>
                        <a:t>Acceptance of building/technical documents 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  <a:latin typeface="Arial "/>
                        </a:rPr>
                        <a:t>by local or national construction/building boards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Uploaded in the eMS or submitted in paper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lv-LV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 addition to these documents – detailed description of planned (re)construction works: (1) describing current situation; (2) describing type/nature/scope of planned works – in WP Investment or can be</a:t>
                      </a:r>
                      <a:r>
                        <a:rPr lang="en-GB" altLang="lv-LV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uploaded in section </a:t>
                      </a:r>
                      <a:r>
                        <a:rPr lang="en-GB" altLang="lv-LV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Attachments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Uploaded in the eMS or submitted in paper</a:t>
                      </a:r>
                    </a:p>
                    <a:p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3073CC0-343E-4882-901F-709A71C1C6FC}"/>
              </a:ext>
            </a:extLst>
          </p:cNvPr>
          <p:cNvSpPr/>
          <p:nvPr/>
        </p:nvSpPr>
        <p:spPr>
          <a:xfrm>
            <a:off x="11061700" y="5213350"/>
            <a:ext cx="360363" cy="360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FE4D56-6755-43D7-9123-FBF0FB9EC933}"/>
              </a:ext>
            </a:extLst>
          </p:cNvPr>
          <p:cNvSpPr/>
          <p:nvPr/>
        </p:nvSpPr>
        <p:spPr>
          <a:xfrm>
            <a:off x="11061700" y="3617913"/>
            <a:ext cx="360363" cy="360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EC358D-090F-4E3F-9D9E-45638152350A}"/>
              </a:ext>
            </a:extLst>
          </p:cNvPr>
          <p:cNvSpPr/>
          <p:nvPr/>
        </p:nvSpPr>
        <p:spPr>
          <a:xfrm>
            <a:off x="11061700" y="4286250"/>
            <a:ext cx="360363" cy="360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38D61F-1A4B-45A6-911B-049F530527BF}"/>
              </a:ext>
            </a:extLst>
          </p:cNvPr>
          <p:cNvSpPr/>
          <p:nvPr/>
        </p:nvSpPr>
        <p:spPr>
          <a:xfrm>
            <a:off x="11061700" y="2967038"/>
            <a:ext cx="360363" cy="360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9FDE80-8134-48E2-B094-CB2801278A2A}"/>
              </a:ext>
            </a:extLst>
          </p:cNvPr>
          <p:cNvSpPr/>
          <p:nvPr/>
        </p:nvSpPr>
        <p:spPr>
          <a:xfrm>
            <a:off x="11061700" y="2057400"/>
            <a:ext cx="3603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0529" y="1840216"/>
            <a:ext cx="111309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US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Not all sections of application filled-in</a:t>
            </a:r>
            <a:endParaRPr lang="en-GB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Maximum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duration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was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exceeded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Incorrect legal status for LP/PPs</a:t>
            </a: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P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reparation and WP Investment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created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without planned activities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No p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roject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main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outputs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planned contributing to Programme output indicator(s)</a:t>
            </a: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No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deliverables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planned</a:t>
            </a:r>
            <a:endParaRPr lang="en-GB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No responsible partners indicated for activities, deliverables</a:t>
            </a: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Poor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description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activities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and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deliverables</a:t>
            </a: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No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target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group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descr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bed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and quantified</a:t>
            </a: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No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communication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objectives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selected</a:t>
            </a: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US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Obligatory flat rate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for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BL2 </a:t>
            </a:r>
            <a:r>
              <a:rPr lang="en-US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not applied,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amounts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calculated and inserted manually</a:t>
            </a: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US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Costs planned under incorrect budget lines</a:t>
            </a: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21321" y="676434"/>
            <a:ext cx="6885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COMMON MISTAKES FROM 1st &amp; 2nd CALL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888" y="1480343"/>
            <a:ext cx="1899328" cy="142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8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71525" y="6350170"/>
            <a:ext cx="5207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Interreg</a:t>
            </a:r>
            <a:r>
              <a:rPr lang="lv-LV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V-A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Latvia-Lithuania Programme 2014</a:t>
            </a:r>
            <a:r>
              <a:rPr lang="lv-LV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53650" y="6350170"/>
            <a:ext cx="1436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www.latlit.eu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02677" y="1863969"/>
            <a:ext cx="7861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>
              <a:spcBef>
                <a:spcPts val="1200"/>
              </a:spcBef>
              <a:buClr>
                <a:srgbClr val="034EA2"/>
              </a:buClr>
              <a:buFont typeface="Wingdings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is a monitoring system to support submission, approval, management and administration of projects in the context of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Interreg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programmes</a:t>
            </a:r>
          </a:p>
          <a:p>
            <a:pPr marL="265113" indent="-265113" algn="just">
              <a:spcBef>
                <a:spcPts val="1200"/>
              </a:spcBef>
              <a:buClr>
                <a:srgbClr val="034EA2"/>
              </a:buClr>
              <a:buFont typeface="Wingdings" pitchFamily="2" charset="2"/>
              <a:buChar char="Ø"/>
            </a:pP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Access to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the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eMS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: </a:t>
            </a:r>
            <a:r>
              <a:rPr lang="en-GB" sz="20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3"/>
              </a:rPr>
              <a:t>http://ems.latlit.eu/ems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or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main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page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webpage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>
                <a:latin typeface="Arial" pitchFamily="34" charset="0"/>
                <a:cs typeface="Arial" pitchFamily="34" charset="0"/>
                <a:hlinkClick r:id="rId4"/>
              </a:rPr>
              <a:t>www.latlit.eu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endParaRPr lang="en-GB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13" indent="-265113" algn="just">
              <a:spcBef>
                <a:spcPts val="1200"/>
              </a:spcBef>
              <a:buClr>
                <a:srgbClr val="034EA2"/>
              </a:buClr>
              <a:buFont typeface="Wingdings" pitchFamily="2" charset="2"/>
              <a:buChar char="Ø"/>
            </a:pP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tutorial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https://latlit.eu/how-to-implement/3rd-call/</a:t>
            </a:r>
            <a:r>
              <a:rPr lang="lv-LV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 algn="just">
              <a:spcBef>
                <a:spcPts val="1200"/>
              </a:spcBef>
              <a:buClr>
                <a:srgbClr val="034EA2"/>
              </a:buClr>
              <a:buFont typeface="Wingdings" pitchFamily="2" charset="2"/>
              <a:buChar char="Ø"/>
            </a:pP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Use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Guidance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How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to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Apply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via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the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eMS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https://latlit.eu/wp-content/uploads/2019/04/Guidance-how-to-apply-via-the-eMS-v3_approved.pdf</a:t>
            </a:r>
            <a:endParaRPr lang="lv-LV" sz="2000" u="sng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  <a:hlinkClick r:id="rId3"/>
            </a:endParaRPr>
          </a:p>
          <a:p>
            <a:pPr algn="just">
              <a:spcBef>
                <a:spcPts val="1200"/>
              </a:spcBef>
              <a:buClr>
                <a:srgbClr val="034EA2"/>
              </a:buClr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65113" indent="-265113" algn="just">
              <a:spcBef>
                <a:spcPts val="1200"/>
              </a:spcBef>
              <a:buClr>
                <a:srgbClr val="034EA2"/>
              </a:buClr>
            </a:pPr>
            <a:endParaRPr lang="en-GB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13" indent="-265113" algn="just">
              <a:spcBef>
                <a:spcPts val="1200"/>
              </a:spcBef>
              <a:buClr>
                <a:srgbClr val="034EA2"/>
              </a:buClr>
              <a:buFont typeface="Wingdings" pitchFamily="2" charset="2"/>
              <a:buChar char="Ø"/>
            </a:pPr>
            <a:endParaRPr lang="en-GB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16" name="Picture 15" descr="Untitl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29530" y="4355921"/>
            <a:ext cx="1656582" cy="127756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pic>
        <p:nvPicPr>
          <p:cNvPr id="1038" name="Picture 1" descr="http://cdn2.hubspot.net/hub/61671/file-640655365-jpg/images/463011289.jpg?t=14431208695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689316" y="1748320"/>
            <a:ext cx="1490408" cy="204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176655" y="715819"/>
            <a:ext cx="4599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GENERAL INFORMATION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9278420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064C91-D392-4BBE-AF7E-1CED52025F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87047" y="3521522"/>
            <a:ext cx="978456" cy="97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8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4970" y="1681320"/>
            <a:ext cx="1126224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76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Use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Word file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for pre-filling the application form and then copying the information to the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eMS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65176" lvl="0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Fill in all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mandatory fields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(marked with *)</a:t>
            </a:r>
          </a:p>
          <a:p>
            <a:pPr marL="265176" lvl="0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Respect the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length of input fields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for entering the data</a:t>
            </a:r>
          </a:p>
          <a:p>
            <a:pPr marL="265176" lvl="0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Remember that the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eMS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does not provide any warning or request of confirmation before leaving a section of the application form or before logging out </a:t>
            </a:r>
          </a:p>
          <a:p>
            <a:pPr marL="265176" lvl="0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Save the information by clicking “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Save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” button</a:t>
            </a:r>
          </a:p>
          <a:p>
            <a:pPr marL="265176" lvl="0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not leave preparation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and submission of the application for the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last day</a:t>
            </a:r>
          </a:p>
          <a:p>
            <a:pPr marL="265176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Read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carefully Programme manual</a:t>
            </a:r>
          </a:p>
          <a:p>
            <a:pPr marL="265176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Check the application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before submission</a:t>
            </a:r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65359" y="713572"/>
            <a:ext cx="68858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TIPS</a:t>
            </a:r>
            <a:endParaRPr lang="lv-LV" sz="28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873" y="3457396"/>
            <a:ext cx="995466" cy="650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marinagnedova\AppData\Local\Microsoft\Windows\INetCache\IE\O95YTC8R\It-Takes-Time-clock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83348" y="4535527"/>
            <a:ext cx="1777910" cy="1299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789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365359" y="713572"/>
            <a:ext cx="68858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EMS </a:t>
            </a:r>
            <a:endParaRPr lang="lv-LV" sz="28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873" y="3457396"/>
            <a:ext cx="995466" cy="650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1218955-4D04-4B53-8E47-22D5CC5068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333" y="1576125"/>
            <a:ext cx="11342774" cy="376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49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15958" y="1555042"/>
            <a:ext cx="10360084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buClr>
                <a:srgbClr val="034EA2"/>
              </a:buClr>
              <a:buSzPts val="2000"/>
            </a:pPr>
            <a:r>
              <a:rPr lang="lv-LV" sz="20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PART A Project </a:t>
            </a:r>
            <a:r>
              <a:rPr lang="en-GB" sz="20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summary</a:t>
            </a:r>
            <a:endParaRPr lang="lv-LV" sz="20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identification</a:t>
            </a:r>
            <a:r>
              <a:rPr lang="lv-LV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- </a:t>
            </a:r>
            <a:r>
              <a:rPr lang="en-GB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programme priority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</a:t>
            </a:r>
            <a:r>
              <a:rPr lang="en-GB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specific objective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</a:t>
            </a:r>
            <a:r>
              <a:rPr lang="en-GB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 acronym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number&amp;title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</a:t>
            </a:r>
          </a:p>
          <a:p>
            <a:pPr marL="263525" algn="just">
              <a:buClr>
                <a:srgbClr val="034EA2"/>
              </a:buClr>
              <a:buSzPts val="2000"/>
              <a:tabLst>
                <a:tab pos="539750" algn="l"/>
              </a:tabLst>
            </a:pPr>
            <a:r>
              <a:rPr lang="en-GB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duration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(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cannot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be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longer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than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24 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months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!!!)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summary 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– </a:t>
            </a:r>
            <a:r>
              <a:rPr lang="en-GB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short overview of the project in English, Latvian and Lithuanian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 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budget summary</a:t>
            </a:r>
            <a:r>
              <a:rPr lang="lv-LV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&amp;p</a:t>
            </a:r>
            <a:r>
              <a:rPr lang="en-GB" sz="2000" b="1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roject</a:t>
            </a:r>
            <a:r>
              <a:rPr lang="en-GB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main outputs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– </a:t>
            </a:r>
            <a:r>
              <a:rPr lang="en-GB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automatically generated 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by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the</a:t>
            </a:r>
            <a:r>
              <a:rPr lang="lv-LV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system</a:t>
            </a:r>
            <a:endParaRPr lang="en-GB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lv-LV" sz="20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PART B Project </a:t>
            </a:r>
            <a:r>
              <a:rPr lang="lv-LV" sz="2000" b="1" dirty="0" err="1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partners</a:t>
            </a:r>
            <a:endParaRPr lang="lv-LV" sz="2000" b="1" dirty="0">
              <a:solidFill>
                <a:srgbClr val="034EA2"/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b="1" dirty="0" err="1">
                <a:latin typeface="Arial" pitchFamily="34" charset="0"/>
                <a:cs typeface="Arial" pitchFamily="34" charset="0"/>
              </a:rPr>
              <a:t>Titles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in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English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and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national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language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project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partner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contact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information</a:t>
            </a:r>
            <a:endParaRPr lang="lv-LV" sz="2000" b="1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Legal information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l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egal</a:t>
            </a:r>
            <a:r>
              <a:rPr lang="en-GB" dirty="0">
                <a:latin typeface="Arial" pitchFamily="34" charset="0"/>
                <a:cs typeface="Arial" pitchFamily="34" charset="0"/>
              </a:rPr>
              <a:t> status (public authority (regional public authority, national public authority, local public authority), public equivalent body, NGO)</a:t>
            </a:r>
            <a:r>
              <a:rPr lang="lv-LV" dirty="0">
                <a:latin typeface="Arial" pitchFamily="34" charset="0"/>
                <a:cs typeface="Arial" pitchFamily="34" charset="0"/>
              </a:rPr>
              <a:t> – </a:t>
            </a:r>
            <a:r>
              <a:rPr lang="lv-LV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those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statutes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lv-LV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chosen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!!!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lv-LV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Financial information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>
                <a:latin typeface="Arial" pitchFamily="34" charset="0"/>
                <a:cs typeface="Arial" pitchFamily="34" charset="0"/>
              </a:rPr>
              <a:t>- P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rogramme</a:t>
            </a:r>
            <a:r>
              <a:rPr lang="en-GB" dirty="0">
                <a:latin typeface="Arial" pitchFamily="34" charset="0"/>
                <a:cs typeface="Arial" pitchFamily="34" charset="0"/>
              </a:rPr>
              <a:t> and national co-financing source, VAT number or other identifying number</a:t>
            </a:r>
            <a:endParaRPr lang="lv-LV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</a:t>
            </a:r>
            <a:r>
              <a:rPr lang="en-GB" b="1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xperiences</a:t>
            </a:r>
            <a:r>
              <a:rPr lang="en-GB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of partner</a:t>
            </a:r>
            <a:r>
              <a:rPr lang="lv-LV" dirty="0">
                <a:latin typeface="Arial" pitchFamily="34" charset="0"/>
                <a:cs typeface="Arial" pitchFamily="34" charset="0"/>
              </a:rPr>
              <a:t>, b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enefit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organisation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from participation in the project</a:t>
            </a:r>
            <a:r>
              <a:rPr lang="lv-LV" dirty="0">
                <a:latin typeface="Arial" pitchFamily="34" charset="0"/>
                <a:cs typeface="Arial" pitchFamily="34" charset="0"/>
              </a:rPr>
              <a:t>, e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xperience</a:t>
            </a:r>
            <a:r>
              <a:rPr lang="en-GB" dirty="0">
                <a:latin typeface="Arial" pitchFamily="34" charset="0"/>
                <a:cs typeface="Arial" pitchFamily="34" charset="0"/>
              </a:rPr>
              <a:t> in other </a:t>
            </a:r>
            <a:r>
              <a:rPr lang="lv-LV" dirty="0">
                <a:latin typeface="Arial" pitchFamily="34" charset="0"/>
                <a:cs typeface="Arial" pitchFamily="34" charset="0"/>
              </a:rPr>
              <a:t>EU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or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international projects 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21321" y="676434"/>
            <a:ext cx="68858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</a:t>
            </a:r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summary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382" y="3100387"/>
            <a:ext cx="1137639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89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29" y="78881"/>
            <a:ext cx="2807188" cy="91389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-329351" y="1057005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7113" y="1094832"/>
            <a:ext cx="1077283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34EA2"/>
              </a:buClr>
              <a:buSzPts val="2000"/>
            </a:pPr>
            <a:r>
              <a:rPr lang="en-GB" sz="20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PART C Project description</a:t>
            </a:r>
            <a:endParaRPr lang="lv-LV" sz="20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just">
              <a:buClr>
                <a:srgbClr val="034EA2"/>
              </a:buClr>
              <a:buSzPts val="2000"/>
            </a:pPr>
            <a:endParaRPr lang="lv-LV" sz="20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</a:t>
            </a:r>
            <a:r>
              <a:rPr lang="en-GB" sz="2000" b="1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roject</a:t>
            </a:r>
            <a:r>
              <a:rPr lang="en-GB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relevance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–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te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rritorial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challenge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p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roject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approach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c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ooperation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reason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and c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ooperation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criteria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(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at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least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three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out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four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)</a:t>
            </a:r>
          </a:p>
          <a:p>
            <a:pPr marL="265176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focus</a:t>
            </a:r>
            <a:r>
              <a:rPr lang="lv-LV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–</a:t>
            </a:r>
            <a:r>
              <a:rPr lang="lv-LV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Programme 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riority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specific objective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Programme result indicator and project expected results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</a:t>
            </a:r>
            <a:r>
              <a:rPr lang="lv-LV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oject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overall objective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p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roject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specific objectives (up to 3)</a:t>
            </a: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d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urability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and transferability of project main outputs</a:t>
            </a:r>
          </a:p>
          <a:p>
            <a:pPr marL="265176" indent="-265176" algn="just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</a:t>
            </a:r>
            <a:r>
              <a:rPr lang="en-GB" sz="2000" b="1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roject</a:t>
            </a:r>
            <a:r>
              <a:rPr lang="en-GB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context</a:t>
            </a:r>
            <a:r>
              <a:rPr lang="lv-LV" sz="20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:</a:t>
            </a:r>
          </a:p>
          <a:p>
            <a:pPr marL="536575" indent="-263525" algn="just">
              <a:buClr>
                <a:srgbClr val="034EA2"/>
              </a:buClr>
              <a:buSzPts val="2000"/>
              <a:buFont typeface="Arial" panose="020B0604020202020204" pitchFamily="34" charset="0"/>
              <a:buChar char="•"/>
            </a:pPr>
            <a:r>
              <a:rPr lang="lv-LV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roject’s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contribution to national/regional/local strategies and policies, EUSBSR</a:t>
            </a:r>
          </a:p>
          <a:p>
            <a:pPr marL="265113" indent="276225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lv-LV" sz="2000" dirty="0" err="1">
                <a:latin typeface="Arial" pitchFamily="34" charset="0"/>
                <a:cs typeface="Arial" pitchFamily="34" charset="0"/>
              </a:rPr>
              <a:t>innovative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approach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536575" indent="-263525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lv-LV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k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nowledge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– how the project builds on available knowledge, and how it utilises previous studies, experiences and lessons learnt from the project theme</a:t>
            </a: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536575" indent="-263525" algn="just">
              <a:buClr>
                <a:srgbClr val="034EA2"/>
              </a:buClr>
              <a:buSzPts val="2000"/>
              <a:buFont typeface="Arial" pitchFamily="34" charset="0"/>
              <a:buChar char="•"/>
            </a:pPr>
            <a:r>
              <a:rPr lang="lv-LV" sz="2000" dirty="0">
                <a:latin typeface="Arial"/>
                <a:ea typeface="Open Sans"/>
                <a:cs typeface="Arial"/>
              </a:rPr>
              <a:t>h</a:t>
            </a:r>
            <a:r>
              <a:rPr lang="en-GB" sz="2000" dirty="0" err="1">
                <a:latin typeface="Arial"/>
                <a:ea typeface="Open Sans"/>
                <a:cs typeface="Arial"/>
              </a:rPr>
              <a:t>orizontal</a:t>
            </a:r>
            <a:r>
              <a:rPr lang="en-GB" sz="2000" dirty="0">
                <a:latin typeface="Arial"/>
                <a:ea typeface="Open Sans"/>
                <a:cs typeface="Arial"/>
              </a:rPr>
              <a:t> principles</a:t>
            </a:r>
            <a:r>
              <a:rPr lang="lv-LV" sz="2000" dirty="0">
                <a:latin typeface="Arial"/>
                <a:ea typeface="Open Sans"/>
                <a:cs typeface="Arial"/>
              </a:rPr>
              <a:t> 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–</a:t>
            </a:r>
            <a:r>
              <a:rPr lang="lv-LV" sz="2000" dirty="0">
                <a:latin typeface="Arial"/>
                <a:ea typeface="Open Sans"/>
                <a:cs typeface="Arial"/>
              </a:rPr>
              <a:t> p</a:t>
            </a:r>
            <a:r>
              <a:rPr lang="en-GB" sz="2000" dirty="0" err="1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rojects</a:t>
            </a:r>
            <a:r>
              <a:rPr lang="en-GB" sz="2000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with a direct negative impact on any of horizontal principles will not be selected for the Programme funding.</a:t>
            </a:r>
          </a:p>
          <a:p>
            <a:pPr marL="265176" indent="-265176" algn="just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</a:pPr>
            <a:endParaRPr lang="lv-LV" sz="2000" b="1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30300" y="356387"/>
            <a:ext cx="5460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description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18" name="Rectangle 17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59186" y="6324453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6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4" name="Picture 6" descr="C:\Users\marinagnedova\AppData\Local\Microsoft\Windows\INetCache\IE\703KUQQT\Apoyo-con-los-recursos-humanos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30406" y="3312773"/>
            <a:ext cx="1269543" cy="9521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061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16617" y="1857188"/>
            <a:ext cx="1085385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sz="1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265176" indent="-265176" algn="just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</a:pPr>
            <a:endParaRPr lang="lv-LV" sz="20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endParaRPr lang="lv-LV" sz="2000" dirty="0">
              <a:latin typeface="Arial" pitchFamily="34" charset="0"/>
              <a:cs typeface="Arial" pitchFamily="34" charset="0"/>
            </a:endParaRPr>
          </a:p>
          <a:p>
            <a:endParaRPr lang="lv-LV" sz="20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84414" y="6335802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7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54832" y="743528"/>
            <a:ext cx="418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WORK PLAN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06583" y="2549238"/>
            <a:ext cx="11000508" cy="858981"/>
          </a:xfrm>
          <a:prstGeom prst="roundRect">
            <a:avLst/>
          </a:prstGeom>
          <a:solidFill>
            <a:srgbClr val="660033">
              <a:alpha val="6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Preparation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endParaRPr lang="lv-LV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if preparation costs are used by the project</a:t>
            </a:r>
            <a:endParaRPr lang="lv-LV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706584" y="3616037"/>
            <a:ext cx="3906979" cy="1773381"/>
          </a:xfrm>
          <a:prstGeom prst="roundRect">
            <a:avLst/>
          </a:prstGeom>
          <a:solidFill>
            <a:srgbClr val="0070C0">
              <a:alpha val="6235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Management</a:t>
            </a:r>
            <a:r>
              <a:rPr lang="en-GB" dirty="0">
                <a:latin typeface="Arial" pitchFamily="34" charset="0"/>
                <a:cs typeface="Arial" pitchFamily="34" charset="0"/>
              </a:rPr>
              <a:t> –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mandatory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endParaRPr lang="lv-LV" dirty="0"/>
          </a:p>
        </p:txBody>
      </p:sp>
      <p:sp>
        <p:nvSpPr>
          <p:cNvPr id="20" name="Rounded Rectangle 19"/>
          <p:cNvSpPr/>
          <p:nvPr/>
        </p:nvSpPr>
        <p:spPr>
          <a:xfrm>
            <a:off x="4849092" y="3629892"/>
            <a:ext cx="3879271" cy="651162"/>
          </a:xfrm>
          <a:prstGeom prst="roundRect">
            <a:avLst/>
          </a:prstGeom>
          <a:solidFill>
            <a:srgbClr val="00CC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Implementation</a:t>
            </a:r>
            <a:r>
              <a:rPr lang="en-GB" dirty="0">
                <a:latin typeface="Arial" pitchFamily="34" charset="0"/>
                <a:cs typeface="Arial" pitchFamily="34" charset="0"/>
              </a:rPr>
              <a:t> –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mandatory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1400" b="1" dirty="0">
                <a:latin typeface="Arial" pitchFamily="34" charset="0"/>
                <a:cs typeface="Arial" pitchFamily="34" charset="0"/>
              </a:rPr>
              <a:t>(</a:t>
            </a:r>
            <a:r>
              <a:rPr lang="lv-LV" sz="1400" b="1" dirty="0" err="1">
                <a:latin typeface="Arial" pitchFamily="34" charset="0"/>
                <a:cs typeface="Arial" pitchFamily="34" charset="0"/>
              </a:rPr>
              <a:t>up</a:t>
            </a:r>
            <a:r>
              <a:rPr lang="lv-LV" sz="1400" b="1" dirty="0">
                <a:latin typeface="Arial" pitchFamily="34" charset="0"/>
                <a:cs typeface="Arial" pitchFamily="34" charset="0"/>
              </a:rPr>
              <a:t> to 2 </a:t>
            </a:r>
            <a:r>
              <a:rPr lang="lv-LV" sz="1400" b="1" dirty="0" err="1">
                <a:latin typeface="Arial" pitchFamily="34" charset="0"/>
                <a:cs typeface="Arial" pitchFamily="34" charset="0"/>
              </a:rPr>
              <a:t>or</a:t>
            </a:r>
            <a:r>
              <a:rPr lang="lv-LV" sz="1400" b="1" dirty="0">
                <a:latin typeface="Arial" pitchFamily="34" charset="0"/>
                <a:cs typeface="Arial" pitchFamily="34" charset="0"/>
              </a:rPr>
              <a:t> 3 (</a:t>
            </a:r>
            <a:r>
              <a:rPr lang="lv-LV" sz="1400" b="1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lv-LV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1400" b="1" dirty="0" err="1">
                <a:latin typeface="Arial" pitchFamily="34" charset="0"/>
                <a:cs typeface="Arial" pitchFamily="34" charset="0"/>
              </a:rPr>
              <a:t>clustering</a:t>
            </a:r>
            <a:r>
              <a:rPr lang="lv-LV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1400" b="1" dirty="0" err="1">
                <a:latin typeface="Arial" pitchFamily="34" charset="0"/>
                <a:cs typeface="Arial" pitchFamily="34" charset="0"/>
              </a:rPr>
              <a:t>under</a:t>
            </a:r>
            <a:r>
              <a:rPr lang="lv-LV" sz="1400" b="1" dirty="0">
                <a:latin typeface="Arial" pitchFamily="34" charset="0"/>
                <a:cs typeface="Arial" pitchFamily="34" charset="0"/>
              </a:rPr>
              <a:t> SO 1.1))</a:t>
            </a:r>
            <a:endParaRPr lang="lv-LV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4862943" y="4391890"/>
            <a:ext cx="3865419" cy="1025236"/>
          </a:xfrm>
          <a:prstGeom prst="roundRect">
            <a:avLst/>
          </a:prstGeom>
          <a:solidFill>
            <a:srgbClr val="FF00FF">
              <a:alpha val="62745"/>
            </a:srgb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Investment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(</a:t>
            </a:r>
            <a:r>
              <a:rPr lang="lv-LV" b="1" dirty="0" err="1">
                <a:latin typeface="Arial" pitchFamily="34" charset="0"/>
                <a:cs typeface="Arial" pitchFamily="34" charset="0"/>
              </a:rPr>
              <a:t>up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to 2)</a:t>
            </a:r>
            <a:endParaRPr lang="lv-LV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if investments in infrastructure and works are planned in the project under BL “Infrastructure and works”</a:t>
            </a:r>
            <a:endParaRPr lang="lv-LV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8950036" y="3643745"/>
            <a:ext cx="2701635" cy="1773381"/>
          </a:xfrm>
          <a:prstGeom prst="roundRect">
            <a:avLst/>
          </a:prstGeom>
          <a:solidFill>
            <a:srgbClr val="FF6600">
              <a:alpha val="62745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Communication</a:t>
            </a:r>
            <a:r>
              <a:rPr lang="en-GB" dirty="0">
                <a:latin typeface="Arial" pitchFamily="34" charset="0"/>
                <a:cs typeface="Arial" pitchFamily="34" charset="0"/>
              </a:rPr>
              <a:t> –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mandatory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endParaRPr lang="lv-LV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except projects with budgets not exceeding EUR 200 000 ERDF (to be planned within WP “Implementation”)</a:t>
            </a:r>
            <a:endParaRPr lang="en-GB" sz="1600" dirty="0"/>
          </a:p>
        </p:txBody>
      </p:sp>
      <p:sp>
        <p:nvSpPr>
          <p:cNvPr id="18" name="Wave 17"/>
          <p:cNvSpPr/>
          <p:nvPr/>
        </p:nvSpPr>
        <p:spPr>
          <a:xfrm>
            <a:off x="3768438" y="1330035"/>
            <a:ext cx="4488872" cy="1177637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cap="all" dirty="0">
                <a:latin typeface="Arial" pitchFamily="34" charset="0"/>
                <a:cs typeface="Arial" pitchFamily="34" charset="0"/>
              </a:rPr>
              <a:t>Types of </a:t>
            </a:r>
            <a:r>
              <a:rPr lang="lv-LV" b="1" cap="all" dirty="0">
                <a:latin typeface="Arial" pitchFamily="34" charset="0"/>
                <a:cs typeface="Arial" pitchFamily="34" charset="0"/>
              </a:rPr>
              <a:t>THE </a:t>
            </a:r>
            <a:r>
              <a:rPr lang="en-GB" b="1" cap="all" dirty="0">
                <a:latin typeface="Arial" pitchFamily="34" charset="0"/>
                <a:cs typeface="Arial" pitchFamily="34" charset="0"/>
              </a:rPr>
              <a:t>work packages</a:t>
            </a:r>
            <a:endParaRPr lang="en-GB" cap="all" dirty="0"/>
          </a:p>
        </p:txBody>
      </p:sp>
    </p:spTree>
    <p:extLst>
      <p:ext uri="{BB962C8B-B14F-4D97-AF65-F5344CB8AC3E}">
        <p14:creationId xmlns:p14="http://schemas.microsoft.com/office/powerpoint/2010/main" val="102379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588578" y="563419"/>
            <a:ext cx="4187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PART D WORK PLAN</a:t>
            </a:r>
          </a:p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WP “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Management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5854" y="2434451"/>
            <a:ext cx="10291901" cy="3313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>
              <a:spcBef>
                <a:spcPts val="300"/>
              </a:spcBef>
              <a:spcAft>
                <a:spcPts val="600"/>
              </a:spcAft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Description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how the management on the strategic and operational level will be carried out</a:t>
            </a:r>
            <a:r>
              <a:rPr lang="lv-LV" dirty="0">
                <a:latin typeface="Arial" pitchFamily="34" charset="0"/>
                <a:cs typeface="Arial" pitchFamily="34" charset="0"/>
              </a:rPr>
              <a:t> (s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tructure</a:t>
            </a:r>
            <a:r>
              <a:rPr lang="en-GB" dirty="0">
                <a:latin typeface="Arial" pitchFamily="34" charset="0"/>
                <a:cs typeface="Arial" pitchFamily="34" charset="0"/>
              </a:rPr>
              <a:t>, responsibilities, procedures for the day-to-day management and co-ordination; </a:t>
            </a:r>
            <a:r>
              <a:rPr lang="lv-LV" dirty="0">
                <a:latin typeface="Arial" pitchFamily="34" charset="0"/>
                <a:cs typeface="Arial" pitchFamily="34" charset="0"/>
              </a:rPr>
              <a:t>c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ommunication</a:t>
            </a:r>
            <a:r>
              <a:rPr lang="en-GB" dirty="0">
                <a:latin typeface="Arial" pitchFamily="34" charset="0"/>
                <a:cs typeface="Arial" pitchFamily="34" charset="0"/>
              </a:rPr>
              <a:t> within the partnership</a:t>
            </a:r>
            <a:r>
              <a:rPr lang="lv-LV" dirty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reporting</a:t>
            </a:r>
            <a:r>
              <a:rPr lang="lv-LV" dirty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lv-LV" dirty="0">
                <a:latin typeface="Arial" pitchFamily="34" charset="0"/>
                <a:cs typeface="Arial" pitchFamily="34" charset="0"/>
              </a:rPr>
              <a:t>.)</a:t>
            </a:r>
          </a:p>
          <a:p>
            <a:pPr marL="265176" indent="-265176" algn="just">
              <a:spcBef>
                <a:spcPts val="300"/>
              </a:spcBef>
              <a:spcAft>
                <a:spcPts val="300"/>
              </a:spcAft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Activities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–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latin typeface="Arial" pitchFamily="34" charset="0"/>
                <a:cs typeface="Arial" pitchFamily="34" charset="0"/>
              </a:rPr>
              <a:t>tasks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latin typeface="Arial" pitchFamily="34" charset="0"/>
                <a:cs typeface="Arial" pitchFamily="34" charset="0"/>
              </a:rPr>
              <a:t>leading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to </a:t>
            </a:r>
            <a:r>
              <a:rPr lang="lv-LV" b="1" dirty="0" err="1">
                <a:latin typeface="Arial" pitchFamily="34" charset="0"/>
                <a:cs typeface="Arial" pitchFamily="34" charset="0"/>
              </a:rPr>
              <a:t>achieving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latin typeface="Arial" pitchFamily="34" charset="0"/>
                <a:cs typeface="Arial" pitchFamily="34" charset="0"/>
              </a:rPr>
              <a:t>deliverables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.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As</a:t>
            </a:r>
            <a:r>
              <a:rPr lang="lv-LV" dirty="0">
                <a:latin typeface="Arial" pitchFamily="34" charset="0"/>
                <a:cs typeface="Arial" pitchFamily="34" charset="0"/>
              </a:rPr>
              <a:t> minimum,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main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project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management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activities</a:t>
            </a:r>
            <a:r>
              <a:rPr lang="lv-LV" dirty="0">
                <a:latin typeface="Arial" pitchFamily="34" charset="0"/>
                <a:cs typeface="Arial" pitchFamily="34" charset="0"/>
              </a:rPr>
              <a:t> (e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stablishment</a:t>
            </a:r>
            <a:r>
              <a:rPr lang="en-GB" dirty="0">
                <a:latin typeface="Arial" pitchFamily="34" charset="0"/>
                <a:cs typeface="Arial" pitchFamily="34" charset="0"/>
              </a:rPr>
              <a:t> of project management bodies</a:t>
            </a:r>
            <a:r>
              <a:rPr lang="lv-LV" dirty="0">
                <a:latin typeface="Arial" pitchFamily="34" charset="0"/>
                <a:cs typeface="Arial" pitchFamily="34" charset="0"/>
              </a:rPr>
              <a:t> and o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rganisation</a:t>
            </a:r>
            <a:r>
              <a:rPr lang="en-GB" dirty="0">
                <a:latin typeface="Arial" pitchFamily="34" charset="0"/>
                <a:cs typeface="Arial" pitchFamily="34" charset="0"/>
              </a:rPr>
              <a:t> of project </a:t>
            </a:r>
            <a:r>
              <a:rPr lang="lv-LV" dirty="0">
                <a:latin typeface="Arial" pitchFamily="34" charset="0"/>
                <a:cs typeface="Arial" pitchFamily="34" charset="0"/>
              </a:rPr>
              <a:t>monitoring </a:t>
            </a:r>
            <a:r>
              <a:rPr lang="en-GB" dirty="0">
                <a:latin typeface="Arial" pitchFamily="34" charset="0"/>
                <a:cs typeface="Arial" pitchFamily="34" charset="0"/>
              </a:rPr>
              <a:t>meeting</a:t>
            </a:r>
            <a:r>
              <a:rPr lang="lv-LV" dirty="0">
                <a:latin typeface="Arial" pitchFamily="34" charset="0"/>
                <a:cs typeface="Arial" pitchFamily="34" charset="0"/>
              </a:rPr>
              <a:t>s)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lv-LV" dirty="0">
                <a:latin typeface="Arial" pitchFamily="34" charset="0"/>
                <a:cs typeface="Arial" pitchFamily="34" charset="0"/>
              </a:rPr>
              <a:t> to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be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planned</a:t>
            </a:r>
            <a:r>
              <a:rPr lang="lv-LV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265176" indent="-265176" algn="just">
              <a:spcBef>
                <a:spcPts val="300"/>
              </a:spcBef>
              <a:spcAft>
                <a:spcPts val="300"/>
              </a:spcAft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Deliverables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(at least one for each activity) </a:t>
            </a:r>
            <a:r>
              <a:rPr lang="en-GB" dirty="0">
                <a:latin typeface="Arial" pitchFamily="34" charset="0"/>
                <a:cs typeface="Arial" pitchFamily="34" charset="0"/>
              </a:rPr>
              <a:t>–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>
                <a:latin typeface="Arial" pitchFamily="34" charset="0"/>
                <a:cs typeface="Arial" pitchFamily="34" charset="0"/>
              </a:rPr>
              <a:t>r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esult</a:t>
            </a:r>
            <a:r>
              <a:rPr lang="lv-LV" dirty="0">
                <a:latin typeface="Arial" pitchFamily="34" charset="0"/>
                <a:cs typeface="Arial" pitchFamily="34" charset="0"/>
              </a:rPr>
              <a:t>s</a:t>
            </a:r>
            <a:r>
              <a:rPr lang="en-GB" dirty="0">
                <a:latin typeface="Arial" pitchFamily="34" charset="0"/>
                <a:cs typeface="Arial" pitchFamily="34" charset="0"/>
              </a:rPr>
              <a:t> of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activit</a:t>
            </a:r>
            <a:r>
              <a:rPr lang="lv-LV" dirty="0">
                <a:latin typeface="Arial" pitchFamily="34" charset="0"/>
                <a:cs typeface="Arial" pitchFamily="34" charset="0"/>
              </a:rPr>
              <a:t>ies (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e.g</a:t>
            </a:r>
            <a:r>
              <a:rPr lang="lv-LV" dirty="0">
                <a:latin typeface="Arial" pitchFamily="34" charset="0"/>
                <a:cs typeface="Arial" pitchFamily="34" charset="0"/>
              </a:rPr>
              <a:t>. </a:t>
            </a:r>
            <a:r>
              <a:rPr lang="en-GB" dirty="0">
                <a:latin typeface="Arial" pitchFamily="34" charset="0"/>
                <a:cs typeface="Arial" pitchFamily="34" charset="0"/>
              </a:rPr>
              <a:t>Minutes of the project kick-off meeting prepared</a:t>
            </a:r>
            <a:r>
              <a:rPr lang="lv-LV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263525" algn="ctr">
              <a:buClr>
                <a:srgbClr val="034EA2"/>
              </a:buClr>
            </a:pPr>
            <a:r>
              <a:rPr lang="en-GB" dirty="0">
                <a:latin typeface="Arial" pitchFamily="34" charset="0"/>
                <a:cs typeface="Arial" pitchFamily="34" charset="0"/>
              </a:rPr>
              <a:t>Indicate responsible partner(s) for each activity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and deliverable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!!!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71013" y="1623538"/>
            <a:ext cx="10794514" cy="787154"/>
          </a:xfrm>
          <a:prstGeom prst="roundRect">
            <a:avLst/>
          </a:prstGeom>
          <a:solidFill>
            <a:srgbClr val="0070C0">
              <a:alpha val="6235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" pitchFamily="34" charset="0"/>
                <a:cs typeface="Arial" pitchFamily="34" charset="0"/>
              </a:rPr>
              <a:t>Management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mandatory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endParaRPr lang="lv-LV" sz="2000" dirty="0"/>
          </a:p>
        </p:txBody>
      </p:sp>
      <p:pic>
        <p:nvPicPr>
          <p:cNvPr id="21" name="Picture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006" y="5565900"/>
            <a:ext cx="1010871" cy="575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9" name="Picture 3" descr="C:\Users\marinagnedova\AppData\Local\Microsoft\Windows\INetCache\IE\703KUQQT\supplier-management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2123" y="5088560"/>
            <a:ext cx="1272695" cy="954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0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88694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9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88578" y="563419"/>
            <a:ext cx="4187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WORK PLAN</a:t>
            </a:r>
          </a:p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WP “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Implementation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0759" y="2556890"/>
            <a:ext cx="10398406" cy="4082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Summary implementation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summary description and objectives of the WP, involvement of partners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b="1" dirty="0">
                <a:latin typeface="Arial" pitchFamily="34" charset="0"/>
                <a:cs typeface="Arial" pitchFamily="34" charset="0"/>
              </a:rPr>
              <a:t>Project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main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latin typeface="Arial" pitchFamily="34" charset="0"/>
                <a:cs typeface="Arial" pitchFamily="34" charset="0"/>
              </a:rPr>
              <a:t>outputs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least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lv-LV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GB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roject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main output 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eed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 have 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same measurement 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unit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indicator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has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lv-LV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contribute</a:t>
            </a:r>
            <a:r>
              <a:rPr lang="lv-LV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 it!!! </a:t>
            </a:r>
          </a:p>
          <a:p>
            <a:pPr marL="273050" algn="just">
              <a:spcBef>
                <a:spcPts val="600"/>
              </a:spcBef>
              <a:buClr>
                <a:srgbClr val="034EA2"/>
              </a:buClr>
              <a:buSzPts val="2000"/>
            </a:pP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there are project main outputs that do not directly contribute to the Programme output indicator, please press “Remove project main output”.</a:t>
            </a:r>
            <a:endParaRPr lang="lv-LV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spcBef>
                <a:spcPts val="600"/>
              </a:spcBef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lv-LV" sz="20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GB" sz="2000" b="1" dirty="0" err="1">
                <a:latin typeface="Arial" pitchFamily="34" charset="0"/>
                <a:cs typeface="Arial" pitchFamily="34" charset="0"/>
              </a:rPr>
              <a:t>arget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 groups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who will use project main outputs</a:t>
            </a:r>
          </a:p>
          <a:p>
            <a:pPr marL="265176" indent="-265176" algn="just">
              <a:buClr>
                <a:srgbClr val="034EA2"/>
              </a:buClr>
              <a:buSzPts val="2000"/>
              <a:buFont typeface="Wingdings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Project activities 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and d</a:t>
            </a:r>
            <a:r>
              <a:rPr lang="en-GB" sz="2000" b="1" dirty="0" err="1">
                <a:latin typeface="Arial" pitchFamily="34" charset="0"/>
                <a:cs typeface="Arial" pitchFamily="34" charset="0"/>
              </a:rPr>
              <a:t>eliverables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(at least one for each activity</a:t>
            </a:r>
            <a:r>
              <a:rPr lang="lv-LV" dirty="0">
                <a:latin typeface="Arial" pitchFamily="34" charset="0"/>
                <a:cs typeface="Arial" pitchFamily="34" charset="0"/>
              </a:rPr>
              <a:t>) </a:t>
            </a:r>
          </a:p>
          <a:p>
            <a:pPr marL="273050" algn="just">
              <a:spcBef>
                <a:spcPts val="600"/>
              </a:spcBef>
              <a:buClr>
                <a:srgbClr val="034EA2"/>
              </a:buClr>
              <a:buSzPts val="2000"/>
            </a:pPr>
            <a:r>
              <a:rPr lang="lv-LV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planned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project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events</a:t>
            </a:r>
            <a:r>
              <a:rPr lang="lv-LV" dirty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please</a:t>
            </a:r>
            <a:r>
              <a:rPr lang="lv-LV" dirty="0">
                <a:latin typeface="Arial" pitchFamily="34" charset="0"/>
                <a:cs typeface="Arial" pitchFamily="34" charset="0"/>
              </a:rPr>
              <a:t> put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target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value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deliverable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number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of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events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but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number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of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participants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in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description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of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lv-LV" dirty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>
                <a:latin typeface="Arial" pitchFamily="34" charset="0"/>
                <a:cs typeface="Arial" pitchFamily="34" charset="0"/>
              </a:rPr>
              <a:t>deliverable</a:t>
            </a:r>
            <a:r>
              <a:rPr lang="lv-LV" dirty="0"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Indicate responsible partner(s) for each activity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and deliverable</a:t>
            </a:r>
            <a:r>
              <a:rPr lang="lv-LV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!!!</a:t>
            </a:r>
            <a:endParaRPr lang="en-GB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313" y="4269573"/>
            <a:ext cx="955962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ounded Rectangle 14"/>
          <p:cNvSpPr/>
          <p:nvPr/>
        </p:nvSpPr>
        <p:spPr>
          <a:xfrm>
            <a:off x="926797" y="1644680"/>
            <a:ext cx="10877275" cy="766011"/>
          </a:xfrm>
          <a:prstGeom prst="roundRect">
            <a:avLst/>
          </a:prstGeom>
          <a:solidFill>
            <a:srgbClr val="00CC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" pitchFamily="34" charset="0"/>
                <a:cs typeface="Arial" pitchFamily="34" charset="0"/>
              </a:rPr>
              <a:t>Implementation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mandatory</a:t>
            </a:r>
            <a:r>
              <a:rPr lang="lv-LV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GB" sz="2000" dirty="0">
                <a:latin typeface="Arial" pitchFamily="34" charset="0"/>
                <a:cs typeface="Arial" pitchFamily="34" charset="0"/>
              </a:rPr>
              <a:t>describes core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>
                <a:latin typeface="Arial" pitchFamily="34" charset="0"/>
                <a:cs typeface="Arial" pitchFamily="34" charset="0"/>
              </a:rPr>
              <a:t>project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activities</a:t>
            </a:r>
            <a:endParaRPr lang="lv-LV" sz="2000" dirty="0"/>
          </a:p>
        </p:txBody>
      </p:sp>
      <p:pic>
        <p:nvPicPr>
          <p:cNvPr id="5126" name="Picture 6" descr="C:\Users\marinagnedova\AppData\Local\Microsoft\Windows\INetCache\IE\APSUY2RF\estrategia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649" y="5337318"/>
            <a:ext cx="1025251" cy="7689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0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1846</Words>
  <Application>Microsoft Office PowerPoint</Application>
  <PresentationFormat>Widescreen</PresentationFormat>
  <Paragraphs>216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</vt:lpstr>
      <vt:lpstr>Calibri</vt:lpstr>
      <vt:lpstr>Calibri Light</vt:lpstr>
      <vt:lpstr>Montserrat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Dainis Barkans</dc:creator>
  <cp:lastModifiedBy>Marina Gņedova</cp:lastModifiedBy>
  <cp:revision>228</cp:revision>
  <dcterms:created xsi:type="dcterms:W3CDTF">2015-11-13T10:20:07Z</dcterms:created>
  <dcterms:modified xsi:type="dcterms:W3CDTF">2019-05-07T07:26:59Z</dcterms:modified>
</cp:coreProperties>
</file>