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22" r:id="rId3"/>
    <p:sldId id="523" r:id="rId4"/>
    <p:sldId id="524" r:id="rId5"/>
    <p:sldId id="525" r:id="rId6"/>
    <p:sldId id="526" r:id="rId7"/>
    <p:sldId id="513" r:id="rId8"/>
    <p:sldId id="527" r:id="rId9"/>
    <p:sldId id="516" r:id="rId10"/>
    <p:sldId id="517" r:id="rId11"/>
    <p:sldId id="520" r:id="rId12"/>
    <p:sldId id="521" r:id="rId13"/>
    <p:sldId id="519" r:id="rId14"/>
    <p:sldId id="528" r:id="rId15"/>
    <p:sldId id="507" r:id="rId16"/>
    <p:sldId id="529" r:id="rId17"/>
    <p:sldId id="530" r:id="rId18"/>
    <p:sldId id="270" r:id="rId19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9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a Aps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31F34"/>
    <a:srgbClr val="0A3399"/>
    <a:srgbClr val="9FAEE5"/>
    <a:srgbClr val="006A44"/>
    <a:srgbClr val="EA6647"/>
    <a:srgbClr val="98C222"/>
    <a:srgbClr val="3C7486"/>
    <a:srgbClr val="A36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56" y="108"/>
      </p:cViewPr>
      <p:guideLst>
        <p:guide orient="horz" pos="213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a Apse" userId="7125cb33-5754-451e-84ff-b662df94a0ae" providerId="ADAL" clId="{7920203A-8D02-4167-B3C5-64B005CA798B}"/>
    <pc:docChg chg="undo custSel addSld modSld">
      <pc:chgData name="Anda Apse" userId="7125cb33-5754-451e-84ff-b662df94a0ae" providerId="ADAL" clId="{7920203A-8D02-4167-B3C5-64B005CA798B}" dt="2019-05-02T12:07:58.901" v="2550" actId="14100"/>
      <pc:docMkLst>
        <pc:docMk/>
      </pc:docMkLst>
      <pc:sldChg chg="delSp modSp">
        <pc:chgData name="Anda Apse" userId="7125cb33-5754-451e-84ff-b662df94a0ae" providerId="ADAL" clId="{7920203A-8D02-4167-B3C5-64B005CA798B}" dt="2019-05-02T12:07:58.901" v="2550" actId="14100"/>
        <pc:sldMkLst>
          <pc:docMk/>
          <pc:sldMk cId="0" sldId="507"/>
        </pc:sldMkLst>
        <pc:spChg chg="mod">
          <ac:chgData name="Anda Apse" userId="7125cb33-5754-451e-84ff-b662df94a0ae" providerId="ADAL" clId="{7920203A-8D02-4167-B3C5-64B005CA798B}" dt="2019-05-02T12:07:14.080" v="2543" actId="14100"/>
          <ac:spMkLst>
            <pc:docMk/>
            <pc:sldMk cId="0" sldId="507"/>
            <ac:spMk id="27" creationId="{40275655-D935-4560-B27A-F88E5F208A1B}"/>
          </ac:spMkLst>
        </pc:spChg>
        <pc:spChg chg="mod">
          <ac:chgData name="Anda Apse" userId="7125cb33-5754-451e-84ff-b662df94a0ae" providerId="ADAL" clId="{7920203A-8D02-4167-B3C5-64B005CA798B}" dt="2019-05-02T12:06:24.866" v="2533" actId="1076"/>
          <ac:spMkLst>
            <pc:docMk/>
            <pc:sldMk cId="0" sldId="507"/>
            <ac:spMk id="31" creationId="{EF633415-85E2-41CE-B05C-2672068EEB96}"/>
          </ac:spMkLst>
        </pc:spChg>
        <pc:spChg chg="del">
          <ac:chgData name="Anda Apse" userId="7125cb33-5754-451e-84ff-b662df94a0ae" providerId="ADAL" clId="{7920203A-8D02-4167-B3C5-64B005CA798B}" dt="2019-05-02T11:33:53.438" v="1602"/>
          <ac:spMkLst>
            <pc:docMk/>
            <pc:sldMk cId="0" sldId="507"/>
            <ac:spMk id="40" creationId="{97DD4C61-B370-4D69-A5A3-8CF36DCD6465}"/>
          </ac:spMkLst>
        </pc:spChg>
        <pc:spChg chg="mod">
          <ac:chgData name="Anda Apse" userId="7125cb33-5754-451e-84ff-b662df94a0ae" providerId="ADAL" clId="{7920203A-8D02-4167-B3C5-64B005CA798B}" dt="2019-05-02T11:39:25.306" v="1662" actId="790"/>
          <ac:spMkLst>
            <pc:docMk/>
            <pc:sldMk cId="0" sldId="507"/>
            <ac:spMk id="16393" creationId="{964D4903-3F6E-479C-8B9A-29306630F6A0}"/>
          </ac:spMkLst>
        </pc:spChg>
        <pc:spChg chg="mod">
          <ac:chgData name="Anda Apse" userId="7125cb33-5754-451e-84ff-b662df94a0ae" providerId="ADAL" clId="{7920203A-8D02-4167-B3C5-64B005CA798B}" dt="2019-05-02T12:06:33.969" v="2536" actId="14100"/>
          <ac:spMkLst>
            <pc:docMk/>
            <pc:sldMk cId="0" sldId="507"/>
            <ac:spMk id="16398" creationId="{DE9DE654-8DF7-4911-8F1B-40FC6950AFE7}"/>
          </ac:spMkLst>
        </pc:spChg>
        <pc:spChg chg="mod">
          <ac:chgData name="Anda Apse" userId="7125cb33-5754-451e-84ff-b662df94a0ae" providerId="ADAL" clId="{7920203A-8D02-4167-B3C5-64B005CA798B}" dt="2019-05-02T12:07:03.005" v="2541" actId="790"/>
          <ac:spMkLst>
            <pc:docMk/>
            <pc:sldMk cId="0" sldId="507"/>
            <ac:spMk id="16399" creationId="{59BC1373-6C65-47E0-89AA-9BD58B7E57F4}"/>
          </ac:spMkLst>
        </pc:spChg>
        <pc:spChg chg="mod">
          <ac:chgData name="Anda Apse" userId="7125cb33-5754-451e-84ff-b662df94a0ae" providerId="ADAL" clId="{7920203A-8D02-4167-B3C5-64B005CA798B}" dt="2019-05-02T11:39:35.961" v="1663" actId="790"/>
          <ac:spMkLst>
            <pc:docMk/>
            <pc:sldMk cId="0" sldId="507"/>
            <ac:spMk id="16403" creationId="{F230EB03-6E80-40B4-A73C-FA76FADDCEC4}"/>
          </ac:spMkLst>
        </pc:spChg>
        <pc:spChg chg="mod">
          <ac:chgData name="Anda Apse" userId="7125cb33-5754-451e-84ff-b662df94a0ae" providerId="ADAL" clId="{7920203A-8D02-4167-B3C5-64B005CA798B}" dt="2019-05-02T12:05:12.298" v="2519" actId="14100"/>
          <ac:spMkLst>
            <pc:docMk/>
            <pc:sldMk cId="0" sldId="507"/>
            <ac:spMk id="16405" creationId="{8C840C30-E7AB-4456-992D-093BCAC097DB}"/>
          </ac:spMkLst>
        </pc:spChg>
        <pc:spChg chg="mod">
          <ac:chgData name="Anda Apse" userId="7125cb33-5754-451e-84ff-b662df94a0ae" providerId="ADAL" clId="{7920203A-8D02-4167-B3C5-64B005CA798B}" dt="2019-05-02T12:07:24.725" v="2546" actId="14100"/>
          <ac:spMkLst>
            <pc:docMk/>
            <pc:sldMk cId="0" sldId="507"/>
            <ac:spMk id="16406" creationId="{79829AA2-27DB-43BB-A74B-BBFF5CAD6AAC}"/>
          </ac:spMkLst>
        </pc:spChg>
        <pc:spChg chg="mod">
          <ac:chgData name="Anda Apse" userId="7125cb33-5754-451e-84ff-b662df94a0ae" providerId="ADAL" clId="{7920203A-8D02-4167-B3C5-64B005CA798B}" dt="2019-05-02T12:07:05.346" v="2542" actId="313"/>
          <ac:spMkLst>
            <pc:docMk/>
            <pc:sldMk cId="0" sldId="507"/>
            <ac:spMk id="16412" creationId="{617F9E9F-CF78-4BEA-A5D5-AEF485C07624}"/>
          </ac:spMkLst>
        </pc:spChg>
        <pc:spChg chg="mod">
          <ac:chgData name="Anda Apse" userId="7125cb33-5754-451e-84ff-b662df94a0ae" providerId="ADAL" clId="{7920203A-8D02-4167-B3C5-64B005CA798B}" dt="2019-05-02T12:07:20.314" v="2545" actId="1076"/>
          <ac:spMkLst>
            <pc:docMk/>
            <pc:sldMk cId="0" sldId="507"/>
            <ac:spMk id="16413" creationId="{BF3DF8EF-773F-40E4-B4B6-4277927FE0E0}"/>
          </ac:spMkLst>
        </pc:spChg>
        <pc:spChg chg="mod">
          <ac:chgData name="Anda Apse" userId="7125cb33-5754-451e-84ff-b662df94a0ae" providerId="ADAL" clId="{7920203A-8D02-4167-B3C5-64B005CA798B}" dt="2019-05-02T12:06:08.300" v="2529" actId="1076"/>
          <ac:spMkLst>
            <pc:docMk/>
            <pc:sldMk cId="0" sldId="507"/>
            <ac:spMk id="16419" creationId="{653467F8-01EC-4974-9A79-3F6B47F809DD}"/>
          </ac:spMkLst>
        </pc:spChg>
        <pc:grpChg chg="mod">
          <ac:chgData name="Anda Apse" userId="7125cb33-5754-451e-84ff-b662df94a0ae" providerId="ADAL" clId="{7920203A-8D02-4167-B3C5-64B005CA798B}" dt="2019-05-02T12:06:08.300" v="2529" actId="1076"/>
          <ac:grpSpMkLst>
            <pc:docMk/>
            <pc:sldMk cId="0" sldId="507"/>
            <ac:grpSpMk id="16392" creationId="{7EEA2D65-6218-4F04-AC33-59FAEB240CF6}"/>
          </ac:grpSpMkLst>
        </pc:grpChg>
        <pc:picChg chg="mod">
          <ac:chgData name="Anda Apse" userId="7125cb33-5754-451e-84ff-b662df94a0ae" providerId="ADAL" clId="{7920203A-8D02-4167-B3C5-64B005CA798B}" dt="2019-05-02T11:38:45.335" v="1660" actId="1076"/>
          <ac:picMkLst>
            <pc:docMk/>
            <pc:sldMk cId="0" sldId="507"/>
            <ac:picMk id="16394" creationId="{D746DE50-8466-48B0-AE4A-4704711C95E7}"/>
          </ac:picMkLst>
        </pc:picChg>
        <pc:cxnChg chg="mod">
          <ac:chgData name="Anda Apse" userId="7125cb33-5754-451e-84ff-b662df94a0ae" providerId="ADAL" clId="{7920203A-8D02-4167-B3C5-64B005CA798B}" dt="2019-05-02T12:06:31.733" v="2535" actId="1076"/>
          <ac:cxnSpMkLst>
            <pc:docMk/>
            <pc:sldMk cId="0" sldId="507"/>
            <ac:cxnSpMk id="16401" creationId="{ABB943DA-CD6C-434A-A84C-285470658EE1}"/>
          </ac:cxnSpMkLst>
        </pc:cxnChg>
        <pc:cxnChg chg="mod">
          <ac:chgData name="Anda Apse" userId="7125cb33-5754-451e-84ff-b662df94a0ae" providerId="ADAL" clId="{7920203A-8D02-4167-B3C5-64B005CA798B}" dt="2019-05-02T11:35:11.186" v="1618" actId="1076"/>
          <ac:cxnSpMkLst>
            <pc:docMk/>
            <pc:sldMk cId="0" sldId="507"/>
            <ac:cxnSpMk id="16404" creationId="{685A81A9-43FB-4C26-8BF8-C65D1CC46764}"/>
          </ac:cxnSpMkLst>
        </pc:cxnChg>
        <pc:cxnChg chg="mod">
          <ac:chgData name="Anda Apse" userId="7125cb33-5754-451e-84ff-b662df94a0ae" providerId="ADAL" clId="{7920203A-8D02-4167-B3C5-64B005CA798B}" dt="2019-05-02T12:07:44.232" v="2548" actId="14100"/>
          <ac:cxnSpMkLst>
            <pc:docMk/>
            <pc:sldMk cId="0" sldId="507"/>
            <ac:cxnSpMk id="16408" creationId="{8D530D98-93C8-470B-94C2-0A1318EAAB99}"/>
          </ac:cxnSpMkLst>
        </pc:cxnChg>
        <pc:cxnChg chg="mod">
          <ac:chgData name="Anda Apse" userId="7125cb33-5754-451e-84ff-b662df94a0ae" providerId="ADAL" clId="{7920203A-8D02-4167-B3C5-64B005CA798B}" dt="2019-05-02T12:07:53.488" v="2549" actId="14100"/>
          <ac:cxnSpMkLst>
            <pc:docMk/>
            <pc:sldMk cId="0" sldId="507"/>
            <ac:cxnSpMk id="16409" creationId="{D92D7805-2277-4843-BE47-E47FF18B559A}"/>
          </ac:cxnSpMkLst>
        </pc:cxnChg>
        <pc:cxnChg chg="mod">
          <ac:chgData name="Anda Apse" userId="7125cb33-5754-451e-84ff-b662df94a0ae" providerId="ADAL" clId="{7920203A-8D02-4167-B3C5-64B005CA798B}" dt="2019-05-02T12:06:41.252" v="2537" actId="1076"/>
          <ac:cxnSpMkLst>
            <pc:docMk/>
            <pc:sldMk cId="0" sldId="507"/>
            <ac:cxnSpMk id="16414" creationId="{98748F64-4FD6-4E91-B87F-3A6D0F80DE23}"/>
          </ac:cxnSpMkLst>
        </pc:cxnChg>
        <pc:cxnChg chg="mod">
          <ac:chgData name="Anda Apse" userId="7125cb33-5754-451e-84ff-b662df94a0ae" providerId="ADAL" clId="{7920203A-8D02-4167-B3C5-64B005CA798B}" dt="2019-05-02T12:07:31.773" v="2547" actId="14100"/>
          <ac:cxnSpMkLst>
            <pc:docMk/>
            <pc:sldMk cId="0" sldId="507"/>
            <ac:cxnSpMk id="16415" creationId="{1A6C3C2D-AF4F-404F-8303-768EB68B45A8}"/>
          </ac:cxnSpMkLst>
        </pc:cxnChg>
        <pc:cxnChg chg="mod">
          <ac:chgData name="Anda Apse" userId="7125cb33-5754-451e-84ff-b662df94a0ae" providerId="ADAL" clId="{7920203A-8D02-4167-B3C5-64B005CA798B}" dt="2019-05-02T12:06:16.894" v="2531" actId="1076"/>
          <ac:cxnSpMkLst>
            <pc:docMk/>
            <pc:sldMk cId="0" sldId="507"/>
            <ac:cxnSpMk id="16416" creationId="{A40E19CB-EDC8-4B62-AE5A-261B18F9BD7F}"/>
          </ac:cxnSpMkLst>
        </pc:cxnChg>
        <pc:cxnChg chg="mod">
          <ac:chgData name="Anda Apse" userId="7125cb33-5754-451e-84ff-b662df94a0ae" providerId="ADAL" clId="{7920203A-8D02-4167-B3C5-64B005CA798B}" dt="2019-05-02T12:07:58.901" v="2550" actId="14100"/>
          <ac:cxnSpMkLst>
            <pc:docMk/>
            <pc:sldMk cId="0" sldId="507"/>
            <ac:cxnSpMk id="16417" creationId="{97E46A54-C9D1-4A9A-96AC-90185BB6EEC3}"/>
          </ac:cxnSpMkLst>
        </pc:cxnChg>
        <pc:cxnChg chg="mod">
          <ac:chgData name="Anda Apse" userId="7125cb33-5754-451e-84ff-b662df94a0ae" providerId="ADAL" clId="{7920203A-8D02-4167-B3C5-64B005CA798B}" dt="2019-05-02T12:07:15.901" v="2544" actId="1076"/>
          <ac:cxnSpMkLst>
            <pc:docMk/>
            <pc:sldMk cId="0" sldId="507"/>
            <ac:cxnSpMk id="16418" creationId="{8F98340C-E6C8-4369-8F86-3B5209F2DDEA}"/>
          </ac:cxnSpMkLst>
        </pc:cxnChg>
        <pc:cxnChg chg="mod">
          <ac:chgData name="Anda Apse" userId="7125cb33-5754-451e-84ff-b662df94a0ae" providerId="ADAL" clId="{7920203A-8D02-4167-B3C5-64B005CA798B}" dt="2019-05-02T11:36:28.775" v="1637" actId="1076"/>
          <ac:cxnSpMkLst>
            <pc:docMk/>
            <pc:sldMk cId="0" sldId="507"/>
            <ac:cxnSpMk id="16420" creationId="{A7424B8E-63FD-428E-AF2D-74C2249260C0}"/>
          </ac:cxnSpMkLst>
        </pc:cxnChg>
        <pc:cxnChg chg="mod">
          <ac:chgData name="Anda Apse" userId="7125cb33-5754-451e-84ff-b662df94a0ae" providerId="ADAL" clId="{7920203A-8D02-4167-B3C5-64B005CA798B}" dt="2019-05-02T11:36:16.816" v="1632" actId="1076"/>
          <ac:cxnSpMkLst>
            <pc:docMk/>
            <pc:sldMk cId="0" sldId="507"/>
            <ac:cxnSpMk id="16421" creationId="{55D56CF8-AA0D-44B8-8265-8706632737F0}"/>
          </ac:cxnSpMkLst>
        </pc:cxnChg>
        <pc:cxnChg chg="mod">
          <ac:chgData name="Anda Apse" userId="7125cb33-5754-451e-84ff-b662df94a0ae" providerId="ADAL" clId="{7920203A-8D02-4167-B3C5-64B005CA798B}" dt="2019-05-02T11:36:24.136" v="1635" actId="1076"/>
          <ac:cxnSpMkLst>
            <pc:docMk/>
            <pc:sldMk cId="0" sldId="507"/>
            <ac:cxnSpMk id="16422" creationId="{502ADB45-3547-4196-99FD-2C6C24FABD36}"/>
          </ac:cxnSpMkLst>
        </pc:cxnChg>
      </pc:sldChg>
      <pc:sldChg chg="modSp">
        <pc:chgData name="Anda Apse" userId="7125cb33-5754-451e-84ff-b662df94a0ae" providerId="ADAL" clId="{7920203A-8D02-4167-B3C5-64B005CA798B}" dt="2019-05-02T11:05:23.551" v="12" actId="108"/>
        <pc:sldMkLst>
          <pc:docMk/>
          <pc:sldMk cId="0" sldId="513"/>
        </pc:sldMkLst>
        <pc:spChg chg="mod">
          <ac:chgData name="Anda Apse" userId="7125cb33-5754-451e-84ff-b662df94a0ae" providerId="ADAL" clId="{7920203A-8D02-4167-B3C5-64B005CA798B}" dt="2019-05-02T11:05:23.551" v="12" actId="108"/>
          <ac:spMkLst>
            <pc:docMk/>
            <pc:sldMk cId="0" sldId="513"/>
            <ac:spMk id="2" creationId="{79502BC4-F9AD-47A8-8ACB-2935B347F68B}"/>
          </ac:spMkLst>
        </pc:spChg>
      </pc:sldChg>
      <pc:sldChg chg="modSp">
        <pc:chgData name="Anda Apse" userId="7125cb33-5754-451e-84ff-b662df94a0ae" providerId="ADAL" clId="{7920203A-8D02-4167-B3C5-64B005CA798B}" dt="2019-05-02T11:06:59.733" v="36" actId="14100"/>
        <pc:sldMkLst>
          <pc:docMk/>
          <pc:sldMk cId="963312835" sldId="516"/>
        </pc:sldMkLst>
        <pc:spChg chg="mod">
          <ac:chgData name="Anda Apse" userId="7125cb33-5754-451e-84ff-b662df94a0ae" providerId="ADAL" clId="{7920203A-8D02-4167-B3C5-64B005CA798B}" dt="2019-05-02T11:06:59.733" v="36" actId="14100"/>
          <ac:spMkLst>
            <pc:docMk/>
            <pc:sldMk cId="963312835" sldId="516"/>
            <ac:spMk id="2" creationId="{79502BC4-F9AD-47A8-8ACB-2935B347F68B}"/>
          </ac:spMkLst>
        </pc:spChg>
        <pc:spChg chg="mod">
          <ac:chgData name="Anda Apse" userId="7125cb33-5754-451e-84ff-b662df94a0ae" providerId="ADAL" clId="{7920203A-8D02-4167-B3C5-64B005CA798B}" dt="2019-05-02T11:06:47.364" v="33" actId="1076"/>
          <ac:spMkLst>
            <pc:docMk/>
            <pc:sldMk cId="963312835" sldId="516"/>
            <ac:spMk id="3" creationId="{9BF64026-8CD8-476E-8766-73E69C25BF07}"/>
          </ac:spMkLst>
        </pc:spChg>
        <pc:spChg chg="mod">
          <ac:chgData name="Anda Apse" userId="7125cb33-5754-451e-84ff-b662df94a0ae" providerId="ADAL" clId="{7920203A-8D02-4167-B3C5-64B005CA798B}" dt="2019-05-02T11:06:43.767" v="32" actId="1076"/>
          <ac:spMkLst>
            <pc:docMk/>
            <pc:sldMk cId="963312835" sldId="516"/>
            <ac:spMk id="9" creationId="{A36C8B11-8851-4C6A-AEAF-EDDEB94AB7A9}"/>
          </ac:spMkLst>
        </pc:spChg>
        <pc:spChg chg="mod">
          <ac:chgData name="Anda Apse" userId="7125cb33-5754-451e-84ff-b662df94a0ae" providerId="ADAL" clId="{7920203A-8D02-4167-B3C5-64B005CA798B}" dt="2019-05-02T11:06:41.178" v="31" actId="1076"/>
          <ac:spMkLst>
            <pc:docMk/>
            <pc:sldMk cId="963312835" sldId="516"/>
            <ac:spMk id="10" creationId="{626300A3-8309-4782-8912-684C3DBCAEEE}"/>
          </ac:spMkLst>
        </pc:spChg>
        <pc:graphicFrameChg chg="mod modGraphic">
          <ac:chgData name="Anda Apse" userId="7125cb33-5754-451e-84ff-b662df94a0ae" providerId="ADAL" clId="{7920203A-8D02-4167-B3C5-64B005CA798B}" dt="2019-05-02T11:06:36.244" v="30" actId="14100"/>
          <ac:graphicFrameMkLst>
            <pc:docMk/>
            <pc:sldMk cId="963312835" sldId="516"/>
            <ac:graphicFrameMk id="4" creationId="{F985061D-66BA-42A2-8B6F-86B979B82A5E}"/>
          </ac:graphicFrameMkLst>
        </pc:graphicFrameChg>
      </pc:sldChg>
      <pc:sldChg chg="addSp delSp modSp">
        <pc:chgData name="Anda Apse" userId="7125cb33-5754-451e-84ff-b662df94a0ae" providerId="ADAL" clId="{7920203A-8D02-4167-B3C5-64B005CA798B}" dt="2019-05-02T11:32:40.205" v="1587" actId="1076"/>
        <pc:sldMkLst>
          <pc:docMk/>
          <pc:sldMk cId="1689382908" sldId="517"/>
        </pc:sldMkLst>
        <pc:spChg chg="mod">
          <ac:chgData name="Anda Apse" userId="7125cb33-5754-451e-84ff-b662df94a0ae" providerId="ADAL" clId="{7920203A-8D02-4167-B3C5-64B005CA798B}" dt="2019-05-02T11:08:34.904" v="78" actId="20577"/>
          <ac:spMkLst>
            <pc:docMk/>
            <pc:sldMk cId="1689382908" sldId="517"/>
            <ac:spMk id="2" creationId="{79502BC4-F9AD-47A8-8ACB-2935B347F68B}"/>
          </ac:spMkLst>
        </pc:spChg>
        <pc:spChg chg="mod">
          <ac:chgData name="Anda Apse" userId="7125cb33-5754-451e-84ff-b662df94a0ae" providerId="ADAL" clId="{7920203A-8D02-4167-B3C5-64B005CA798B}" dt="2019-05-02T11:08:57.261" v="82" actId="1076"/>
          <ac:spMkLst>
            <pc:docMk/>
            <pc:sldMk cId="1689382908" sldId="517"/>
            <ac:spMk id="9" creationId="{A36C8B11-8851-4C6A-AEAF-EDDEB94AB7A9}"/>
          </ac:spMkLst>
        </pc:spChg>
        <pc:spChg chg="del mod">
          <ac:chgData name="Anda Apse" userId="7125cb33-5754-451e-84ff-b662df94a0ae" providerId="ADAL" clId="{7920203A-8D02-4167-B3C5-64B005CA798B}" dt="2019-05-02T11:32:36.434" v="1586"/>
          <ac:spMkLst>
            <pc:docMk/>
            <pc:sldMk cId="1689382908" sldId="517"/>
            <ac:spMk id="16" creationId="{692504B5-B4C4-43CA-89AF-14048546E097}"/>
          </ac:spMkLst>
        </pc:spChg>
        <pc:spChg chg="mod">
          <ac:chgData name="Anda Apse" userId="7125cb33-5754-451e-84ff-b662df94a0ae" providerId="ADAL" clId="{7920203A-8D02-4167-B3C5-64B005CA798B}" dt="2019-05-02T11:08:59.571" v="83" actId="1076"/>
          <ac:spMkLst>
            <pc:docMk/>
            <pc:sldMk cId="1689382908" sldId="517"/>
            <ac:spMk id="18" creationId="{71CD2389-E082-4E3D-ADD0-90F030F844A9}"/>
          </ac:spMkLst>
        </pc:spChg>
        <pc:spChg chg="add mod">
          <ac:chgData name="Anda Apse" userId="7125cb33-5754-451e-84ff-b662df94a0ae" providerId="ADAL" clId="{7920203A-8D02-4167-B3C5-64B005CA798B}" dt="2019-05-02T11:32:40.205" v="1587" actId="1076"/>
          <ac:spMkLst>
            <pc:docMk/>
            <pc:sldMk cId="1689382908" sldId="517"/>
            <ac:spMk id="20" creationId="{02958ECA-A058-4799-8C92-25200408A85C}"/>
          </ac:spMkLst>
        </pc:spChg>
        <pc:graphicFrameChg chg="mod">
          <ac:chgData name="Anda Apse" userId="7125cb33-5754-451e-84ff-b662df94a0ae" providerId="ADAL" clId="{7920203A-8D02-4167-B3C5-64B005CA798B}" dt="2019-05-02T11:08:43.554" v="79" actId="1076"/>
          <ac:graphicFrameMkLst>
            <pc:docMk/>
            <pc:sldMk cId="1689382908" sldId="517"/>
            <ac:graphicFrameMk id="4" creationId="{F985061D-66BA-42A2-8B6F-86B979B82A5E}"/>
          </ac:graphicFrameMkLst>
        </pc:graphicFrameChg>
      </pc:sldChg>
      <pc:sldChg chg="addSp delSp modSp">
        <pc:chgData name="Anda Apse" userId="7125cb33-5754-451e-84ff-b662df94a0ae" providerId="ADAL" clId="{7920203A-8D02-4167-B3C5-64B005CA798B}" dt="2019-05-02T11:32:10.353" v="1582" actId="1076"/>
        <pc:sldMkLst>
          <pc:docMk/>
          <pc:sldMk cId="91447745" sldId="519"/>
        </pc:sldMkLst>
        <pc:spChg chg="del">
          <ac:chgData name="Anda Apse" userId="7125cb33-5754-451e-84ff-b662df94a0ae" providerId="ADAL" clId="{7920203A-8D02-4167-B3C5-64B005CA798B}" dt="2019-05-02T11:32:07.092" v="1581"/>
          <ac:spMkLst>
            <pc:docMk/>
            <pc:sldMk cId="91447745" sldId="519"/>
            <ac:spMk id="17" creationId="{2EAFA38A-CC21-4083-B9A6-832F19427B36}"/>
          </ac:spMkLst>
        </pc:spChg>
        <pc:spChg chg="add mod">
          <ac:chgData name="Anda Apse" userId="7125cb33-5754-451e-84ff-b662df94a0ae" providerId="ADAL" clId="{7920203A-8D02-4167-B3C5-64B005CA798B}" dt="2019-05-02T11:32:10.353" v="1582" actId="1076"/>
          <ac:spMkLst>
            <pc:docMk/>
            <pc:sldMk cId="91447745" sldId="519"/>
            <ac:spMk id="18" creationId="{EF960F11-9F4C-4B63-A3BD-AA9DE1447798}"/>
          </ac:spMkLst>
        </pc:spChg>
      </pc:sldChg>
      <pc:sldChg chg="addSp delSp modSp">
        <pc:chgData name="Anda Apse" userId="7125cb33-5754-451e-84ff-b662df94a0ae" providerId="ADAL" clId="{7920203A-8D02-4167-B3C5-64B005CA798B}" dt="2019-05-02T11:23:30.610" v="841" actId="790"/>
        <pc:sldMkLst>
          <pc:docMk/>
          <pc:sldMk cId="0" sldId="520"/>
        </pc:sldMkLst>
        <pc:spChg chg="mod">
          <ac:chgData name="Anda Apse" userId="7125cb33-5754-451e-84ff-b662df94a0ae" providerId="ADAL" clId="{7920203A-8D02-4167-B3C5-64B005CA798B}" dt="2019-05-02T11:23:30.610" v="841" actId="790"/>
          <ac:spMkLst>
            <pc:docMk/>
            <pc:sldMk cId="0" sldId="520"/>
            <ac:spMk id="2" creationId="{AF52A8C2-4639-4788-811B-199ADB984A55}"/>
          </ac:spMkLst>
        </pc:spChg>
        <pc:spChg chg="del">
          <ac:chgData name="Anda Apse" userId="7125cb33-5754-451e-84ff-b662df94a0ae" providerId="ADAL" clId="{7920203A-8D02-4167-B3C5-64B005CA798B}" dt="2019-05-02T11:09:12.514" v="84" actId="478"/>
          <ac:spMkLst>
            <pc:docMk/>
            <pc:sldMk cId="0" sldId="520"/>
            <ac:spMk id="4" creationId="{26E59835-39A5-434C-AD02-341BD0989E8F}"/>
          </ac:spMkLst>
        </pc:spChg>
        <pc:spChg chg="mod">
          <ac:chgData name="Anda Apse" userId="7125cb33-5754-451e-84ff-b662df94a0ae" providerId="ADAL" clId="{7920203A-8D02-4167-B3C5-64B005CA798B}" dt="2019-05-02T11:23:25.402" v="840" actId="790"/>
          <ac:spMkLst>
            <pc:docMk/>
            <pc:sldMk cId="0" sldId="520"/>
            <ac:spMk id="30731" creationId="{C9E732D7-4AA7-4C88-84C6-73A063EB8B8C}"/>
          </ac:spMkLst>
        </pc:spChg>
        <pc:spChg chg="mod">
          <ac:chgData name="Anda Apse" userId="7125cb33-5754-451e-84ff-b662df94a0ae" providerId="ADAL" clId="{7920203A-8D02-4167-B3C5-64B005CA798B}" dt="2019-05-02T11:11:20.263" v="142" actId="20577"/>
          <ac:spMkLst>
            <pc:docMk/>
            <pc:sldMk cId="0" sldId="520"/>
            <ac:spMk id="63496" creationId="{8B9B9D5E-6EE3-4C08-B0B7-6EC37DB248AB}"/>
          </ac:spMkLst>
        </pc:spChg>
        <pc:spChg chg="mod">
          <ac:chgData name="Anda Apse" userId="7125cb33-5754-451e-84ff-b662df94a0ae" providerId="ADAL" clId="{7920203A-8D02-4167-B3C5-64B005CA798B}" dt="2019-05-02T11:23:18.184" v="839" actId="790"/>
          <ac:spMkLst>
            <pc:docMk/>
            <pc:sldMk cId="0" sldId="520"/>
            <ac:spMk id="63500" creationId="{D4F2CC70-940E-4DA0-BDD5-422F529D84A4}"/>
          </ac:spMkLst>
        </pc:spChg>
        <pc:picChg chg="del">
          <ac:chgData name="Anda Apse" userId="7125cb33-5754-451e-84ff-b662df94a0ae" providerId="ADAL" clId="{7920203A-8D02-4167-B3C5-64B005CA798B}" dt="2019-05-02T11:09:13.619" v="85" actId="478"/>
          <ac:picMkLst>
            <pc:docMk/>
            <pc:sldMk cId="0" sldId="520"/>
            <ac:picMk id="15" creationId="{580958AC-3A19-4125-A5F5-A0B1D7FD5FF7}"/>
          </ac:picMkLst>
        </pc:picChg>
        <pc:picChg chg="add mod">
          <ac:chgData name="Anda Apse" userId="7125cb33-5754-451e-84ff-b662df94a0ae" providerId="ADAL" clId="{7920203A-8D02-4167-B3C5-64B005CA798B}" dt="2019-05-02T11:10:10.066" v="94" actId="1076"/>
          <ac:picMkLst>
            <pc:docMk/>
            <pc:sldMk cId="0" sldId="520"/>
            <ac:picMk id="18" creationId="{710197B5-4F1D-47BA-AF58-2C0D1DDB7B62}"/>
          </ac:picMkLst>
        </pc:picChg>
        <pc:picChg chg="del mod">
          <ac:chgData name="Anda Apse" userId="7125cb33-5754-451e-84ff-b662df94a0ae" providerId="ADAL" clId="{7920203A-8D02-4167-B3C5-64B005CA798B}" dt="2019-05-02T11:10:06.385" v="92" actId="478"/>
          <ac:picMkLst>
            <pc:docMk/>
            <pc:sldMk cId="0" sldId="520"/>
            <ac:picMk id="63495" creationId="{CCE79AFB-5C03-4458-9CF8-8EA35B9ADD3B}"/>
          </ac:picMkLst>
        </pc:picChg>
      </pc:sldChg>
      <pc:sldChg chg="modSp add">
        <pc:chgData name="Anda Apse" userId="7125cb33-5754-451e-84ff-b662df94a0ae" providerId="ADAL" clId="{7920203A-8D02-4167-B3C5-64B005CA798B}" dt="2019-05-02T11:31:38.650" v="1578" actId="790"/>
        <pc:sldMkLst>
          <pc:docMk/>
          <pc:sldMk cId="1135578573" sldId="521"/>
        </pc:sldMkLst>
        <pc:spChg chg="mod">
          <ac:chgData name="Anda Apse" userId="7125cb33-5754-451e-84ff-b662df94a0ae" providerId="ADAL" clId="{7920203A-8D02-4167-B3C5-64B005CA798B}" dt="2019-05-02T11:31:38.650" v="1578" actId="790"/>
          <ac:spMkLst>
            <pc:docMk/>
            <pc:sldMk cId="1135578573" sldId="521"/>
            <ac:spMk id="2" creationId="{AF52A8C2-4639-4788-811B-199ADB984A55}"/>
          </ac:spMkLst>
        </pc:spChg>
        <pc:spChg chg="mod">
          <ac:chgData name="Anda Apse" userId="7125cb33-5754-451e-84ff-b662df94a0ae" providerId="ADAL" clId="{7920203A-8D02-4167-B3C5-64B005CA798B}" dt="2019-05-02T11:31:31.605" v="1577" actId="790"/>
          <ac:spMkLst>
            <pc:docMk/>
            <pc:sldMk cId="1135578573" sldId="521"/>
            <ac:spMk id="30731" creationId="{C9E732D7-4AA7-4C88-84C6-73A063EB8B8C}"/>
          </ac:spMkLst>
        </pc:spChg>
        <pc:spChg chg="mod">
          <ac:chgData name="Anda Apse" userId="7125cb33-5754-451e-84ff-b662df94a0ae" providerId="ADAL" clId="{7920203A-8D02-4167-B3C5-64B005CA798B}" dt="2019-05-02T11:11:13.749" v="140" actId="1076"/>
          <ac:spMkLst>
            <pc:docMk/>
            <pc:sldMk cId="1135578573" sldId="521"/>
            <ac:spMk id="63496" creationId="{8B9B9D5E-6EE3-4C08-B0B7-6EC37DB248AB}"/>
          </ac:spMkLst>
        </pc:spChg>
        <pc:spChg chg="mod">
          <ac:chgData name="Anda Apse" userId="7125cb33-5754-451e-84ff-b662df94a0ae" providerId="ADAL" clId="{7920203A-8D02-4167-B3C5-64B005CA798B}" dt="2019-05-02T11:29:52.166" v="1379" actId="20577"/>
          <ac:spMkLst>
            <pc:docMk/>
            <pc:sldMk cId="1135578573" sldId="521"/>
            <ac:spMk id="63500" creationId="{D4F2CC70-940E-4DA0-BDD5-422F529D84A4}"/>
          </ac:spMkLst>
        </pc:spChg>
      </pc:sldChg>
    </pc:docChg>
  </pc:docChgLst>
  <pc:docChgLst>
    <pc:chgData name="Anda Apse" userId="7125cb33-5754-451e-84ff-b662df94a0ae" providerId="ADAL" clId="{17B656BC-15B2-4288-8D9B-171BB8A76E00}"/>
    <pc:docChg chg="undo custSel addSld delSld modSld">
      <pc:chgData name="Anda Apse" userId="7125cb33-5754-451e-84ff-b662df94a0ae" providerId="ADAL" clId="{17B656BC-15B2-4288-8D9B-171BB8A76E00}" dt="2019-05-10T07:19:07.286" v="2680" actId="207"/>
      <pc:docMkLst>
        <pc:docMk/>
      </pc:docMkLst>
      <pc:sldChg chg="modSp">
        <pc:chgData name="Anda Apse" userId="7125cb33-5754-451e-84ff-b662df94a0ae" providerId="ADAL" clId="{17B656BC-15B2-4288-8D9B-171BB8A76E00}" dt="2019-05-03T08:28:42.663" v="2603" actId="14100"/>
        <pc:sldMkLst>
          <pc:docMk/>
          <pc:sldMk cId="0" sldId="507"/>
        </pc:sldMkLst>
        <pc:spChg chg="mod">
          <ac:chgData name="Anda Apse" userId="7125cb33-5754-451e-84ff-b662df94a0ae" providerId="ADAL" clId="{17B656BC-15B2-4288-8D9B-171BB8A76E00}" dt="2019-05-03T06:37:04.165" v="62" actId="207"/>
          <ac:spMkLst>
            <pc:docMk/>
            <pc:sldMk cId="0" sldId="507"/>
            <ac:spMk id="16393" creationId="{964D4903-3F6E-479C-8B9A-29306630F6A0}"/>
          </ac:spMkLst>
        </pc:spChg>
        <pc:spChg chg="mod">
          <ac:chgData name="Anda Apse" userId="7125cb33-5754-451e-84ff-b662df94a0ae" providerId="ADAL" clId="{17B656BC-15B2-4288-8D9B-171BB8A76E00}" dt="2019-05-03T06:14:08.104" v="20" actId="20577"/>
          <ac:spMkLst>
            <pc:docMk/>
            <pc:sldMk cId="0" sldId="507"/>
            <ac:spMk id="16399" creationId="{59BC1373-6C65-47E0-89AA-9BD58B7E57F4}"/>
          </ac:spMkLst>
        </pc:spChg>
        <pc:spChg chg="mod">
          <ac:chgData name="Anda Apse" userId="7125cb33-5754-451e-84ff-b662df94a0ae" providerId="ADAL" clId="{17B656BC-15B2-4288-8D9B-171BB8A76E00}" dt="2019-05-03T06:14:53.564" v="21" actId="1076"/>
          <ac:spMkLst>
            <pc:docMk/>
            <pc:sldMk cId="0" sldId="507"/>
            <ac:spMk id="16402" creationId="{7E96CA6C-E0FD-4658-BB6D-B44890F54342}"/>
          </ac:spMkLst>
        </pc:spChg>
        <pc:spChg chg="mod">
          <ac:chgData name="Anda Apse" userId="7125cb33-5754-451e-84ff-b662df94a0ae" providerId="ADAL" clId="{17B656BC-15B2-4288-8D9B-171BB8A76E00}" dt="2019-05-03T08:28:42.663" v="2603" actId="14100"/>
          <ac:spMkLst>
            <pc:docMk/>
            <pc:sldMk cId="0" sldId="507"/>
            <ac:spMk id="16413" creationId="{BF3DF8EF-773F-40E4-B4B6-4277927FE0E0}"/>
          </ac:spMkLst>
        </pc:spChg>
        <pc:grpChg chg="mod">
          <ac:chgData name="Anda Apse" userId="7125cb33-5754-451e-84ff-b662df94a0ae" providerId="ADAL" clId="{17B656BC-15B2-4288-8D9B-171BB8A76E00}" dt="2019-05-03T06:14:53.564" v="21" actId="1076"/>
          <ac:grpSpMkLst>
            <pc:docMk/>
            <pc:sldMk cId="0" sldId="507"/>
            <ac:grpSpMk id="16392" creationId="{7EEA2D65-6218-4F04-AC33-59FAEB240CF6}"/>
          </ac:grpSpMkLst>
        </pc:grpChg>
      </pc:sldChg>
      <pc:sldChg chg="modSp">
        <pc:chgData name="Anda Apse" userId="7125cb33-5754-451e-84ff-b662df94a0ae" providerId="ADAL" clId="{17B656BC-15B2-4288-8D9B-171BB8A76E00}" dt="2019-05-10T07:17:19.296" v="2646" actId="207"/>
        <pc:sldMkLst>
          <pc:docMk/>
          <pc:sldMk cId="0" sldId="513"/>
        </pc:sldMkLst>
        <pc:spChg chg="mod">
          <ac:chgData name="Anda Apse" userId="7125cb33-5754-451e-84ff-b662df94a0ae" providerId="ADAL" clId="{17B656BC-15B2-4288-8D9B-171BB8A76E00}" dt="2019-05-10T07:17:08.569" v="2642" actId="207"/>
          <ac:spMkLst>
            <pc:docMk/>
            <pc:sldMk cId="0" sldId="513"/>
            <ac:spMk id="2" creationId="{79502BC4-F9AD-47A8-8ACB-2935B347F68B}"/>
          </ac:spMkLst>
        </pc:spChg>
        <pc:spChg chg="mod">
          <ac:chgData name="Anda Apse" userId="7125cb33-5754-451e-84ff-b662df94a0ae" providerId="ADAL" clId="{17B656BC-15B2-4288-8D9B-171BB8A76E00}" dt="2019-05-10T07:17:08.569" v="2642" actId="207"/>
          <ac:spMkLst>
            <pc:docMk/>
            <pc:sldMk cId="0" sldId="513"/>
            <ac:spMk id="16" creationId="{692504B5-B4C4-43CA-89AF-14048546E097}"/>
          </ac:spMkLst>
        </pc:spChg>
        <pc:spChg chg="mod">
          <ac:chgData name="Anda Apse" userId="7125cb33-5754-451e-84ff-b662df94a0ae" providerId="ADAL" clId="{17B656BC-15B2-4288-8D9B-171BB8A76E00}" dt="2019-05-03T06:35:18.778" v="32" actId="207"/>
          <ac:spMkLst>
            <pc:docMk/>
            <pc:sldMk cId="0" sldId="513"/>
            <ac:spMk id="10248" creationId="{9383E8D2-F9DB-4C3B-BE62-570544566468}"/>
          </ac:spMkLst>
        </pc:spChg>
        <pc:graphicFrameChg chg="modGraphic">
          <ac:chgData name="Anda Apse" userId="7125cb33-5754-451e-84ff-b662df94a0ae" providerId="ADAL" clId="{17B656BC-15B2-4288-8D9B-171BB8A76E00}" dt="2019-05-10T07:17:15.414" v="2644" actId="207"/>
          <ac:graphicFrameMkLst>
            <pc:docMk/>
            <pc:sldMk cId="0" sldId="513"/>
            <ac:graphicFrameMk id="4" creationId="{F985061D-66BA-42A2-8B6F-86B979B82A5E}"/>
          </ac:graphicFrameMkLst>
        </pc:graphicFrameChg>
        <pc:graphicFrameChg chg="modGraphic">
          <ac:chgData name="Anda Apse" userId="7125cb33-5754-451e-84ff-b662df94a0ae" providerId="ADAL" clId="{17B656BC-15B2-4288-8D9B-171BB8A76E00}" dt="2019-05-10T07:17:19.296" v="2646" actId="207"/>
          <ac:graphicFrameMkLst>
            <pc:docMk/>
            <pc:sldMk cId="0" sldId="513"/>
            <ac:graphicFrameMk id="5" creationId="{415298A7-87D8-4D42-AC58-371376F9D4FA}"/>
          </ac:graphicFrameMkLst>
        </pc:graphicFrameChg>
      </pc:sldChg>
      <pc:sldChg chg="modSp">
        <pc:chgData name="Anda Apse" userId="7125cb33-5754-451e-84ff-b662df94a0ae" providerId="ADAL" clId="{17B656BC-15B2-4288-8D9B-171BB8A76E00}" dt="2019-05-10T07:17:38.534" v="2654" actId="113"/>
        <pc:sldMkLst>
          <pc:docMk/>
          <pc:sldMk cId="963312835" sldId="516"/>
        </pc:sldMkLst>
        <pc:spChg chg="mod">
          <ac:chgData name="Anda Apse" userId="7125cb33-5754-451e-84ff-b662df94a0ae" providerId="ADAL" clId="{17B656BC-15B2-4288-8D9B-171BB8A76E00}" dt="2019-05-10T07:17:27.104" v="2649" actId="113"/>
          <ac:spMkLst>
            <pc:docMk/>
            <pc:sldMk cId="963312835" sldId="516"/>
            <ac:spMk id="2" creationId="{79502BC4-F9AD-47A8-8ACB-2935B347F68B}"/>
          </ac:spMkLst>
        </pc:spChg>
        <pc:spChg chg="mod">
          <ac:chgData name="Anda Apse" userId="7125cb33-5754-451e-84ff-b662df94a0ae" providerId="ADAL" clId="{17B656BC-15B2-4288-8D9B-171BB8A76E00}" dt="2019-05-10T07:17:38.534" v="2654" actId="113"/>
          <ac:spMkLst>
            <pc:docMk/>
            <pc:sldMk cId="963312835" sldId="516"/>
            <ac:spMk id="3" creationId="{9BF64026-8CD8-476E-8766-73E69C25BF07}"/>
          </ac:spMkLst>
        </pc:spChg>
        <pc:spChg chg="mod">
          <ac:chgData name="Anda Apse" userId="7125cb33-5754-451e-84ff-b662df94a0ae" providerId="ADAL" clId="{17B656BC-15B2-4288-8D9B-171BB8A76E00}" dt="2019-05-10T07:17:38.534" v="2654" actId="113"/>
          <ac:spMkLst>
            <pc:docMk/>
            <pc:sldMk cId="963312835" sldId="516"/>
            <ac:spMk id="9" creationId="{A36C8B11-8851-4C6A-AEAF-EDDEB94AB7A9}"/>
          </ac:spMkLst>
        </pc:spChg>
        <pc:spChg chg="mod">
          <ac:chgData name="Anda Apse" userId="7125cb33-5754-451e-84ff-b662df94a0ae" providerId="ADAL" clId="{17B656BC-15B2-4288-8D9B-171BB8A76E00}" dt="2019-05-10T07:17:38.534" v="2654" actId="113"/>
          <ac:spMkLst>
            <pc:docMk/>
            <pc:sldMk cId="963312835" sldId="516"/>
            <ac:spMk id="10" creationId="{626300A3-8309-4782-8912-684C3DBCAEEE}"/>
          </ac:spMkLst>
        </pc:spChg>
        <pc:spChg chg="mod">
          <ac:chgData name="Anda Apse" userId="7125cb33-5754-451e-84ff-b662df94a0ae" providerId="ADAL" clId="{17B656BC-15B2-4288-8D9B-171BB8A76E00}" dt="2019-05-10T07:17:27.104" v="2649" actId="113"/>
          <ac:spMkLst>
            <pc:docMk/>
            <pc:sldMk cId="963312835" sldId="516"/>
            <ac:spMk id="16" creationId="{692504B5-B4C4-43CA-89AF-14048546E097}"/>
          </ac:spMkLst>
        </pc:spChg>
        <pc:spChg chg="mod">
          <ac:chgData name="Anda Apse" userId="7125cb33-5754-451e-84ff-b662df94a0ae" providerId="ADAL" clId="{17B656BC-15B2-4288-8D9B-171BB8A76E00}" dt="2019-05-03T06:36:02.031" v="45" actId="207"/>
          <ac:spMkLst>
            <pc:docMk/>
            <pc:sldMk cId="963312835" sldId="516"/>
            <ac:spMk id="10248" creationId="{9383E8D2-F9DB-4C3B-BE62-570544566468}"/>
          </ac:spMkLst>
        </pc:spChg>
        <pc:graphicFrameChg chg="modGraphic">
          <ac:chgData name="Anda Apse" userId="7125cb33-5754-451e-84ff-b662df94a0ae" providerId="ADAL" clId="{17B656BC-15B2-4288-8D9B-171BB8A76E00}" dt="2019-05-10T07:17:31.364" v="2651" actId="207"/>
          <ac:graphicFrameMkLst>
            <pc:docMk/>
            <pc:sldMk cId="963312835" sldId="516"/>
            <ac:graphicFrameMk id="4" creationId="{F985061D-66BA-42A2-8B6F-86B979B82A5E}"/>
          </ac:graphicFrameMkLst>
        </pc:graphicFrameChg>
      </pc:sldChg>
      <pc:sldChg chg="modSp">
        <pc:chgData name="Anda Apse" userId="7125cb33-5754-451e-84ff-b662df94a0ae" providerId="ADAL" clId="{17B656BC-15B2-4288-8D9B-171BB8A76E00}" dt="2019-05-10T07:18:05.606" v="2665" actId="14100"/>
        <pc:sldMkLst>
          <pc:docMk/>
          <pc:sldMk cId="1689382908" sldId="517"/>
        </pc:sldMkLst>
        <pc:spChg chg="mod">
          <ac:chgData name="Anda Apse" userId="7125cb33-5754-451e-84ff-b662df94a0ae" providerId="ADAL" clId="{17B656BC-15B2-4288-8D9B-171BB8A76E00}" dt="2019-05-10T07:17:45.117" v="2657" actId="207"/>
          <ac:spMkLst>
            <pc:docMk/>
            <pc:sldMk cId="1689382908" sldId="517"/>
            <ac:spMk id="2" creationId="{79502BC4-F9AD-47A8-8ACB-2935B347F68B}"/>
          </ac:spMkLst>
        </pc:spChg>
        <pc:spChg chg="mod">
          <ac:chgData name="Anda Apse" userId="7125cb33-5754-451e-84ff-b662df94a0ae" providerId="ADAL" clId="{17B656BC-15B2-4288-8D9B-171BB8A76E00}" dt="2019-05-10T07:18:01.175" v="2664" actId="113"/>
          <ac:spMkLst>
            <pc:docMk/>
            <pc:sldMk cId="1689382908" sldId="517"/>
            <ac:spMk id="3" creationId="{9BF64026-8CD8-476E-8766-73E69C25BF07}"/>
          </ac:spMkLst>
        </pc:spChg>
        <pc:spChg chg="mod">
          <ac:chgData name="Anda Apse" userId="7125cb33-5754-451e-84ff-b662df94a0ae" providerId="ADAL" clId="{17B656BC-15B2-4288-8D9B-171BB8A76E00}" dt="2019-05-10T07:18:05.606" v="2665" actId="14100"/>
          <ac:spMkLst>
            <pc:docMk/>
            <pc:sldMk cId="1689382908" sldId="517"/>
            <ac:spMk id="9" creationId="{A36C8B11-8851-4C6A-AEAF-EDDEB94AB7A9}"/>
          </ac:spMkLst>
        </pc:spChg>
        <pc:spChg chg="mod">
          <ac:chgData name="Anda Apse" userId="7125cb33-5754-451e-84ff-b662df94a0ae" providerId="ADAL" clId="{17B656BC-15B2-4288-8D9B-171BB8A76E00}" dt="2019-05-10T07:18:01.175" v="2664" actId="113"/>
          <ac:spMkLst>
            <pc:docMk/>
            <pc:sldMk cId="1689382908" sldId="517"/>
            <ac:spMk id="18" creationId="{71CD2389-E082-4E3D-ADD0-90F030F844A9}"/>
          </ac:spMkLst>
        </pc:spChg>
        <pc:spChg chg="mod">
          <ac:chgData name="Anda Apse" userId="7125cb33-5754-451e-84ff-b662df94a0ae" providerId="ADAL" clId="{17B656BC-15B2-4288-8D9B-171BB8A76E00}" dt="2019-05-10T07:17:45.117" v="2657" actId="207"/>
          <ac:spMkLst>
            <pc:docMk/>
            <pc:sldMk cId="1689382908" sldId="517"/>
            <ac:spMk id="20" creationId="{02958ECA-A058-4799-8C92-25200408A85C}"/>
          </ac:spMkLst>
        </pc:spChg>
        <pc:spChg chg="mod">
          <ac:chgData name="Anda Apse" userId="7125cb33-5754-451e-84ff-b662df94a0ae" providerId="ADAL" clId="{17B656BC-15B2-4288-8D9B-171BB8A76E00}" dt="2019-05-03T06:36:05.069" v="46" actId="207"/>
          <ac:spMkLst>
            <pc:docMk/>
            <pc:sldMk cId="1689382908" sldId="517"/>
            <ac:spMk id="10248" creationId="{9383E8D2-F9DB-4C3B-BE62-570544566468}"/>
          </ac:spMkLst>
        </pc:spChg>
        <pc:graphicFrameChg chg="modGraphic">
          <ac:chgData name="Anda Apse" userId="7125cb33-5754-451e-84ff-b662df94a0ae" providerId="ADAL" clId="{17B656BC-15B2-4288-8D9B-171BB8A76E00}" dt="2019-05-10T07:17:55.584" v="2661" actId="207"/>
          <ac:graphicFrameMkLst>
            <pc:docMk/>
            <pc:sldMk cId="1689382908" sldId="517"/>
            <ac:graphicFrameMk id="4" creationId="{F985061D-66BA-42A2-8B6F-86B979B82A5E}"/>
          </ac:graphicFrameMkLst>
        </pc:graphicFrameChg>
      </pc:sldChg>
      <pc:sldChg chg="addSp delSp modSp">
        <pc:chgData name="Anda Apse" userId="7125cb33-5754-451e-84ff-b662df94a0ae" providerId="ADAL" clId="{17B656BC-15B2-4288-8D9B-171BB8A76E00}" dt="2019-05-10T07:18:30.814" v="2672" actId="113"/>
        <pc:sldMkLst>
          <pc:docMk/>
          <pc:sldMk cId="91447745" sldId="519"/>
        </pc:sldMkLst>
        <pc:spChg chg="mod">
          <ac:chgData name="Anda Apse" userId="7125cb33-5754-451e-84ff-b662df94a0ae" providerId="ADAL" clId="{17B656BC-15B2-4288-8D9B-171BB8A76E00}" dt="2019-05-10T07:18:24.410" v="2668" actId="113"/>
          <ac:spMkLst>
            <pc:docMk/>
            <pc:sldMk cId="91447745" sldId="519"/>
            <ac:spMk id="16" creationId="{692504B5-B4C4-43CA-89AF-14048546E097}"/>
          </ac:spMkLst>
        </pc:spChg>
        <pc:spChg chg="mod">
          <ac:chgData name="Anda Apse" userId="7125cb33-5754-451e-84ff-b662df94a0ae" providerId="ADAL" clId="{17B656BC-15B2-4288-8D9B-171BB8A76E00}" dt="2019-05-10T07:18:24.410" v="2668" actId="113"/>
          <ac:spMkLst>
            <pc:docMk/>
            <pc:sldMk cId="91447745" sldId="519"/>
            <ac:spMk id="18" creationId="{EF960F11-9F4C-4B63-A3BD-AA9DE1447798}"/>
          </ac:spMkLst>
        </pc:spChg>
        <pc:spChg chg="mod">
          <ac:chgData name="Anda Apse" userId="7125cb33-5754-451e-84ff-b662df94a0ae" providerId="ADAL" clId="{17B656BC-15B2-4288-8D9B-171BB8A76E00}" dt="2019-05-03T06:36:43.004" v="56" actId="207"/>
          <ac:spMkLst>
            <pc:docMk/>
            <pc:sldMk cId="91447745" sldId="519"/>
            <ac:spMk id="10248" creationId="{9383E8D2-F9DB-4C3B-BE62-570544566468}"/>
          </ac:spMkLst>
        </pc:spChg>
        <pc:graphicFrameChg chg="modGraphic">
          <ac:chgData name="Anda Apse" userId="7125cb33-5754-451e-84ff-b662df94a0ae" providerId="ADAL" clId="{17B656BC-15B2-4288-8D9B-171BB8A76E00}" dt="2019-05-10T07:18:30.814" v="2672" actId="113"/>
          <ac:graphicFrameMkLst>
            <pc:docMk/>
            <pc:sldMk cId="91447745" sldId="519"/>
            <ac:graphicFrameMk id="4" creationId="{F985061D-66BA-42A2-8B6F-86B979B82A5E}"/>
          </ac:graphicFrameMkLst>
        </pc:graphicFrameChg>
        <pc:cxnChg chg="add mod">
          <ac:chgData name="Anda Apse" userId="7125cb33-5754-451e-84ff-b662df94a0ae" providerId="ADAL" clId="{17B656BC-15B2-4288-8D9B-171BB8A76E00}" dt="2019-05-03T06:04:22.614" v="12" actId="11529"/>
          <ac:cxnSpMkLst>
            <pc:docMk/>
            <pc:sldMk cId="91447745" sldId="519"/>
            <ac:cxnSpMk id="3" creationId="{F29F9DD9-7C50-45AA-9F1E-13F70039A45B}"/>
          </ac:cxnSpMkLst>
        </pc:cxnChg>
        <pc:cxnChg chg="add mod">
          <ac:chgData name="Anda Apse" userId="7125cb33-5754-451e-84ff-b662df94a0ae" providerId="ADAL" clId="{17B656BC-15B2-4288-8D9B-171BB8A76E00}" dt="2019-05-03T06:04:32.961" v="13" actId="11529"/>
          <ac:cxnSpMkLst>
            <pc:docMk/>
            <pc:sldMk cId="91447745" sldId="519"/>
            <ac:cxnSpMk id="9" creationId="{939C031A-2ADA-457A-890B-2DCB4E0CBC2C}"/>
          </ac:cxnSpMkLst>
        </pc:cxnChg>
        <pc:cxnChg chg="del">
          <ac:chgData name="Anda Apse" userId="7125cb33-5754-451e-84ff-b662df94a0ae" providerId="ADAL" clId="{17B656BC-15B2-4288-8D9B-171BB8A76E00}" dt="2019-05-03T06:04:15.832" v="11" actId="478"/>
          <ac:cxnSpMkLst>
            <pc:docMk/>
            <pc:sldMk cId="91447745" sldId="519"/>
            <ac:cxnSpMk id="22" creationId="{7F4E90C4-5681-4545-922A-0A49E2A1EFFE}"/>
          </ac:cxnSpMkLst>
        </pc:cxnChg>
      </pc:sldChg>
      <pc:sldChg chg="modSp">
        <pc:chgData name="Anda Apse" userId="7125cb33-5754-451e-84ff-b662df94a0ae" providerId="ADAL" clId="{17B656BC-15B2-4288-8D9B-171BB8A76E00}" dt="2019-05-03T06:36:34.764" v="54" actId="207"/>
        <pc:sldMkLst>
          <pc:docMk/>
          <pc:sldMk cId="0" sldId="520"/>
        </pc:sldMkLst>
        <pc:spChg chg="mod">
          <ac:chgData name="Anda Apse" userId="7125cb33-5754-451e-84ff-b662df94a0ae" providerId="ADAL" clId="{17B656BC-15B2-4288-8D9B-171BB8A76E00}" dt="2019-05-03T06:36:34.764" v="54" actId="207"/>
          <ac:spMkLst>
            <pc:docMk/>
            <pc:sldMk cId="0" sldId="520"/>
            <ac:spMk id="63496" creationId="{8B9B9D5E-6EE3-4C08-B0B7-6EC37DB248AB}"/>
          </ac:spMkLst>
        </pc:spChg>
        <pc:spChg chg="mod">
          <ac:chgData name="Anda Apse" userId="7125cb33-5754-451e-84ff-b662df94a0ae" providerId="ADAL" clId="{17B656BC-15B2-4288-8D9B-171BB8A76E00}" dt="2019-05-03T06:11:22.471" v="19" actId="6549"/>
          <ac:spMkLst>
            <pc:docMk/>
            <pc:sldMk cId="0" sldId="520"/>
            <ac:spMk id="63500" creationId="{D4F2CC70-940E-4DA0-BDD5-422F529D84A4}"/>
          </ac:spMkLst>
        </pc:spChg>
      </pc:sldChg>
      <pc:sldChg chg="modSp">
        <pc:chgData name="Anda Apse" userId="7125cb33-5754-451e-84ff-b662df94a0ae" providerId="ADAL" clId="{17B656BC-15B2-4288-8D9B-171BB8A76E00}" dt="2019-05-03T06:36:38.875" v="55" actId="207"/>
        <pc:sldMkLst>
          <pc:docMk/>
          <pc:sldMk cId="1135578573" sldId="521"/>
        </pc:sldMkLst>
        <pc:spChg chg="mod">
          <ac:chgData name="Anda Apse" userId="7125cb33-5754-451e-84ff-b662df94a0ae" providerId="ADAL" clId="{17B656BC-15B2-4288-8D9B-171BB8A76E00}" dt="2019-05-03T06:36:38.875" v="55" actId="207"/>
          <ac:spMkLst>
            <pc:docMk/>
            <pc:sldMk cId="1135578573" sldId="521"/>
            <ac:spMk id="63496" creationId="{8B9B9D5E-6EE3-4C08-B0B7-6EC37DB248AB}"/>
          </ac:spMkLst>
        </pc:spChg>
      </pc:sldChg>
      <pc:sldChg chg="modSp add">
        <pc:chgData name="Anda Apse" userId="7125cb33-5754-451e-84ff-b662df94a0ae" providerId="ADAL" clId="{17B656BC-15B2-4288-8D9B-171BB8A76E00}" dt="2019-05-10T07:15:15.853" v="2606" actId="113"/>
        <pc:sldMkLst>
          <pc:docMk/>
          <pc:sldMk cId="0" sldId="522"/>
        </pc:sldMkLst>
        <pc:graphicFrameChg chg="mod">
          <ac:chgData name="Anda Apse" userId="7125cb33-5754-451e-84ff-b662df94a0ae" providerId="ADAL" clId="{17B656BC-15B2-4288-8D9B-171BB8A76E00}" dt="2019-05-10T07:15:15.853" v="2606" actId="113"/>
          <ac:graphicFrameMkLst>
            <pc:docMk/>
            <pc:sldMk cId="0" sldId="522"/>
            <ac:graphicFrameMk id="4" creationId="{F2AC8DDC-91DB-41D4-9838-118D9946E247}"/>
          </ac:graphicFrameMkLst>
        </pc:graphicFrameChg>
      </pc:sldChg>
      <pc:sldChg chg="modSp add">
        <pc:chgData name="Anda Apse" userId="7125cb33-5754-451e-84ff-b662df94a0ae" providerId="ADAL" clId="{17B656BC-15B2-4288-8D9B-171BB8A76E00}" dt="2019-05-10T07:15:23.156" v="2609" actId="207"/>
        <pc:sldMkLst>
          <pc:docMk/>
          <pc:sldMk cId="92346229" sldId="523"/>
        </pc:sldMkLst>
        <pc:graphicFrameChg chg="mod">
          <ac:chgData name="Anda Apse" userId="7125cb33-5754-451e-84ff-b662df94a0ae" providerId="ADAL" clId="{17B656BC-15B2-4288-8D9B-171BB8A76E00}" dt="2019-05-10T07:15:23.156" v="2609" actId="207"/>
          <ac:graphicFrameMkLst>
            <pc:docMk/>
            <pc:sldMk cId="92346229" sldId="523"/>
            <ac:graphicFrameMk id="4" creationId="{F2AC8DDC-91DB-41D4-9838-118D9946E247}"/>
          </ac:graphicFrameMkLst>
        </pc:graphicFrameChg>
      </pc:sldChg>
      <pc:sldChg chg="addSp delSp modSp add">
        <pc:chgData name="Anda Apse" userId="7125cb33-5754-451e-84ff-b662df94a0ae" providerId="ADAL" clId="{17B656BC-15B2-4288-8D9B-171BB8A76E00}" dt="2019-05-10T07:16:23.557" v="2628" actId="1076"/>
        <pc:sldMkLst>
          <pc:docMk/>
          <pc:sldMk cId="2879467170" sldId="524"/>
        </pc:sldMkLst>
        <pc:spChg chg="mod">
          <ac:chgData name="Anda Apse" userId="7125cb33-5754-451e-84ff-b662df94a0ae" providerId="ADAL" clId="{17B656BC-15B2-4288-8D9B-171BB8A76E00}" dt="2019-05-10T07:16:23.557" v="2628" actId="1076"/>
          <ac:spMkLst>
            <pc:docMk/>
            <pc:sldMk cId="2879467170" sldId="524"/>
            <ac:spMk id="18" creationId="{0EE733B8-596D-465A-AF74-E57185BEA7F5}"/>
          </ac:spMkLst>
        </pc:spChg>
        <pc:spChg chg="add del mod">
          <ac:chgData name="Anda Apse" userId="7125cb33-5754-451e-84ff-b662df94a0ae" providerId="ADAL" clId="{17B656BC-15B2-4288-8D9B-171BB8A76E00}" dt="2019-05-10T07:15:56.847" v="2615" actId="478"/>
          <ac:spMkLst>
            <pc:docMk/>
            <pc:sldMk cId="2879467170" sldId="524"/>
            <ac:spMk id="22" creationId="{7966EDA2-444C-4659-8625-303D750D15BC}"/>
          </ac:spMkLst>
        </pc:spChg>
        <pc:spChg chg="add del mod">
          <ac:chgData name="Anda Apse" userId="7125cb33-5754-451e-84ff-b662df94a0ae" providerId="ADAL" clId="{17B656BC-15B2-4288-8D9B-171BB8A76E00}" dt="2019-05-10T07:16:01.877" v="2619" actId="478"/>
          <ac:spMkLst>
            <pc:docMk/>
            <pc:sldMk cId="2879467170" sldId="524"/>
            <ac:spMk id="23" creationId="{8AB311F5-2334-49F5-B6A6-BEEA25A0EB59}"/>
          </ac:spMkLst>
        </pc:spChg>
        <pc:spChg chg="add del mod">
          <ac:chgData name="Anda Apse" userId="7125cb33-5754-451e-84ff-b662df94a0ae" providerId="ADAL" clId="{17B656BC-15B2-4288-8D9B-171BB8A76E00}" dt="2019-05-10T07:16:07.476" v="2622" actId="478"/>
          <ac:spMkLst>
            <pc:docMk/>
            <pc:sldMk cId="2879467170" sldId="524"/>
            <ac:spMk id="24" creationId="{3CEFE7E3-B9A0-4B3D-8D61-61543BB3D5E1}"/>
          </ac:spMkLst>
        </pc:spChg>
        <pc:spChg chg="add del mod">
          <ac:chgData name="Anda Apse" userId="7125cb33-5754-451e-84ff-b662df94a0ae" providerId="ADAL" clId="{17B656BC-15B2-4288-8D9B-171BB8A76E00}" dt="2019-05-10T07:15:59.205" v="2617" actId="478"/>
          <ac:spMkLst>
            <pc:docMk/>
            <pc:sldMk cId="2879467170" sldId="524"/>
            <ac:spMk id="27" creationId="{525120C5-ABF1-4CCA-A5C4-C51DD8F7330D}"/>
          </ac:spMkLst>
        </pc:spChg>
        <pc:spChg chg="add mod">
          <ac:chgData name="Anda Apse" userId="7125cb33-5754-451e-84ff-b662df94a0ae" providerId="ADAL" clId="{17B656BC-15B2-4288-8D9B-171BB8A76E00}" dt="2019-05-10T07:16:23.557" v="2628" actId="1076"/>
          <ac:spMkLst>
            <pc:docMk/>
            <pc:sldMk cId="2879467170" sldId="524"/>
            <ac:spMk id="29" creationId="{C2154B43-1394-4349-8010-B292BEF31D31}"/>
          </ac:spMkLst>
        </pc:spChg>
        <pc:spChg chg="add mod">
          <ac:chgData name="Anda Apse" userId="7125cb33-5754-451e-84ff-b662df94a0ae" providerId="ADAL" clId="{17B656BC-15B2-4288-8D9B-171BB8A76E00}" dt="2019-05-10T07:16:23.557" v="2628" actId="1076"/>
          <ac:spMkLst>
            <pc:docMk/>
            <pc:sldMk cId="2879467170" sldId="524"/>
            <ac:spMk id="31" creationId="{22F6F00E-45EE-4CA6-906B-69DE8B90DB2F}"/>
          </ac:spMkLst>
        </pc:spChg>
        <pc:spChg chg="add mod">
          <ac:chgData name="Anda Apse" userId="7125cb33-5754-451e-84ff-b662df94a0ae" providerId="ADAL" clId="{17B656BC-15B2-4288-8D9B-171BB8A76E00}" dt="2019-05-10T07:16:23.557" v="2628" actId="1076"/>
          <ac:spMkLst>
            <pc:docMk/>
            <pc:sldMk cId="2879467170" sldId="524"/>
            <ac:spMk id="32" creationId="{BFDF179B-D8F8-432C-9BA3-5073CF287A57}"/>
          </ac:spMkLst>
        </pc:spChg>
        <pc:spChg chg="add mod">
          <ac:chgData name="Anda Apse" userId="7125cb33-5754-451e-84ff-b662df94a0ae" providerId="ADAL" clId="{17B656BC-15B2-4288-8D9B-171BB8A76E00}" dt="2019-05-10T07:16:23.557" v="2628" actId="1076"/>
          <ac:spMkLst>
            <pc:docMk/>
            <pc:sldMk cId="2879467170" sldId="524"/>
            <ac:spMk id="33" creationId="{47EE7365-7ADA-4B16-AE8D-075CAFDBCB2B}"/>
          </ac:spMkLst>
        </pc:spChg>
      </pc:sldChg>
      <pc:sldChg chg="modSp add">
        <pc:chgData name="Anda Apse" userId="7125cb33-5754-451e-84ff-b662df94a0ae" providerId="ADAL" clId="{17B656BC-15B2-4288-8D9B-171BB8A76E00}" dt="2019-05-10T07:16:52.128" v="2636" actId="113"/>
        <pc:sldMkLst>
          <pc:docMk/>
          <pc:sldMk cId="3925116410" sldId="525"/>
        </pc:sldMkLst>
        <pc:spChg chg="mod">
          <ac:chgData name="Anda Apse" userId="7125cb33-5754-451e-84ff-b662df94a0ae" providerId="ADAL" clId="{17B656BC-15B2-4288-8D9B-171BB8A76E00}" dt="2019-05-10T07:16:46.902" v="2634" actId="113"/>
          <ac:spMkLst>
            <pc:docMk/>
            <pc:sldMk cId="3925116410" sldId="525"/>
            <ac:spMk id="2" creationId="{765B0FFD-CC10-476B-9DFA-725C266389D2}"/>
          </ac:spMkLst>
        </pc:spChg>
        <pc:spChg chg="mod">
          <ac:chgData name="Anda Apse" userId="7125cb33-5754-451e-84ff-b662df94a0ae" providerId="ADAL" clId="{17B656BC-15B2-4288-8D9B-171BB8A76E00}" dt="2019-05-10T07:16:46.902" v="2634" actId="113"/>
          <ac:spMkLst>
            <pc:docMk/>
            <pc:sldMk cId="3925116410" sldId="525"/>
            <ac:spMk id="8" creationId="{B79F8A9F-72E3-4322-9E9C-48B7B9A9A883}"/>
          </ac:spMkLst>
        </pc:spChg>
        <pc:graphicFrameChg chg="mod">
          <ac:chgData name="Anda Apse" userId="7125cb33-5754-451e-84ff-b662df94a0ae" providerId="ADAL" clId="{17B656BC-15B2-4288-8D9B-171BB8A76E00}" dt="2019-05-10T07:16:52.128" v="2636" actId="113"/>
          <ac:graphicFrameMkLst>
            <pc:docMk/>
            <pc:sldMk cId="3925116410" sldId="525"/>
            <ac:graphicFrameMk id="3" creationId="{D9F23126-216D-4514-87E5-556E291C1D91}"/>
          </ac:graphicFrameMkLst>
        </pc:graphicFrameChg>
      </pc:sldChg>
      <pc:sldChg chg="modSp add">
        <pc:chgData name="Anda Apse" userId="7125cb33-5754-451e-84ff-b662df94a0ae" providerId="ADAL" clId="{17B656BC-15B2-4288-8D9B-171BB8A76E00}" dt="2019-05-10T07:17:01.618" v="2639" actId="207"/>
        <pc:sldMkLst>
          <pc:docMk/>
          <pc:sldMk cId="0" sldId="526"/>
        </pc:sldMkLst>
        <pc:graphicFrameChg chg="mod">
          <ac:chgData name="Anda Apse" userId="7125cb33-5754-451e-84ff-b662df94a0ae" providerId="ADAL" clId="{17B656BC-15B2-4288-8D9B-171BB8A76E00}" dt="2019-05-10T07:17:01.618" v="2639" actId="207"/>
          <ac:graphicFrameMkLst>
            <pc:docMk/>
            <pc:sldMk cId="0" sldId="526"/>
            <ac:graphicFrameMk id="4" creationId="{6621F75E-B904-4726-BE97-D7B7A34D906B}"/>
          </ac:graphicFrameMkLst>
        </pc:graphicFrameChg>
      </pc:sldChg>
      <pc:sldChg chg="add">
        <pc:chgData name="Anda Apse" userId="7125cb33-5754-451e-84ff-b662df94a0ae" providerId="ADAL" clId="{17B656BC-15B2-4288-8D9B-171BB8A76E00}" dt="2019-05-03T06:35:35.177" v="37"/>
        <pc:sldMkLst>
          <pc:docMk/>
          <pc:sldMk cId="0" sldId="527"/>
        </pc:sldMkLst>
      </pc:sldChg>
      <pc:sldChg chg="modSp add">
        <pc:chgData name="Anda Apse" userId="7125cb33-5754-451e-84ff-b662df94a0ae" providerId="ADAL" clId="{17B656BC-15B2-4288-8D9B-171BB8A76E00}" dt="2019-05-10T07:18:38.317" v="2676" actId="207"/>
        <pc:sldMkLst>
          <pc:docMk/>
          <pc:sldMk cId="1225323870" sldId="528"/>
        </pc:sldMkLst>
        <pc:graphicFrameChg chg="modGraphic">
          <ac:chgData name="Anda Apse" userId="7125cb33-5754-451e-84ff-b662df94a0ae" providerId="ADAL" clId="{17B656BC-15B2-4288-8D9B-171BB8A76E00}" dt="2019-05-10T07:18:38.317" v="2676" actId="207"/>
          <ac:graphicFrameMkLst>
            <pc:docMk/>
            <pc:sldMk cId="1225323870" sldId="528"/>
            <ac:graphicFrameMk id="4" creationId="{F985061D-66BA-42A2-8B6F-86B979B82A5E}"/>
          </ac:graphicFrameMkLst>
        </pc:graphicFrameChg>
      </pc:sldChg>
      <pc:sldChg chg="addSp modSp add">
        <pc:chgData name="Anda Apse" userId="7125cb33-5754-451e-84ff-b662df94a0ae" providerId="ADAL" clId="{17B656BC-15B2-4288-8D9B-171BB8A76E00}" dt="2019-05-10T07:18:57.221" v="2678" actId="207"/>
        <pc:sldMkLst>
          <pc:docMk/>
          <pc:sldMk cId="1849349087" sldId="529"/>
        </pc:sldMkLst>
        <pc:spChg chg="add mod">
          <ac:chgData name="Anda Apse" userId="7125cb33-5754-451e-84ff-b662df94a0ae" providerId="ADAL" clId="{17B656BC-15B2-4288-8D9B-171BB8A76E00}" dt="2019-05-10T07:18:57.221" v="2678" actId="207"/>
          <ac:spMkLst>
            <pc:docMk/>
            <pc:sldMk cId="1849349087" sldId="529"/>
            <ac:spMk id="11" creationId="{DB79B618-A57A-4A09-82D5-EA356E7AF4C2}"/>
          </ac:spMkLst>
        </pc:spChg>
        <pc:spChg chg="add mod">
          <ac:chgData name="Anda Apse" userId="7125cb33-5754-451e-84ff-b662df94a0ae" providerId="ADAL" clId="{17B656BC-15B2-4288-8D9B-171BB8A76E00}" dt="2019-05-03T06:56:52.159" v="1522" actId="790"/>
          <ac:spMkLst>
            <pc:docMk/>
            <pc:sldMk cId="1849349087" sldId="529"/>
            <ac:spMk id="12" creationId="{6010A30D-DB5A-47B3-A958-757CE29E34CE}"/>
          </ac:spMkLst>
        </pc:spChg>
        <pc:spChg chg="add mod">
          <ac:chgData name="Anda Apse" userId="7125cb33-5754-451e-84ff-b662df94a0ae" providerId="ADAL" clId="{17B656BC-15B2-4288-8D9B-171BB8A76E00}" dt="2019-05-10T07:18:57.221" v="2678" actId="207"/>
          <ac:spMkLst>
            <pc:docMk/>
            <pc:sldMk cId="1849349087" sldId="529"/>
            <ac:spMk id="13" creationId="{452A31EB-E570-4C26-AE0B-0D9F181709C8}"/>
          </ac:spMkLst>
        </pc:spChg>
        <pc:spChg chg="add mod">
          <ac:chgData name="Anda Apse" userId="7125cb33-5754-451e-84ff-b662df94a0ae" providerId="ADAL" clId="{17B656BC-15B2-4288-8D9B-171BB8A76E00}" dt="2019-05-03T06:56:56.476" v="1523" actId="790"/>
          <ac:spMkLst>
            <pc:docMk/>
            <pc:sldMk cId="1849349087" sldId="529"/>
            <ac:spMk id="14" creationId="{25D7FAF9-8E9B-4D4C-B30D-B5479E1264CF}"/>
          </ac:spMkLst>
        </pc:spChg>
        <pc:spChg chg="add mod">
          <ac:chgData name="Anda Apse" userId="7125cb33-5754-451e-84ff-b662df94a0ae" providerId="ADAL" clId="{17B656BC-15B2-4288-8D9B-171BB8A76E00}" dt="2019-05-10T07:18:57.221" v="2678" actId="207"/>
          <ac:spMkLst>
            <pc:docMk/>
            <pc:sldMk cId="1849349087" sldId="529"/>
            <ac:spMk id="15" creationId="{2B16731E-1F61-4640-8F60-41443D258F0A}"/>
          </ac:spMkLst>
        </pc:spChg>
        <pc:spChg chg="add mod">
          <ac:chgData name="Anda Apse" userId="7125cb33-5754-451e-84ff-b662df94a0ae" providerId="ADAL" clId="{17B656BC-15B2-4288-8D9B-171BB8A76E00}" dt="2019-05-03T08:20:24.985" v="2570" actId="20577"/>
          <ac:spMkLst>
            <pc:docMk/>
            <pc:sldMk cId="1849349087" sldId="529"/>
            <ac:spMk id="16" creationId="{574AD626-B3E8-40E1-BE98-C3C75CCA8A57}"/>
          </ac:spMkLst>
        </pc:spChg>
      </pc:sldChg>
      <pc:sldChg chg="modSp add">
        <pc:chgData name="Anda Apse" userId="7125cb33-5754-451e-84ff-b662df94a0ae" providerId="ADAL" clId="{17B656BC-15B2-4288-8D9B-171BB8A76E00}" dt="2019-05-10T07:19:07.286" v="2680" actId="207"/>
        <pc:sldMkLst>
          <pc:docMk/>
          <pc:sldMk cId="184878957" sldId="530"/>
        </pc:sldMkLst>
        <pc:spChg chg="mod">
          <ac:chgData name="Anda Apse" userId="7125cb33-5754-451e-84ff-b662df94a0ae" providerId="ADAL" clId="{17B656BC-15B2-4288-8D9B-171BB8A76E00}" dt="2019-05-10T07:19:07.286" v="2680" actId="207"/>
          <ac:spMkLst>
            <pc:docMk/>
            <pc:sldMk cId="184878957" sldId="530"/>
            <ac:spMk id="11" creationId="{DB79B618-A57A-4A09-82D5-EA356E7AF4C2}"/>
          </ac:spMkLst>
        </pc:spChg>
        <pc:spChg chg="mod">
          <ac:chgData name="Anda Apse" userId="7125cb33-5754-451e-84ff-b662df94a0ae" providerId="ADAL" clId="{17B656BC-15B2-4288-8D9B-171BB8A76E00}" dt="2019-05-03T08:18:57.528" v="2563" actId="790"/>
          <ac:spMkLst>
            <pc:docMk/>
            <pc:sldMk cId="184878957" sldId="530"/>
            <ac:spMk id="12" creationId="{6010A30D-DB5A-47B3-A958-757CE29E34CE}"/>
          </ac:spMkLst>
        </pc:spChg>
        <pc:spChg chg="mod">
          <ac:chgData name="Anda Apse" userId="7125cb33-5754-451e-84ff-b662df94a0ae" providerId="ADAL" clId="{17B656BC-15B2-4288-8D9B-171BB8A76E00}" dt="2019-05-10T07:19:07.286" v="2680" actId="207"/>
          <ac:spMkLst>
            <pc:docMk/>
            <pc:sldMk cId="184878957" sldId="530"/>
            <ac:spMk id="13" creationId="{452A31EB-E570-4C26-AE0B-0D9F181709C8}"/>
          </ac:spMkLst>
        </pc:spChg>
        <pc:spChg chg="mod">
          <ac:chgData name="Anda Apse" userId="7125cb33-5754-451e-84ff-b662df94a0ae" providerId="ADAL" clId="{17B656BC-15B2-4288-8D9B-171BB8A76E00}" dt="2019-05-03T08:19:11.812" v="2565" actId="20577"/>
          <ac:spMkLst>
            <pc:docMk/>
            <pc:sldMk cId="184878957" sldId="530"/>
            <ac:spMk id="14" creationId="{25D7FAF9-8E9B-4D4C-B30D-B5479E1264CF}"/>
          </ac:spMkLst>
        </pc:spChg>
        <pc:spChg chg="mod">
          <ac:chgData name="Anda Apse" userId="7125cb33-5754-451e-84ff-b662df94a0ae" providerId="ADAL" clId="{17B656BC-15B2-4288-8D9B-171BB8A76E00}" dt="2019-05-10T07:19:07.286" v="2680" actId="207"/>
          <ac:spMkLst>
            <pc:docMk/>
            <pc:sldMk cId="184878957" sldId="530"/>
            <ac:spMk id="15" creationId="{2B16731E-1F61-4640-8F60-41443D258F0A}"/>
          </ac:spMkLst>
        </pc:spChg>
        <pc:spChg chg="mod">
          <ac:chgData name="Anda Apse" userId="7125cb33-5754-451e-84ff-b662df94a0ae" providerId="ADAL" clId="{17B656BC-15B2-4288-8D9B-171BB8A76E00}" dt="2019-05-03T08:18:49.349" v="2561" actId="790"/>
          <ac:spMkLst>
            <pc:docMk/>
            <pc:sldMk cId="184878957" sldId="530"/>
            <ac:spMk id="16" creationId="{574AD626-B3E8-40E1-BE98-C3C75CCA8A5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505AD-6912-4499-BD0B-ADFDEC893CF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2BF838E-F4AB-4156-B5F3-2A9A93F7AED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Why Intervention logic is needed?</a:t>
          </a:r>
        </a:p>
      </dgm:t>
    </dgm:pt>
    <dgm:pt modelId="{B509AAB4-7076-4BCC-85BD-58866AD9E7E2}" type="parTrans" cxnId="{247E59D5-3603-47DE-BF02-C1BC9C3773CE}">
      <dgm:prSet/>
      <dgm:spPr/>
      <dgm:t>
        <a:bodyPr/>
        <a:lstStyle/>
        <a:p>
          <a:endParaRPr lang="en-GB"/>
        </a:p>
      </dgm:t>
    </dgm:pt>
    <dgm:pt modelId="{7CA96CB7-7AA2-4DCC-8362-B585970097F7}" type="sibTrans" cxnId="{247E59D5-3603-47DE-BF02-C1BC9C3773CE}">
      <dgm:prSet/>
      <dgm:spPr/>
      <dgm:t>
        <a:bodyPr/>
        <a:lstStyle/>
        <a:p>
          <a:endParaRPr lang="en-GB"/>
        </a:p>
      </dgm:t>
    </dgm:pt>
    <dgm:pt modelId="{727E4937-DCEE-4A19-A145-3888C4E69A49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To measure project’s contribution to Programme </a:t>
          </a:r>
        </a:p>
      </dgm:t>
    </dgm:pt>
    <dgm:pt modelId="{6D66DBD4-8A69-4708-89B1-BBD0F243BB4C}" type="parTrans" cxnId="{4233EDD5-CEC1-41A3-A418-C4CDFE582ABF}">
      <dgm:prSet/>
      <dgm:spPr/>
      <dgm:t>
        <a:bodyPr/>
        <a:lstStyle/>
        <a:p>
          <a:endParaRPr lang="en-GB"/>
        </a:p>
      </dgm:t>
    </dgm:pt>
    <dgm:pt modelId="{2D43CB85-8B60-4042-ACDA-24B248AC976C}" type="sibTrans" cxnId="{4233EDD5-CEC1-41A3-A418-C4CDFE582ABF}">
      <dgm:prSet/>
      <dgm:spPr/>
      <dgm:t>
        <a:bodyPr/>
        <a:lstStyle/>
        <a:p>
          <a:endParaRPr lang="en-GB"/>
        </a:p>
      </dgm:t>
    </dgm:pt>
    <dgm:pt modelId="{7C71CC85-A28A-4F4D-9334-A9D46EAC9FE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To ensure result-oriented approach</a:t>
          </a:r>
        </a:p>
      </dgm:t>
    </dgm:pt>
    <dgm:pt modelId="{5ED897E8-B907-4787-93A3-7FFDAD52DE06}" type="parTrans" cxnId="{C9D4459F-5EDB-4DD1-AAD3-271ABCC38438}">
      <dgm:prSet/>
      <dgm:spPr/>
      <dgm:t>
        <a:bodyPr/>
        <a:lstStyle/>
        <a:p>
          <a:endParaRPr lang="en-GB"/>
        </a:p>
      </dgm:t>
    </dgm:pt>
    <dgm:pt modelId="{78145135-EFF6-404E-82C0-8D474AFF2072}" type="sibTrans" cxnId="{C9D4459F-5EDB-4DD1-AAD3-271ABCC38438}">
      <dgm:prSet/>
      <dgm:spPr/>
      <dgm:t>
        <a:bodyPr/>
        <a:lstStyle/>
        <a:p>
          <a:endParaRPr lang="en-GB"/>
        </a:p>
      </dgm:t>
    </dgm:pt>
    <dgm:pt modelId="{37946FC5-57DD-40E7-B9A9-ECB36B7704F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To guide through the whole process – from idea to actual outputs</a:t>
          </a:r>
        </a:p>
      </dgm:t>
    </dgm:pt>
    <dgm:pt modelId="{E462D5EC-7CA5-402D-8DA7-32144A421450}" type="parTrans" cxnId="{738450B1-D55D-4CD1-B763-D1EAEB012A8D}">
      <dgm:prSet/>
      <dgm:spPr/>
      <dgm:t>
        <a:bodyPr/>
        <a:lstStyle/>
        <a:p>
          <a:endParaRPr lang="en-GB"/>
        </a:p>
      </dgm:t>
    </dgm:pt>
    <dgm:pt modelId="{2A50BE43-36B6-4BE6-9D01-D85CEE517E1F}" type="sibTrans" cxnId="{738450B1-D55D-4CD1-B763-D1EAEB012A8D}">
      <dgm:prSet/>
      <dgm:spPr/>
      <dgm:t>
        <a:bodyPr/>
        <a:lstStyle/>
        <a:p>
          <a:endParaRPr lang="en-GB"/>
        </a:p>
      </dgm:t>
    </dgm:pt>
    <dgm:pt modelId="{D2685F85-6B7F-4052-A3B4-F1CCC15CF05E}" type="pres">
      <dgm:prSet presAssocID="{FA3505AD-6912-4499-BD0B-ADFDEC893C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635310-8FC9-46F4-A25D-CA9F4C3A5DE4}" type="pres">
      <dgm:prSet presAssocID="{C2BF838E-F4AB-4156-B5F3-2A9A93F7AEDB}" presName="centerShape" presStyleLbl="node0" presStyleIdx="0" presStyleCnt="1"/>
      <dgm:spPr/>
      <dgm:t>
        <a:bodyPr/>
        <a:lstStyle/>
        <a:p>
          <a:endParaRPr lang="en-US"/>
        </a:p>
      </dgm:t>
    </dgm:pt>
    <dgm:pt modelId="{6424464A-C4DA-4B0B-80CC-B1A082B0271A}" type="pres">
      <dgm:prSet presAssocID="{6D66DBD4-8A69-4708-89B1-BBD0F243BB4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CB8A8E4-533E-4BFB-837A-3EB02B28DB6D}" type="pres">
      <dgm:prSet presAssocID="{727E4937-DCEE-4A19-A145-3888C4E69A4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E8667-584E-49AB-9C9D-9FF4C13DCD11}" type="pres">
      <dgm:prSet presAssocID="{5ED897E8-B907-4787-93A3-7FFDAD52DE0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80AA1127-5FB6-44EB-9397-119367EB7927}" type="pres">
      <dgm:prSet presAssocID="{7C71CC85-A28A-4F4D-9334-A9D46EAC9F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64AFE-48BC-4E45-9FF0-AB3AF6C306B5}" type="pres">
      <dgm:prSet presAssocID="{E462D5EC-7CA5-402D-8DA7-32144A42145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0F3BBB1-D021-49F1-8F61-7C5CFE71EA26}" type="pres">
      <dgm:prSet presAssocID="{37946FC5-57DD-40E7-B9A9-ECB36B7704F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1C0DE1-7421-4B2F-94AC-ACAC3060545B}" type="presOf" srcId="{5ED897E8-B907-4787-93A3-7FFDAD52DE06}" destId="{A68E8667-584E-49AB-9C9D-9FF4C13DCD11}" srcOrd="0" destOrd="0" presId="urn:microsoft.com/office/officeart/2005/8/layout/radial4"/>
    <dgm:cxn modelId="{8073B5F7-7099-44E9-B04D-4B6E1422B798}" type="presOf" srcId="{C2BF838E-F4AB-4156-B5F3-2A9A93F7AEDB}" destId="{5D635310-8FC9-46F4-A25D-CA9F4C3A5DE4}" srcOrd="0" destOrd="0" presId="urn:microsoft.com/office/officeart/2005/8/layout/radial4"/>
    <dgm:cxn modelId="{738450B1-D55D-4CD1-B763-D1EAEB012A8D}" srcId="{C2BF838E-F4AB-4156-B5F3-2A9A93F7AEDB}" destId="{37946FC5-57DD-40E7-B9A9-ECB36B7704F1}" srcOrd="2" destOrd="0" parTransId="{E462D5EC-7CA5-402D-8DA7-32144A421450}" sibTransId="{2A50BE43-36B6-4BE6-9D01-D85CEE517E1F}"/>
    <dgm:cxn modelId="{4233EDD5-CEC1-41A3-A418-C4CDFE582ABF}" srcId="{C2BF838E-F4AB-4156-B5F3-2A9A93F7AEDB}" destId="{727E4937-DCEE-4A19-A145-3888C4E69A49}" srcOrd="0" destOrd="0" parTransId="{6D66DBD4-8A69-4708-89B1-BBD0F243BB4C}" sibTransId="{2D43CB85-8B60-4042-ACDA-24B248AC976C}"/>
    <dgm:cxn modelId="{39E8382D-EA0C-4C47-A59D-07C9EEA1E92B}" type="presOf" srcId="{6D66DBD4-8A69-4708-89B1-BBD0F243BB4C}" destId="{6424464A-C4DA-4B0B-80CC-B1A082B0271A}" srcOrd="0" destOrd="0" presId="urn:microsoft.com/office/officeart/2005/8/layout/radial4"/>
    <dgm:cxn modelId="{F1E27AD6-3129-4036-A3D4-885969F24430}" type="presOf" srcId="{E462D5EC-7CA5-402D-8DA7-32144A421450}" destId="{09264AFE-48BC-4E45-9FF0-AB3AF6C306B5}" srcOrd="0" destOrd="0" presId="urn:microsoft.com/office/officeart/2005/8/layout/radial4"/>
    <dgm:cxn modelId="{F3B2ABE8-EFC5-429F-9743-53A80F5E71CC}" type="presOf" srcId="{FA3505AD-6912-4499-BD0B-ADFDEC893CFE}" destId="{D2685F85-6B7F-4052-A3B4-F1CCC15CF05E}" srcOrd="0" destOrd="0" presId="urn:microsoft.com/office/officeart/2005/8/layout/radial4"/>
    <dgm:cxn modelId="{E57CF48B-4195-4116-83B9-10CB1E18375F}" type="presOf" srcId="{7C71CC85-A28A-4F4D-9334-A9D46EAC9FE4}" destId="{80AA1127-5FB6-44EB-9397-119367EB7927}" srcOrd="0" destOrd="0" presId="urn:microsoft.com/office/officeart/2005/8/layout/radial4"/>
    <dgm:cxn modelId="{C9D4459F-5EDB-4DD1-AAD3-271ABCC38438}" srcId="{C2BF838E-F4AB-4156-B5F3-2A9A93F7AEDB}" destId="{7C71CC85-A28A-4F4D-9334-A9D46EAC9FE4}" srcOrd="1" destOrd="0" parTransId="{5ED897E8-B907-4787-93A3-7FFDAD52DE06}" sibTransId="{78145135-EFF6-404E-82C0-8D474AFF2072}"/>
    <dgm:cxn modelId="{ED09DAE1-9659-4D3E-AD2B-71CFB2524136}" type="presOf" srcId="{37946FC5-57DD-40E7-B9A9-ECB36B7704F1}" destId="{70F3BBB1-D021-49F1-8F61-7C5CFE71EA26}" srcOrd="0" destOrd="0" presId="urn:microsoft.com/office/officeart/2005/8/layout/radial4"/>
    <dgm:cxn modelId="{247E59D5-3603-47DE-BF02-C1BC9C3773CE}" srcId="{FA3505AD-6912-4499-BD0B-ADFDEC893CFE}" destId="{C2BF838E-F4AB-4156-B5F3-2A9A93F7AEDB}" srcOrd="0" destOrd="0" parTransId="{B509AAB4-7076-4BCC-85BD-58866AD9E7E2}" sibTransId="{7CA96CB7-7AA2-4DCC-8362-B585970097F7}"/>
    <dgm:cxn modelId="{9B0D23B3-CE4C-48BF-934A-1A04B6741349}" type="presOf" srcId="{727E4937-DCEE-4A19-A145-3888C4E69A49}" destId="{9CB8A8E4-533E-4BFB-837A-3EB02B28DB6D}" srcOrd="0" destOrd="0" presId="urn:microsoft.com/office/officeart/2005/8/layout/radial4"/>
    <dgm:cxn modelId="{9B974760-84F3-4A7C-B474-F90551B23B6B}" type="presParOf" srcId="{D2685F85-6B7F-4052-A3B4-F1CCC15CF05E}" destId="{5D635310-8FC9-46F4-A25D-CA9F4C3A5DE4}" srcOrd="0" destOrd="0" presId="urn:microsoft.com/office/officeart/2005/8/layout/radial4"/>
    <dgm:cxn modelId="{F6E40A5F-AFEF-4208-90CF-6A5A4B0B5709}" type="presParOf" srcId="{D2685F85-6B7F-4052-A3B4-F1CCC15CF05E}" destId="{6424464A-C4DA-4B0B-80CC-B1A082B0271A}" srcOrd="1" destOrd="0" presId="urn:microsoft.com/office/officeart/2005/8/layout/radial4"/>
    <dgm:cxn modelId="{2D52FD1E-AA51-4DEE-BAC6-491DA71619B8}" type="presParOf" srcId="{D2685F85-6B7F-4052-A3B4-F1CCC15CF05E}" destId="{9CB8A8E4-533E-4BFB-837A-3EB02B28DB6D}" srcOrd="2" destOrd="0" presId="urn:microsoft.com/office/officeart/2005/8/layout/radial4"/>
    <dgm:cxn modelId="{E42B35B5-2511-4EAC-83C5-919FF71BA88A}" type="presParOf" srcId="{D2685F85-6B7F-4052-A3B4-F1CCC15CF05E}" destId="{A68E8667-584E-49AB-9C9D-9FF4C13DCD11}" srcOrd="3" destOrd="0" presId="urn:microsoft.com/office/officeart/2005/8/layout/radial4"/>
    <dgm:cxn modelId="{8D8A5296-99B7-4430-85D7-9F4EDAE6396B}" type="presParOf" srcId="{D2685F85-6B7F-4052-A3B4-F1CCC15CF05E}" destId="{80AA1127-5FB6-44EB-9397-119367EB7927}" srcOrd="4" destOrd="0" presId="urn:microsoft.com/office/officeart/2005/8/layout/radial4"/>
    <dgm:cxn modelId="{79F99B2A-ECF2-4F15-B520-AB571237429D}" type="presParOf" srcId="{D2685F85-6B7F-4052-A3B4-F1CCC15CF05E}" destId="{09264AFE-48BC-4E45-9FF0-AB3AF6C306B5}" srcOrd="5" destOrd="0" presId="urn:microsoft.com/office/officeart/2005/8/layout/radial4"/>
    <dgm:cxn modelId="{F9D67AD1-960C-49AF-AC5E-A790CC4B54C1}" type="presParOf" srcId="{D2685F85-6B7F-4052-A3B4-F1CCC15CF05E}" destId="{70F3BBB1-D021-49F1-8F61-7C5CFE71EA2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3505AD-6912-4499-BD0B-ADFDEC893CF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2BF838E-F4AB-4156-B5F3-2A9A93F7AED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Therefore...</a:t>
          </a:r>
        </a:p>
      </dgm:t>
    </dgm:pt>
    <dgm:pt modelId="{B509AAB4-7076-4BCC-85BD-58866AD9E7E2}" type="parTrans" cxnId="{247E59D5-3603-47DE-BF02-C1BC9C3773CE}">
      <dgm:prSet/>
      <dgm:spPr/>
      <dgm:t>
        <a:bodyPr/>
        <a:lstStyle/>
        <a:p>
          <a:endParaRPr lang="en-GB"/>
        </a:p>
      </dgm:t>
    </dgm:pt>
    <dgm:pt modelId="{7CA96CB7-7AA2-4DCC-8362-B585970097F7}" type="sibTrans" cxnId="{247E59D5-3603-47DE-BF02-C1BC9C3773CE}">
      <dgm:prSet/>
      <dgm:spPr/>
      <dgm:t>
        <a:bodyPr/>
        <a:lstStyle/>
        <a:p>
          <a:endParaRPr lang="en-GB"/>
        </a:p>
      </dgm:t>
    </dgm:pt>
    <dgm:pt modelId="{727E4937-DCEE-4A19-A145-3888C4E69A49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Project’s intervention logic has to mirror Programme’s intervention logic</a:t>
          </a:r>
        </a:p>
      </dgm:t>
    </dgm:pt>
    <dgm:pt modelId="{6D66DBD4-8A69-4708-89B1-BBD0F243BB4C}" type="parTrans" cxnId="{4233EDD5-CEC1-41A3-A418-C4CDFE582ABF}">
      <dgm:prSet/>
      <dgm:spPr/>
      <dgm:t>
        <a:bodyPr/>
        <a:lstStyle/>
        <a:p>
          <a:endParaRPr lang="en-GB"/>
        </a:p>
      </dgm:t>
    </dgm:pt>
    <dgm:pt modelId="{2D43CB85-8B60-4042-ACDA-24B248AC976C}" type="sibTrans" cxnId="{4233EDD5-CEC1-41A3-A418-C4CDFE582ABF}">
      <dgm:prSet/>
      <dgm:spPr/>
      <dgm:t>
        <a:bodyPr/>
        <a:lstStyle/>
        <a:p>
          <a:endParaRPr lang="en-GB"/>
        </a:p>
      </dgm:t>
    </dgm:pt>
    <dgm:pt modelId="{7C71CC85-A28A-4F4D-9334-A9D46EAC9FE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Objectives, outputs, results etc. have to be </a:t>
          </a:r>
          <a:r>
            <a:rPr lang="lv-LV" b="1" noProof="0" dirty="0" err="1">
              <a:solidFill>
                <a:schemeClr val="tx1"/>
              </a:solidFill>
            </a:rPr>
            <a:t>measurable</a:t>
          </a:r>
          <a:endParaRPr lang="en-GB" b="1" noProof="0" dirty="0">
            <a:solidFill>
              <a:schemeClr val="tx1"/>
            </a:solidFill>
          </a:endParaRPr>
        </a:p>
      </dgm:t>
    </dgm:pt>
    <dgm:pt modelId="{5ED897E8-B907-4787-93A3-7FFDAD52DE06}" type="parTrans" cxnId="{C9D4459F-5EDB-4DD1-AAD3-271ABCC38438}">
      <dgm:prSet/>
      <dgm:spPr/>
      <dgm:t>
        <a:bodyPr/>
        <a:lstStyle/>
        <a:p>
          <a:endParaRPr lang="en-GB"/>
        </a:p>
      </dgm:t>
    </dgm:pt>
    <dgm:pt modelId="{78145135-EFF6-404E-82C0-8D474AFF2072}" type="sibTrans" cxnId="{C9D4459F-5EDB-4DD1-AAD3-271ABCC38438}">
      <dgm:prSet/>
      <dgm:spPr/>
      <dgm:t>
        <a:bodyPr/>
        <a:lstStyle/>
        <a:p>
          <a:endParaRPr lang="en-GB"/>
        </a:p>
      </dgm:t>
    </dgm:pt>
    <dgm:pt modelId="{37946FC5-57DD-40E7-B9A9-ECB36B7704F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Intervention logic applies to the whole process – from objectives to results</a:t>
          </a:r>
        </a:p>
      </dgm:t>
    </dgm:pt>
    <dgm:pt modelId="{E462D5EC-7CA5-402D-8DA7-32144A421450}" type="parTrans" cxnId="{738450B1-D55D-4CD1-B763-D1EAEB012A8D}">
      <dgm:prSet/>
      <dgm:spPr/>
      <dgm:t>
        <a:bodyPr/>
        <a:lstStyle/>
        <a:p>
          <a:endParaRPr lang="en-GB"/>
        </a:p>
      </dgm:t>
    </dgm:pt>
    <dgm:pt modelId="{2A50BE43-36B6-4BE6-9D01-D85CEE517E1F}" type="sibTrans" cxnId="{738450B1-D55D-4CD1-B763-D1EAEB012A8D}">
      <dgm:prSet/>
      <dgm:spPr/>
      <dgm:t>
        <a:bodyPr/>
        <a:lstStyle/>
        <a:p>
          <a:endParaRPr lang="en-GB"/>
        </a:p>
      </dgm:t>
    </dgm:pt>
    <dgm:pt modelId="{D2685F85-6B7F-4052-A3B4-F1CCC15CF05E}" type="pres">
      <dgm:prSet presAssocID="{FA3505AD-6912-4499-BD0B-ADFDEC893C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635310-8FC9-46F4-A25D-CA9F4C3A5DE4}" type="pres">
      <dgm:prSet presAssocID="{C2BF838E-F4AB-4156-B5F3-2A9A93F7AEDB}" presName="centerShape" presStyleLbl="node0" presStyleIdx="0" presStyleCnt="1"/>
      <dgm:spPr/>
      <dgm:t>
        <a:bodyPr/>
        <a:lstStyle/>
        <a:p>
          <a:endParaRPr lang="en-US"/>
        </a:p>
      </dgm:t>
    </dgm:pt>
    <dgm:pt modelId="{6424464A-C4DA-4B0B-80CC-B1A082B0271A}" type="pres">
      <dgm:prSet presAssocID="{6D66DBD4-8A69-4708-89B1-BBD0F243BB4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CB8A8E4-533E-4BFB-837A-3EB02B28DB6D}" type="pres">
      <dgm:prSet presAssocID="{727E4937-DCEE-4A19-A145-3888C4E69A4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E8667-584E-49AB-9C9D-9FF4C13DCD11}" type="pres">
      <dgm:prSet presAssocID="{5ED897E8-B907-4787-93A3-7FFDAD52DE0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80AA1127-5FB6-44EB-9397-119367EB7927}" type="pres">
      <dgm:prSet presAssocID="{7C71CC85-A28A-4F4D-9334-A9D46EAC9F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64AFE-48BC-4E45-9FF0-AB3AF6C306B5}" type="pres">
      <dgm:prSet presAssocID="{E462D5EC-7CA5-402D-8DA7-32144A42145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0F3BBB1-D021-49F1-8F61-7C5CFE71EA26}" type="pres">
      <dgm:prSet presAssocID="{37946FC5-57DD-40E7-B9A9-ECB36B7704F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1C0DE1-7421-4B2F-94AC-ACAC3060545B}" type="presOf" srcId="{5ED897E8-B907-4787-93A3-7FFDAD52DE06}" destId="{A68E8667-584E-49AB-9C9D-9FF4C13DCD11}" srcOrd="0" destOrd="0" presId="urn:microsoft.com/office/officeart/2005/8/layout/radial4"/>
    <dgm:cxn modelId="{8073B5F7-7099-44E9-B04D-4B6E1422B798}" type="presOf" srcId="{C2BF838E-F4AB-4156-B5F3-2A9A93F7AEDB}" destId="{5D635310-8FC9-46F4-A25D-CA9F4C3A5DE4}" srcOrd="0" destOrd="0" presId="urn:microsoft.com/office/officeart/2005/8/layout/radial4"/>
    <dgm:cxn modelId="{738450B1-D55D-4CD1-B763-D1EAEB012A8D}" srcId="{C2BF838E-F4AB-4156-B5F3-2A9A93F7AEDB}" destId="{37946FC5-57DD-40E7-B9A9-ECB36B7704F1}" srcOrd="2" destOrd="0" parTransId="{E462D5EC-7CA5-402D-8DA7-32144A421450}" sibTransId="{2A50BE43-36B6-4BE6-9D01-D85CEE517E1F}"/>
    <dgm:cxn modelId="{4233EDD5-CEC1-41A3-A418-C4CDFE582ABF}" srcId="{C2BF838E-F4AB-4156-B5F3-2A9A93F7AEDB}" destId="{727E4937-DCEE-4A19-A145-3888C4E69A49}" srcOrd="0" destOrd="0" parTransId="{6D66DBD4-8A69-4708-89B1-BBD0F243BB4C}" sibTransId="{2D43CB85-8B60-4042-ACDA-24B248AC976C}"/>
    <dgm:cxn modelId="{39E8382D-EA0C-4C47-A59D-07C9EEA1E92B}" type="presOf" srcId="{6D66DBD4-8A69-4708-89B1-BBD0F243BB4C}" destId="{6424464A-C4DA-4B0B-80CC-B1A082B0271A}" srcOrd="0" destOrd="0" presId="urn:microsoft.com/office/officeart/2005/8/layout/radial4"/>
    <dgm:cxn modelId="{F1E27AD6-3129-4036-A3D4-885969F24430}" type="presOf" srcId="{E462D5EC-7CA5-402D-8DA7-32144A421450}" destId="{09264AFE-48BC-4E45-9FF0-AB3AF6C306B5}" srcOrd="0" destOrd="0" presId="urn:microsoft.com/office/officeart/2005/8/layout/radial4"/>
    <dgm:cxn modelId="{F3B2ABE8-EFC5-429F-9743-53A80F5E71CC}" type="presOf" srcId="{FA3505AD-6912-4499-BD0B-ADFDEC893CFE}" destId="{D2685F85-6B7F-4052-A3B4-F1CCC15CF05E}" srcOrd="0" destOrd="0" presId="urn:microsoft.com/office/officeart/2005/8/layout/radial4"/>
    <dgm:cxn modelId="{E57CF48B-4195-4116-83B9-10CB1E18375F}" type="presOf" srcId="{7C71CC85-A28A-4F4D-9334-A9D46EAC9FE4}" destId="{80AA1127-5FB6-44EB-9397-119367EB7927}" srcOrd="0" destOrd="0" presId="urn:microsoft.com/office/officeart/2005/8/layout/radial4"/>
    <dgm:cxn modelId="{C9D4459F-5EDB-4DD1-AAD3-271ABCC38438}" srcId="{C2BF838E-F4AB-4156-B5F3-2A9A93F7AEDB}" destId="{7C71CC85-A28A-4F4D-9334-A9D46EAC9FE4}" srcOrd="1" destOrd="0" parTransId="{5ED897E8-B907-4787-93A3-7FFDAD52DE06}" sibTransId="{78145135-EFF6-404E-82C0-8D474AFF2072}"/>
    <dgm:cxn modelId="{ED09DAE1-9659-4D3E-AD2B-71CFB2524136}" type="presOf" srcId="{37946FC5-57DD-40E7-B9A9-ECB36B7704F1}" destId="{70F3BBB1-D021-49F1-8F61-7C5CFE71EA26}" srcOrd="0" destOrd="0" presId="urn:microsoft.com/office/officeart/2005/8/layout/radial4"/>
    <dgm:cxn modelId="{247E59D5-3603-47DE-BF02-C1BC9C3773CE}" srcId="{FA3505AD-6912-4499-BD0B-ADFDEC893CFE}" destId="{C2BF838E-F4AB-4156-B5F3-2A9A93F7AEDB}" srcOrd="0" destOrd="0" parTransId="{B509AAB4-7076-4BCC-85BD-58866AD9E7E2}" sibTransId="{7CA96CB7-7AA2-4DCC-8362-B585970097F7}"/>
    <dgm:cxn modelId="{9B0D23B3-CE4C-48BF-934A-1A04B6741349}" type="presOf" srcId="{727E4937-DCEE-4A19-A145-3888C4E69A49}" destId="{9CB8A8E4-533E-4BFB-837A-3EB02B28DB6D}" srcOrd="0" destOrd="0" presId="urn:microsoft.com/office/officeart/2005/8/layout/radial4"/>
    <dgm:cxn modelId="{9B974760-84F3-4A7C-B474-F90551B23B6B}" type="presParOf" srcId="{D2685F85-6B7F-4052-A3B4-F1CCC15CF05E}" destId="{5D635310-8FC9-46F4-A25D-CA9F4C3A5DE4}" srcOrd="0" destOrd="0" presId="urn:microsoft.com/office/officeart/2005/8/layout/radial4"/>
    <dgm:cxn modelId="{F6E40A5F-AFEF-4208-90CF-6A5A4B0B5709}" type="presParOf" srcId="{D2685F85-6B7F-4052-A3B4-F1CCC15CF05E}" destId="{6424464A-C4DA-4B0B-80CC-B1A082B0271A}" srcOrd="1" destOrd="0" presId="urn:microsoft.com/office/officeart/2005/8/layout/radial4"/>
    <dgm:cxn modelId="{2D52FD1E-AA51-4DEE-BAC6-491DA71619B8}" type="presParOf" srcId="{D2685F85-6B7F-4052-A3B4-F1CCC15CF05E}" destId="{9CB8A8E4-533E-4BFB-837A-3EB02B28DB6D}" srcOrd="2" destOrd="0" presId="urn:microsoft.com/office/officeart/2005/8/layout/radial4"/>
    <dgm:cxn modelId="{E42B35B5-2511-4EAC-83C5-919FF71BA88A}" type="presParOf" srcId="{D2685F85-6B7F-4052-A3B4-F1CCC15CF05E}" destId="{A68E8667-584E-49AB-9C9D-9FF4C13DCD11}" srcOrd="3" destOrd="0" presId="urn:microsoft.com/office/officeart/2005/8/layout/radial4"/>
    <dgm:cxn modelId="{8D8A5296-99B7-4430-85D7-9F4EDAE6396B}" type="presParOf" srcId="{D2685F85-6B7F-4052-A3B4-F1CCC15CF05E}" destId="{80AA1127-5FB6-44EB-9397-119367EB7927}" srcOrd="4" destOrd="0" presId="urn:microsoft.com/office/officeart/2005/8/layout/radial4"/>
    <dgm:cxn modelId="{79F99B2A-ECF2-4F15-B520-AB571237429D}" type="presParOf" srcId="{D2685F85-6B7F-4052-A3B4-F1CCC15CF05E}" destId="{09264AFE-48BC-4E45-9FF0-AB3AF6C306B5}" srcOrd="5" destOrd="0" presId="urn:microsoft.com/office/officeart/2005/8/layout/radial4"/>
    <dgm:cxn modelId="{F9D67AD1-960C-49AF-AC5E-A790CC4B54C1}" type="presParOf" srcId="{D2685F85-6B7F-4052-A3B4-F1CCC15CF05E}" destId="{70F3BBB1-D021-49F1-8F61-7C5CFE71EA2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F9C679-E0F0-4AFC-81B8-8DB6EF263C78}" type="doc">
      <dgm:prSet loTypeId="urn:microsoft.com/office/officeart/2005/8/layout/process3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93226EF6-8E5F-40FD-A55E-03C6E1478A9A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Project idea</a:t>
          </a:r>
        </a:p>
      </dgm:t>
    </dgm:pt>
    <dgm:pt modelId="{7BF5A7D7-9612-4579-8C60-512A875B24AC}" type="parTrans" cxnId="{D5D9A85C-53B6-46A8-8B67-6CE99BCC41A3}">
      <dgm:prSet/>
      <dgm:spPr/>
      <dgm:t>
        <a:bodyPr/>
        <a:lstStyle/>
        <a:p>
          <a:endParaRPr lang="en-GB"/>
        </a:p>
      </dgm:t>
    </dgm:pt>
    <dgm:pt modelId="{A7741406-2F2C-49FD-BA7C-6F75744D5432}" type="sibTrans" cxnId="{D5D9A85C-53B6-46A8-8B67-6CE99BCC41A3}">
      <dgm:prSet/>
      <dgm:spPr/>
      <dgm:t>
        <a:bodyPr/>
        <a:lstStyle/>
        <a:p>
          <a:endParaRPr lang="en-GB"/>
        </a:p>
      </dgm:t>
    </dgm:pt>
    <dgm:pt modelId="{25550AC8-45E0-4E25-84B3-47EC230F575A}">
      <dgm:prSet phldrT="[Text]" custT="1"/>
      <dgm:spPr/>
      <dgm:t>
        <a:bodyPr/>
        <a:lstStyle/>
        <a:p>
          <a:r>
            <a:rPr lang="en-GB" sz="1800" noProof="0" dirty="0">
              <a:solidFill>
                <a:schemeClr val="tx1"/>
              </a:solidFill>
            </a:rPr>
            <a:t>What are our common needs and potentials?</a:t>
          </a:r>
        </a:p>
      </dgm:t>
    </dgm:pt>
    <dgm:pt modelId="{917F5434-147C-4C92-9C41-A817799B1692}" type="parTrans" cxnId="{EB930CC8-AB73-40CD-BD76-4CD3078D28EF}">
      <dgm:prSet/>
      <dgm:spPr/>
      <dgm:t>
        <a:bodyPr/>
        <a:lstStyle/>
        <a:p>
          <a:endParaRPr lang="en-GB"/>
        </a:p>
      </dgm:t>
    </dgm:pt>
    <dgm:pt modelId="{7AD8BF19-4EDB-4C9E-B86D-E6968D650E37}" type="sibTrans" cxnId="{EB930CC8-AB73-40CD-BD76-4CD3078D28EF}">
      <dgm:prSet/>
      <dgm:spPr/>
      <dgm:t>
        <a:bodyPr/>
        <a:lstStyle/>
        <a:p>
          <a:endParaRPr lang="en-GB"/>
        </a:p>
      </dgm:t>
    </dgm:pt>
    <dgm:pt modelId="{3F7A6A93-4469-4AE2-88C6-226E14E996F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Project </a:t>
          </a:r>
          <a:r>
            <a:rPr lang="en-GB" b="1" noProof="0" dirty="0" err="1">
              <a:solidFill>
                <a:schemeClr val="tx1"/>
              </a:solidFill>
            </a:rPr>
            <a:t>Objectives&amp;Results</a:t>
          </a:r>
          <a:endParaRPr lang="en-GB" b="1" noProof="0" dirty="0">
            <a:solidFill>
              <a:schemeClr val="tx1"/>
            </a:solidFill>
          </a:endParaRPr>
        </a:p>
      </dgm:t>
    </dgm:pt>
    <dgm:pt modelId="{6DAD4DB1-27F4-4984-9481-131CD55FF681}" type="parTrans" cxnId="{00E01785-72EF-4265-8AA5-2AB6AF9BBCB2}">
      <dgm:prSet/>
      <dgm:spPr/>
      <dgm:t>
        <a:bodyPr/>
        <a:lstStyle/>
        <a:p>
          <a:endParaRPr lang="en-GB"/>
        </a:p>
      </dgm:t>
    </dgm:pt>
    <dgm:pt modelId="{62AFDE55-262E-49C2-9630-F72D23B29DD4}" type="sibTrans" cxnId="{00E01785-72EF-4265-8AA5-2AB6AF9BBCB2}">
      <dgm:prSet/>
      <dgm:spPr/>
      <dgm:t>
        <a:bodyPr/>
        <a:lstStyle/>
        <a:p>
          <a:endParaRPr lang="en-GB"/>
        </a:p>
      </dgm:t>
    </dgm:pt>
    <dgm:pt modelId="{1E52377B-F0EB-4E8C-BF34-D9004AC3213F}">
      <dgm:prSet phldrT="[Text]" custT="1"/>
      <dgm:spPr/>
      <dgm:t>
        <a:bodyPr/>
        <a:lstStyle/>
        <a:p>
          <a:r>
            <a:rPr lang="en-GB" sz="1800" noProof="0" dirty="0">
              <a:solidFill>
                <a:schemeClr val="tx1"/>
              </a:solidFill>
            </a:rPr>
            <a:t>What do we want to change? How it will be different?</a:t>
          </a:r>
        </a:p>
      </dgm:t>
    </dgm:pt>
    <dgm:pt modelId="{3C6F9E95-F93A-4117-B979-15A7BB17034C}" type="parTrans" cxnId="{AC62668E-2614-48CB-AB48-7E1DE2EAF0D6}">
      <dgm:prSet/>
      <dgm:spPr/>
      <dgm:t>
        <a:bodyPr/>
        <a:lstStyle/>
        <a:p>
          <a:endParaRPr lang="en-GB"/>
        </a:p>
      </dgm:t>
    </dgm:pt>
    <dgm:pt modelId="{04A5C826-58EF-41CC-929C-27D1EA6E816D}" type="sibTrans" cxnId="{AC62668E-2614-48CB-AB48-7E1DE2EAF0D6}">
      <dgm:prSet/>
      <dgm:spPr/>
      <dgm:t>
        <a:bodyPr/>
        <a:lstStyle/>
        <a:p>
          <a:endParaRPr lang="en-GB"/>
        </a:p>
      </dgm:t>
    </dgm:pt>
    <dgm:pt modelId="{7FD052D6-32B9-4B75-A3B4-111C106BD8CC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Project </a:t>
          </a:r>
          <a:r>
            <a:rPr lang="en-GB" b="1" noProof="0" dirty="0" err="1">
              <a:solidFill>
                <a:schemeClr val="tx1"/>
              </a:solidFill>
            </a:rPr>
            <a:t>Outputs&amp;Indicators</a:t>
          </a:r>
          <a:endParaRPr lang="en-GB" b="1" noProof="0" dirty="0">
            <a:solidFill>
              <a:schemeClr val="tx1"/>
            </a:solidFill>
          </a:endParaRPr>
        </a:p>
      </dgm:t>
    </dgm:pt>
    <dgm:pt modelId="{780897A7-3682-4762-8B48-3A860C53530A}" type="parTrans" cxnId="{932EB64E-176E-4FFF-B2B0-820B56E9C2E0}">
      <dgm:prSet/>
      <dgm:spPr/>
      <dgm:t>
        <a:bodyPr/>
        <a:lstStyle/>
        <a:p>
          <a:endParaRPr lang="en-GB"/>
        </a:p>
      </dgm:t>
    </dgm:pt>
    <dgm:pt modelId="{0E535140-7C8B-4486-8BDA-1C6558FA60DE}" type="sibTrans" cxnId="{932EB64E-176E-4FFF-B2B0-820B56E9C2E0}">
      <dgm:prSet/>
      <dgm:spPr/>
      <dgm:t>
        <a:bodyPr/>
        <a:lstStyle/>
        <a:p>
          <a:endParaRPr lang="en-GB"/>
        </a:p>
      </dgm:t>
    </dgm:pt>
    <dgm:pt modelId="{9EB2BCE5-5319-426A-A29C-B7A7FFC413B4}">
      <dgm:prSet phldrT="[Text]" custT="1"/>
      <dgm:spPr/>
      <dgm:t>
        <a:bodyPr/>
        <a:lstStyle/>
        <a:p>
          <a:r>
            <a:rPr lang="en-GB" sz="1800" noProof="0" dirty="0">
              <a:solidFill>
                <a:schemeClr val="tx1"/>
              </a:solidFill>
            </a:rPr>
            <a:t>What do we need to deliver to obtain this change?</a:t>
          </a:r>
        </a:p>
      </dgm:t>
    </dgm:pt>
    <dgm:pt modelId="{169CA75F-FD8F-48F3-BC97-2DEA01937ADC}" type="parTrans" cxnId="{7116C7B5-C79B-47A2-A811-54FFE2DAECAA}">
      <dgm:prSet/>
      <dgm:spPr/>
      <dgm:t>
        <a:bodyPr/>
        <a:lstStyle/>
        <a:p>
          <a:endParaRPr lang="en-GB"/>
        </a:p>
      </dgm:t>
    </dgm:pt>
    <dgm:pt modelId="{D00F046E-9B1E-4B62-AE54-E585B8D78A71}" type="sibTrans" cxnId="{7116C7B5-C79B-47A2-A811-54FFE2DAECAA}">
      <dgm:prSet/>
      <dgm:spPr/>
      <dgm:t>
        <a:bodyPr/>
        <a:lstStyle/>
        <a:p>
          <a:endParaRPr lang="en-GB"/>
        </a:p>
      </dgm:t>
    </dgm:pt>
    <dgm:pt modelId="{16619471-BFB4-4325-8037-0D96826DB57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Work </a:t>
          </a:r>
          <a:r>
            <a:rPr lang="en-GB" b="1" noProof="0" dirty="0" err="1">
              <a:solidFill>
                <a:schemeClr val="tx1"/>
              </a:solidFill>
            </a:rPr>
            <a:t>plan&amp;Budget</a:t>
          </a:r>
          <a:endParaRPr lang="en-GB" b="1" noProof="0" dirty="0">
            <a:solidFill>
              <a:schemeClr val="tx1"/>
            </a:solidFill>
          </a:endParaRPr>
        </a:p>
      </dgm:t>
    </dgm:pt>
    <dgm:pt modelId="{B2643D4E-106B-4506-8A45-140F6ECF8B73}" type="parTrans" cxnId="{05850FAD-554C-4B1A-8BAC-01418BFBEB91}">
      <dgm:prSet/>
      <dgm:spPr/>
      <dgm:t>
        <a:bodyPr/>
        <a:lstStyle/>
        <a:p>
          <a:endParaRPr lang="en-GB"/>
        </a:p>
      </dgm:t>
    </dgm:pt>
    <dgm:pt modelId="{C27466ED-0052-4913-950C-C3174F9CC8C1}" type="sibTrans" cxnId="{05850FAD-554C-4B1A-8BAC-01418BFBEB91}">
      <dgm:prSet/>
      <dgm:spPr/>
      <dgm:t>
        <a:bodyPr/>
        <a:lstStyle/>
        <a:p>
          <a:endParaRPr lang="en-GB"/>
        </a:p>
      </dgm:t>
    </dgm:pt>
    <dgm:pt modelId="{EA761D79-6CD0-42C3-B256-AFA5493A5D9D}">
      <dgm:prSet/>
      <dgm:spPr/>
      <dgm:t>
        <a:bodyPr/>
        <a:lstStyle/>
        <a:p>
          <a:r>
            <a:rPr lang="en-GB" noProof="0" dirty="0">
              <a:solidFill>
                <a:schemeClr val="tx1"/>
              </a:solidFill>
            </a:rPr>
            <a:t>How we will do it? What resources do we need to do this work?</a:t>
          </a:r>
        </a:p>
      </dgm:t>
    </dgm:pt>
    <dgm:pt modelId="{D4EE7892-5815-4E6A-B7A9-4312FD224A69}" type="parTrans" cxnId="{2D655ADE-2DC4-460A-B276-679B6889507E}">
      <dgm:prSet/>
      <dgm:spPr/>
      <dgm:t>
        <a:bodyPr/>
        <a:lstStyle/>
        <a:p>
          <a:endParaRPr lang="en-GB"/>
        </a:p>
      </dgm:t>
    </dgm:pt>
    <dgm:pt modelId="{553FE68A-3E61-4039-8E3F-8895CE6AD97E}" type="sibTrans" cxnId="{2D655ADE-2DC4-460A-B276-679B6889507E}">
      <dgm:prSet/>
      <dgm:spPr/>
      <dgm:t>
        <a:bodyPr/>
        <a:lstStyle/>
        <a:p>
          <a:endParaRPr lang="en-GB"/>
        </a:p>
      </dgm:t>
    </dgm:pt>
    <dgm:pt modelId="{385C0B2F-4B32-44B7-967B-5E5F1A58424E}" type="pres">
      <dgm:prSet presAssocID="{8DF9C679-E0F0-4AFC-81B8-8DB6EF263C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AA63C-8128-4516-B491-6AC894E79731}" type="pres">
      <dgm:prSet presAssocID="{93226EF6-8E5F-40FD-A55E-03C6E1478A9A}" presName="composite" presStyleCnt="0"/>
      <dgm:spPr/>
    </dgm:pt>
    <dgm:pt modelId="{A4D393EF-B41B-4985-A2EC-B48A69A240C6}" type="pres">
      <dgm:prSet presAssocID="{93226EF6-8E5F-40FD-A55E-03C6E1478A9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DD17F-2BE8-4114-99E9-04EB6F5F168F}" type="pres">
      <dgm:prSet presAssocID="{93226EF6-8E5F-40FD-A55E-03C6E1478A9A}" presName="parSh" presStyleLbl="node1" presStyleIdx="0" presStyleCnt="4" custLinFactNeighborX="3388" custLinFactNeighborY="4155"/>
      <dgm:spPr/>
      <dgm:t>
        <a:bodyPr/>
        <a:lstStyle/>
        <a:p>
          <a:endParaRPr lang="en-US"/>
        </a:p>
      </dgm:t>
    </dgm:pt>
    <dgm:pt modelId="{4D475DDE-AAF1-4B68-9CE3-43BE0002751A}" type="pres">
      <dgm:prSet presAssocID="{93226EF6-8E5F-40FD-A55E-03C6E1478A9A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EB530-F7AC-4392-A9F0-B7B3B87E6D85}" type="pres">
      <dgm:prSet presAssocID="{A7741406-2F2C-49FD-BA7C-6F75744D543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D0AC1C6-1D20-4EB7-9057-2C42BB9505C5}" type="pres">
      <dgm:prSet presAssocID="{A7741406-2F2C-49FD-BA7C-6F75744D5432}" presName="connTx" presStyleLbl="sibTrans2D1" presStyleIdx="0" presStyleCnt="3"/>
      <dgm:spPr/>
      <dgm:t>
        <a:bodyPr/>
        <a:lstStyle/>
        <a:p>
          <a:endParaRPr lang="en-US"/>
        </a:p>
      </dgm:t>
    </dgm:pt>
    <dgm:pt modelId="{FBEC5AE6-F727-4023-A9E0-0A48563B8D40}" type="pres">
      <dgm:prSet presAssocID="{3F7A6A93-4469-4AE2-88C6-226E14E996FB}" presName="composite" presStyleCnt="0"/>
      <dgm:spPr/>
    </dgm:pt>
    <dgm:pt modelId="{A4F89934-4300-48CE-A200-D80AA4731AC5}" type="pres">
      <dgm:prSet presAssocID="{3F7A6A93-4469-4AE2-88C6-226E14E996FB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42614-18ED-4641-A77D-260BBFDE467B}" type="pres">
      <dgm:prSet presAssocID="{3F7A6A93-4469-4AE2-88C6-226E14E996FB}" presName="parSh" presStyleLbl="node1" presStyleIdx="1" presStyleCnt="4" custLinFactNeighborX="3388" custLinFactNeighborY="4155"/>
      <dgm:spPr/>
      <dgm:t>
        <a:bodyPr/>
        <a:lstStyle/>
        <a:p>
          <a:endParaRPr lang="en-US"/>
        </a:p>
      </dgm:t>
    </dgm:pt>
    <dgm:pt modelId="{2D090C88-D803-4661-BDB5-26E921DB4C1C}" type="pres">
      <dgm:prSet presAssocID="{3F7A6A93-4469-4AE2-88C6-226E14E996FB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F8BDB-2954-44DF-B6DC-109A2DA43C16}" type="pres">
      <dgm:prSet presAssocID="{62AFDE55-262E-49C2-9630-F72D23B29DD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BCE80AB-B859-467F-B23F-F52BE350AF95}" type="pres">
      <dgm:prSet presAssocID="{62AFDE55-262E-49C2-9630-F72D23B29DD4}" presName="connTx" presStyleLbl="sibTrans2D1" presStyleIdx="1" presStyleCnt="3"/>
      <dgm:spPr/>
      <dgm:t>
        <a:bodyPr/>
        <a:lstStyle/>
        <a:p>
          <a:endParaRPr lang="en-US"/>
        </a:p>
      </dgm:t>
    </dgm:pt>
    <dgm:pt modelId="{AE746228-9107-4C22-B90C-660AD3167089}" type="pres">
      <dgm:prSet presAssocID="{7FD052D6-32B9-4B75-A3B4-111C106BD8CC}" presName="composite" presStyleCnt="0"/>
      <dgm:spPr/>
    </dgm:pt>
    <dgm:pt modelId="{F490A59A-F11C-4F9D-A9A2-312169EE4656}" type="pres">
      <dgm:prSet presAssocID="{7FD052D6-32B9-4B75-A3B4-111C106BD8CC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EBEFF-14F9-47D9-BA98-F0415DD526EE}" type="pres">
      <dgm:prSet presAssocID="{7FD052D6-32B9-4B75-A3B4-111C106BD8CC}" presName="parSh" presStyleLbl="node1" presStyleIdx="2" presStyleCnt="4" custLinFactNeighborX="3388" custLinFactNeighborY="4155"/>
      <dgm:spPr/>
      <dgm:t>
        <a:bodyPr/>
        <a:lstStyle/>
        <a:p>
          <a:endParaRPr lang="en-US"/>
        </a:p>
      </dgm:t>
    </dgm:pt>
    <dgm:pt modelId="{F0970CA6-5591-4638-B416-D46CCE82FC1B}" type="pres">
      <dgm:prSet presAssocID="{7FD052D6-32B9-4B75-A3B4-111C106BD8CC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8F0A6-6758-4C07-AF7D-6931A1E3AB10}" type="pres">
      <dgm:prSet presAssocID="{0E535140-7C8B-4486-8BDA-1C6558FA60D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0EA23A3-7C5D-4B7F-94C4-7A96FDB61318}" type="pres">
      <dgm:prSet presAssocID="{0E535140-7C8B-4486-8BDA-1C6558FA60DE}" presName="connTx" presStyleLbl="sibTrans2D1" presStyleIdx="2" presStyleCnt="3"/>
      <dgm:spPr/>
      <dgm:t>
        <a:bodyPr/>
        <a:lstStyle/>
        <a:p>
          <a:endParaRPr lang="en-US"/>
        </a:p>
      </dgm:t>
    </dgm:pt>
    <dgm:pt modelId="{03BE7075-613B-4B74-8F17-9F8C1307EEE1}" type="pres">
      <dgm:prSet presAssocID="{16619471-BFB4-4325-8037-0D96826DB576}" presName="composite" presStyleCnt="0"/>
      <dgm:spPr/>
    </dgm:pt>
    <dgm:pt modelId="{EBD31F72-4388-4B56-B37B-AF4BE7C4D208}" type="pres">
      <dgm:prSet presAssocID="{16619471-BFB4-4325-8037-0D96826DB576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6C6B2-6335-4D5C-A6D6-933F76B4BE60}" type="pres">
      <dgm:prSet presAssocID="{16619471-BFB4-4325-8037-0D96826DB576}" presName="parSh" presStyleLbl="node1" presStyleIdx="3" presStyleCnt="4" custLinFactNeighborX="1694" custLinFactNeighborY="4155"/>
      <dgm:spPr/>
      <dgm:t>
        <a:bodyPr/>
        <a:lstStyle/>
        <a:p>
          <a:endParaRPr lang="en-US"/>
        </a:p>
      </dgm:t>
    </dgm:pt>
    <dgm:pt modelId="{6B3D81A1-1449-4A89-9CA1-F1E881B52EF5}" type="pres">
      <dgm:prSet presAssocID="{16619471-BFB4-4325-8037-0D96826DB576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6E7D29-6D5F-4866-98C8-C48431F3D873}" type="presOf" srcId="{62AFDE55-262E-49C2-9630-F72D23B29DD4}" destId="{E07F8BDB-2954-44DF-B6DC-109A2DA43C16}" srcOrd="0" destOrd="0" presId="urn:microsoft.com/office/officeart/2005/8/layout/process3"/>
    <dgm:cxn modelId="{F1D03ECB-A155-4788-8AA0-88BC9A0914F2}" type="presOf" srcId="{0E535140-7C8B-4486-8BDA-1C6558FA60DE}" destId="{1188F0A6-6758-4C07-AF7D-6931A1E3AB10}" srcOrd="0" destOrd="0" presId="urn:microsoft.com/office/officeart/2005/8/layout/process3"/>
    <dgm:cxn modelId="{6F2225B7-CD5B-4087-9DB2-1D0EB6E9F224}" type="presOf" srcId="{EA761D79-6CD0-42C3-B256-AFA5493A5D9D}" destId="{6B3D81A1-1449-4A89-9CA1-F1E881B52EF5}" srcOrd="0" destOrd="0" presId="urn:microsoft.com/office/officeart/2005/8/layout/process3"/>
    <dgm:cxn modelId="{1CD044A1-EC8F-4599-BA47-4C6BA7DC7183}" type="presOf" srcId="{16619471-BFB4-4325-8037-0D96826DB576}" destId="{EBD31F72-4388-4B56-B37B-AF4BE7C4D208}" srcOrd="0" destOrd="0" presId="urn:microsoft.com/office/officeart/2005/8/layout/process3"/>
    <dgm:cxn modelId="{B7FEC105-D9DD-4425-A61D-F441E11CE07B}" type="presOf" srcId="{3F7A6A93-4469-4AE2-88C6-226E14E996FB}" destId="{A4F89934-4300-48CE-A200-D80AA4731AC5}" srcOrd="0" destOrd="0" presId="urn:microsoft.com/office/officeart/2005/8/layout/process3"/>
    <dgm:cxn modelId="{D5D9A85C-53B6-46A8-8B67-6CE99BCC41A3}" srcId="{8DF9C679-E0F0-4AFC-81B8-8DB6EF263C78}" destId="{93226EF6-8E5F-40FD-A55E-03C6E1478A9A}" srcOrd="0" destOrd="0" parTransId="{7BF5A7D7-9612-4579-8C60-512A875B24AC}" sibTransId="{A7741406-2F2C-49FD-BA7C-6F75744D5432}"/>
    <dgm:cxn modelId="{05850FAD-554C-4B1A-8BAC-01418BFBEB91}" srcId="{8DF9C679-E0F0-4AFC-81B8-8DB6EF263C78}" destId="{16619471-BFB4-4325-8037-0D96826DB576}" srcOrd="3" destOrd="0" parTransId="{B2643D4E-106B-4506-8A45-140F6ECF8B73}" sibTransId="{C27466ED-0052-4913-950C-C3174F9CC8C1}"/>
    <dgm:cxn modelId="{481B91F7-E322-4478-AC16-38E32FC2D8EF}" type="presOf" srcId="{7FD052D6-32B9-4B75-A3B4-111C106BD8CC}" destId="{F490A59A-F11C-4F9D-A9A2-312169EE4656}" srcOrd="0" destOrd="0" presId="urn:microsoft.com/office/officeart/2005/8/layout/process3"/>
    <dgm:cxn modelId="{EB930CC8-AB73-40CD-BD76-4CD3078D28EF}" srcId="{93226EF6-8E5F-40FD-A55E-03C6E1478A9A}" destId="{25550AC8-45E0-4E25-84B3-47EC230F575A}" srcOrd="0" destOrd="0" parTransId="{917F5434-147C-4C92-9C41-A817799B1692}" sibTransId="{7AD8BF19-4EDB-4C9E-B86D-E6968D650E37}"/>
    <dgm:cxn modelId="{00E01785-72EF-4265-8AA5-2AB6AF9BBCB2}" srcId="{8DF9C679-E0F0-4AFC-81B8-8DB6EF263C78}" destId="{3F7A6A93-4469-4AE2-88C6-226E14E996FB}" srcOrd="1" destOrd="0" parTransId="{6DAD4DB1-27F4-4984-9481-131CD55FF681}" sibTransId="{62AFDE55-262E-49C2-9630-F72D23B29DD4}"/>
    <dgm:cxn modelId="{7116C7B5-C79B-47A2-A811-54FFE2DAECAA}" srcId="{7FD052D6-32B9-4B75-A3B4-111C106BD8CC}" destId="{9EB2BCE5-5319-426A-A29C-B7A7FFC413B4}" srcOrd="0" destOrd="0" parTransId="{169CA75F-FD8F-48F3-BC97-2DEA01937ADC}" sibTransId="{D00F046E-9B1E-4B62-AE54-E585B8D78A71}"/>
    <dgm:cxn modelId="{54F421AB-851A-45B5-82D2-A174888BF88C}" type="presOf" srcId="{62AFDE55-262E-49C2-9630-F72D23B29DD4}" destId="{2BCE80AB-B859-467F-B23F-F52BE350AF95}" srcOrd="1" destOrd="0" presId="urn:microsoft.com/office/officeart/2005/8/layout/process3"/>
    <dgm:cxn modelId="{6E2F38FE-F04E-448B-9668-A861EE1E0416}" type="presOf" srcId="{A7741406-2F2C-49FD-BA7C-6F75744D5432}" destId="{582EB530-F7AC-4392-A9F0-B7B3B87E6D85}" srcOrd="0" destOrd="0" presId="urn:microsoft.com/office/officeart/2005/8/layout/process3"/>
    <dgm:cxn modelId="{932EB64E-176E-4FFF-B2B0-820B56E9C2E0}" srcId="{8DF9C679-E0F0-4AFC-81B8-8DB6EF263C78}" destId="{7FD052D6-32B9-4B75-A3B4-111C106BD8CC}" srcOrd="2" destOrd="0" parTransId="{780897A7-3682-4762-8B48-3A860C53530A}" sibTransId="{0E535140-7C8B-4486-8BDA-1C6558FA60DE}"/>
    <dgm:cxn modelId="{9301C3E0-B239-4144-BB50-96D089A4A851}" type="presOf" srcId="{9EB2BCE5-5319-426A-A29C-B7A7FFC413B4}" destId="{F0970CA6-5591-4638-B416-D46CCE82FC1B}" srcOrd="0" destOrd="0" presId="urn:microsoft.com/office/officeart/2005/8/layout/process3"/>
    <dgm:cxn modelId="{AC62668E-2614-48CB-AB48-7E1DE2EAF0D6}" srcId="{3F7A6A93-4469-4AE2-88C6-226E14E996FB}" destId="{1E52377B-F0EB-4E8C-BF34-D9004AC3213F}" srcOrd="0" destOrd="0" parTransId="{3C6F9E95-F93A-4117-B979-15A7BB17034C}" sibTransId="{04A5C826-58EF-41CC-929C-27D1EA6E816D}"/>
    <dgm:cxn modelId="{2D655ADE-2DC4-460A-B276-679B6889507E}" srcId="{16619471-BFB4-4325-8037-0D96826DB576}" destId="{EA761D79-6CD0-42C3-B256-AFA5493A5D9D}" srcOrd="0" destOrd="0" parTransId="{D4EE7892-5815-4E6A-B7A9-4312FD224A69}" sibTransId="{553FE68A-3E61-4039-8E3F-8895CE6AD97E}"/>
    <dgm:cxn modelId="{0FE61A49-B015-4A61-8C57-C4EFAB338217}" type="presOf" srcId="{8DF9C679-E0F0-4AFC-81B8-8DB6EF263C78}" destId="{385C0B2F-4B32-44B7-967B-5E5F1A58424E}" srcOrd="0" destOrd="0" presId="urn:microsoft.com/office/officeart/2005/8/layout/process3"/>
    <dgm:cxn modelId="{7EFFE826-E665-40AF-8E58-3F731EF235BD}" type="presOf" srcId="{A7741406-2F2C-49FD-BA7C-6F75744D5432}" destId="{CD0AC1C6-1D20-4EB7-9057-2C42BB9505C5}" srcOrd="1" destOrd="0" presId="urn:microsoft.com/office/officeart/2005/8/layout/process3"/>
    <dgm:cxn modelId="{B943185E-1607-45B6-A1D3-6DDD5A3AAA5E}" type="presOf" srcId="{93226EF6-8E5F-40FD-A55E-03C6E1478A9A}" destId="{6A6DD17F-2BE8-4114-99E9-04EB6F5F168F}" srcOrd="1" destOrd="0" presId="urn:microsoft.com/office/officeart/2005/8/layout/process3"/>
    <dgm:cxn modelId="{FAD5D456-26C1-494E-88DD-C8EE92CC3489}" type="presOf" srcId="{3F7A6A93-4469-4AE2-88C6-226E14E996FB}" destId="{02242614-18ED-4641-A77D-260BBFDE467B}" srcOrd="1" destOrd="0" presId="urn:microsoft.com/office/officeart/2005/8/layout/process3"/>
    <dgm:cxn modelId="{40549B9A-7DAB-45D9-802D-0694A4401283}" type="presOf" srcId="{16619471-BFB4-4325-8037-0D96826DB576}" destId="{7566C6B2-6335-4D5C-A6D6-933F76B4BE60}" srcOrd="1" destOrd="0" presId="urn:microsoft.com/office/officeart/2005/8/layout/process3"/>
    <dgm:cxn modelId="{6DBC8299-1D7F-4EB7-8026-7B9CC5B460F8}" type="presOf" srcId="{0E535140-7C8B-4486-8BDA-1C6558FA60DE}" destId="{E0EA23A3-7C5D-4B7F-94C4-7A96FDB61318}" srcOrd="1" destOrd="0" presId="urn:microsoft.com/office/officeart/2005/8/layout/process3"/>
    <dgm:cxn modelId="{083A836F-AA76-46CB-900F-74A055EB4E9D}" type="presOf" srcId="{7FD052D6-32B9-4B75-A3B4-111C106BD8CC}" destId="{3CEEBEFF-14F9-47D9-BA98-F0415DD526EE}" srcOrd="1" destOrd="0" presId="urn:microsoft.com/office/officeart/2005/8/layout/process3"/>
    <dgm:cxn modelId="{E9F63974-185B-446E-984E-3114D3293A3F}" type="presOf" srcId="{93226EF6-8E5F-40FD-A55E-03C6E1478A9A}" destId="{A4D393EF-B41B-4985-A2EC-B48A69A240C6}" srcOrd="0" destOrd="0" presId="urn:microsoft.com/office/officeart/2005/8/layout/process3"/>
    <dgm:cxn modelId="{729CAB78-A1EB-45ED-A012-B9E04386C109}" type="presOf" srcId="{25550AC8-45E0-4E25-84B3-47EC230F575A}" destId="{4D475DDE-AAF1-4B68-9CE3-43BE0002751A}" srcOrd="0" destOrd="0" presId="urn:microsoft.com/office/officeart/2005/8/layout/process3"/>
    <dgm:cxn modelId="{DA44384E-98C4-49AD-B66B-F4F0BC6218F7}" type="presOf" srcId="{1E52377B-F0EB-4E8C-BF34-D9004AC3213F}" destId="{2D090C88-D803-4661-BDB5-26E921DB4C1C}" srcOrd="0" destOrd="0" presId="urn:microsoft.com/office/officeart/2005/8/layout/process3"/>
    <dgm:cxn modelId="{8DD3721D-CD89-4E7A-952F-18AC639C33D6}" type="presParOf" srcId="{385C0B2F-4B32-44B7-967B-5E5F1A58424E}" destId="{DB1AA63C-8128-4516-B491-6AC894E79731}" srcOrd="0" destOrd="0" presId="urn:microsoft.com/office/officeart/2005/8/layout/process3"/>
    <dgm:cxn modelId="{3658AC2A-24D2-4B79-A123-D45E2FF7F1EF}" type="presParOf" srcId="{DB1AA63C-8128-4516-B491-6AC894E79731}" destId="{A4D393EF-B41B-4985-A2EC-B48A69A240C6}" srcOrd="0" destOrd="0" presId="urn:microsoft.com/office/officeart/2005/8/layout/process3"/>
    <dgm:cxn modelId="{364D16E1-1ED5-4A34-A1A6-D1E79FD26259}" type="presParOf" srcId="{DB1AA63C-8128-4516-B491-6AC894E79731}" destId="{6A6DD17F-2BE8-4114-99E9-04EB6F5F168F}" srcOrd="1" destOrd="0" presId="urn:microsoft.com/office/officeart/2005/8/layout/process3"/>
    <dgm:cxn modelId="{EF2A9F35-C9D1-42A6-B4AD-FAA0243B23E3}" type="presParOf" srcId="{DB1AA63C-8128-4516-B491-6AC894E79731}" destId="{4D475DDE-AAF1-4B68-9CE3-43BE0002751A}" srcOrd="2" destOrd="0" presId="urn:microsoft.com/office/officeart/2005/8/layout/process3"/>
    <dgm:cxn modelId="{675745E4-9CE7-4A0A-A35C-095F71C933C6}" type="presParOf" srcId="{385C0B2F-4B32-44B7-967B-5E5F1A58424E}" destId="{582EB530-F7AC-4392-A9F0-B7B3B87E6D85}" srcOrd="1" destOrd="0" presId="urn:microsoft.com/office/officeart/2005/8/layout/process3"/>
    <dgm:cxn modelId="{17E78744-A4FC-442D-AB2D-37CC198EA534}" type="presParOf" srcId="{582EB530-F7AC-4392-A9F0-B7B3B87E6D85}" destId="{CD0AC1C6-1D20-4EB7-9057-2C42BB9505C5}" srcOrd="0" destOrd="0" presId="urn:microsoft.com/office/officeart/2005/8/layout/process3"/>
    <dgm:cxn modelId="{FD64A761-BBA0-4B06-AA9A-C33D44585965}" type="presParOf" srcId="{385C0B2F-4B32-44B7-967B-5E5F1A58424E}" destId="{FBEC5AE6-F727-4023-A9E0-0A48563B8D40}" srcOrd="2" destOrd="0" presId="urn:microsoft.com/office/officeart/2005/8/layout/process3"/>
    <dgm:cxn modelId="{A6D4FA08-5C2B-486F-9B35-24E705E3CB0D}" type="presParOf" srcId="{FBEC5AE6-F727-4023-A9E0-0A48563B8D40}" destId="{A4F89934-4300-48CE-A200-D80AA4731AC5}" srcOrd="0" destOrd="0" presId="urn:microsoft.com/office/officeart/2005/8/layout/process3"/>
    <dgm:cxn modelId="{DA7C56CB-1A30-470A-9D9A-5D8F12987C00}" type="presParOf" srcId="{FBEC5AE6-F727-4023-A9E0-0A48563B8D40}" destId="{02242614-18ED-4641-A77D-260BBFDE467B}" srcOrd="1" destOrd="0" presId="urn:microsoft.com/office/officeart/2005/8/layout/process3"/>
    <dgm:cxn modelId="{0FA1F87D-3C48-40C9-927F-F1E4C138707E}" type="presParOf" srcId="{FBEC5AE6-F727-4023-A9E0-0A48563B8D40}" destId="{2D090C88-D803-4661-BDB5-26E921DB4C1C}" srcOrd="2" destOrd="0" presId="urn:microsoft.com/office/officeart/2005/8/layout/process3"/>
    <dgm:cxn modelId="{798EF1B9-4A51-413B-B6A1-934C696E1AD7}" type="presParOf" srcId="{385C0B2F-4B32-44B7-967B-5E5F1A58424E}" destId="{E07F8BDB-2954-44DF-B6DC-109A2DA43C16}" srcOrd="3" destOrd="0" presId="urn:microsoft.com/office/officeart/2005/8/layout/process3"/>
    <dgm:cxn modelId="{12A4C19F-F555-4967-949D-FB61CDC24719}" type="presParOf" srcId="{E07F8BDB-2954-44DF-B6DC-109A2DA43C16}" destId="{2BCE80AB-B859-467F-B23F-F52BE350AF95}" srcOrd="0" destOrd="0" presId="urn:microsoft.com/office/officeart/2005/8/layout/process3"/>
    <dgm:cxn modelId="{743A19A7-275E-4568-ACB0-34A76D624A0A}" type="presParOf" srcId="{385C0B2F-4B32-44B7-967B-5E5F1A58424E}" destId="{AE746228-9107-4C22-B90C-660AD3167089}" srcOrd="4" destOrd="0" presId="urn:microsoft.com/office/officeart/2005/8/layout/process3"/>
    <dgm:cxn modelId="{F9DFD6E4-1F24-4A32-B3A9-DF2FA5CBA38A}" type="presParOf" srcId="{AE746228-9107-4C22-B90C-660AD3167089}" destId="{F490A59A-F11C-4F9D-A9A2-312169EE4656}" srcOrd="0" destOrd="0" presId="urn:microsoft.com/office/officeart/2005/8/layout/process3"/>
    <dgm:cxn modelId="{963538C9-C12F-4615-B25C-3E80C0234BDB}" type="presParOf" srcId="{AE746228-9107-4C22-B90C-660AD3167089}" destId="{3CEEBEFF-14F9-47D9-BA98-F0415DD526EE}" srcOrd="1" destOrd="0" presId="urn:microsoft.com/office/officeart/2005/8/layout/process3"/>
    <dgm:cxn modelId="{86D64924-270D-42DB-BB74-BCBB4177A718}" type="presParOf" srcId="{AE746228-9107-4C22-B90C-660AD3167089}" destId="{F0970CA6-5591-4638-B416-D46CCE82FC1B}" srcOrd="2" destOrd="0" presId="urn:microsoft.com/office/officeart/2005/8/layout/process3"/>
    <dgm:cxn modelId="{69DAF2F4-97F3-4F23-BF91-4294DBF39A08}" type="presParOf" srcId="{385C0B2F-4B32-44B7-967B-5E5F1A58424E}" destId="{1188F0A6-6758-4C07-AF7D-6931A1E3AB10}" srcOrd="5" destOrd="0" presId="urn:microsoft.com/office/officeart/2005/8/layout/process3"/>
    <dgm:cxn modelId="{75240F46-E8AE-44CB-9C54-00F7CEA93F2C}" type="presParOf" srcId="{1188F0A6-6758-4C07-AF7D-6931A1E3AB10}" destId="{E0EA23A3-7C5D-4B7F-94C4-7A96FDB61318}" srcOrd="0" destOrd="0" presId="urn:microsoft.com/office/officeart/2005/8/layout/process3"/>
    <dgm:cxn modelId="{3C9C21F7-962B-4FB2-9F6E-7113637B35DE}" type="presParOf" srcId="{385C0B2F-4B32-44B7-967B-5E5F1A58424E}" destId="{03BE7075-613B-4B74-8F17-9F8C1307EEE1}" srcOrd="6" destOrd="0" presId="urn:microsoft.com/office/officeart/2005/8/layout/process3"/>
    <dgm:cxn modelId="{A2C7E243-524B-4530-AB41-AEC332781420}" type="presParOf" srcId="{03BE7075-613B-4B74-8F17-9F8C1307EEE1}" destId="{EBD31F72-4388-4B56-B37B-AF4BE7C4D208}" srcOrd="0" destOrd="0" presId="urn:microsoft.com/office/officeart/2005/8/layout/process3"/>
    <dgm:cxn modelId="{38E467D8-80B9-4C5E-987E-E22CD5899038}" type="presParOf" srcId="{03BE7075-613B-4B74-8F17-9F8C1307EEE1}" destId="{7566C6B2-6335-4D5C-A6D6-933F76B4BE60}" srcOrd="1" destOrd="0" presId="urn:microsoft.com/office/officeart/2005/8/layout/process3"/>
    <dgm:cxn modelId="{CB020963-FD54-4DD0-9C34-22C9317A2D0A}" type="presParOf" srcId="{03BE7075-613B-4B74-8F17-9F8C1307EEE1}" destId="{6B3D81A1-1449-4A89-9CA1-F1E881B52EF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EBA98E-8122-4C4D-9458-889587A2631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99D26BF-E202-4E1A-BAE7-B6259D307D9F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Project idea</a:t>
          </a:r>
        </a:p>
      </dgm:t>
    </dgm:pt>
    <dgm:pt modelId="{F23E5072-B085-4008-B70F-FA22538D525C}" type="parTrans" cxnId="{27322621-6F07-45EA-B6B3-C6FF1ADCC7DA}">
      <dgm:prSet/>
      <dgm:spPr/>
      <dgm:t>
        <a:bodyPr/>
        <a:lstStyle/>
        <a:p>
          <a:endParaRPr lang="en-GB"/>
        </a:p>
      </dgm:t>
    </dgm:pt>
    <dgm:pt modelId="{C5DE14ED-A652-48FA-85BA-D835939A43E8}" type="sibTrans" cxnId="{27322621-6F07-45EA-B6B3-C6FF1ADCC7DA}">
      <dgm:prSet/>
      <dgm:spPr/>
      <dgm:t>
        <a:bodyPr/>
        <a:lstStyle/>
        <a:p>
          <a:endParaRPr lang="en-GB"/>
        </a:p>
      </dgm:t>
    </dgm:pt>
    <dgm:pt modelId="{B3C001A5-F797-4B18-9B5B-554DEB060BAE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Joint challenge</a:t>
          </a:r>
        </a:p>
      </dgm:t>
    </dgm:pt>
    <dgm:pt modelId="{691C4BE7-FE2C-4D6C-910E-F6C322DB081F}" type="parTrans" cxnId="{5CC8D469-6805-4865-A48C-229A5C8465F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132E51E6-DE08-42E9-9786-EF80B5795058}" type="sibTrans" cxnId="{5CC8D469-6805-4865-A48C-229A5C8465FA}">
      <dgm:prSet/>
      <dgm:spPr/>
      <dgm:t>
        <a:bodyPr/>
        <a:lstStyle/>
        <a:p>
          <a:endParaRPr lang="en-GB"/>
        </a:p>
      </dgm:t>
    </dgm:pt>
    <dgm:pt modelId="{373AE50E-0031-49AD-AFD7-A5B71A2539E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Corresponds to one Programme priority</a:t>
          </a:r>
        </a:p>
      </dgm:t>
    </dgm:pt>
    <dgm:pt modelId="{C10A77E0-4BEA-43ED-A878-CCCB20C1E4F9}" type="parTrans" cxnId="{6CF4653A-7D81-4B7C-A025-175ED1D5512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7EF3AC16-10DA-4E58-B75B-B9F02EDD254F}" type="sibTrans" cxnId="{6CF4653A-7D81-4B7C-A025-175ED1D55123}">
      <dgm:prSet/>
      <dgm:spPr/>
      <dgm:t>
        <a:bodyPr/>
        <a:lstStyle/>
        <a:p>
          <a:endParaRPr lang="en-GB"/>
        </a:p>
      </dgm:t>
    </dgm:pt>
    <dgm:pt modelId="{893B94E7-F916-4DD4-BDF2-948587ABBE03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Innovative</a:t>
          </a:r>
        </a:p>
      </dgm:t>
    </dgm:pt>
    <dgm:pt modelId="{3E77236A-BAD2-47EA-9780-FAF5603D6C15}" type="parTrans" cxnId="{34CDE568-5B78-4CB5-9A11-C44984B3C41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8E6B69A6-3049-4B39-A93F-C4B93B28865B}" type="sibTrans" cxnId="{34CDE568-5B78-4CB5-9A11-C44984B3C41E}">
      <dgm:prSet/>
      <dgm:spPr/>
      <dgm:t>
        <a:bodyPr/>
        <a:lstStyle/>
        <a:p>
          <a:endParaRPr lang="en-GB"/>
        </a:p>
      </dgm:t>
    </dgm:pt>
    <dgm:pt modelId="{024375CC-A56A-49F6-B299-22539F244FF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Relevant (need for intervention</a:t>
          </a:r>
          <a:r>
            <a:rPr lang="lv-LV" b="1" dirty="0">
              <a:solidFill>
                <a:schemeClr val="tx1"/>
              </a:solidFill>
            </a:rPr>
            <a:t>)</a:t>
          </a:r>
          <a:endParaRPr lang="en-GB" b="1" dirty="0">
            <a:solidFill>
              <a:schemeClr val="tx1"/>
            </a:solidFill>
          </a:endParaRPr>
        </a:p>
      </dgm:t>
    </dgm:pt>
    <dgm:pt modelId="{8F5D6D05-403A-4C1C-B685-FCD6B99472B3}" type="parTrans" cxnId="{3039E2AC-6C68-40B2-9BEE-B3E22ED5F2E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46FF3B0F-99A3-4F70-BFB2-971A6542440A}" type="sibTrans" cxnId="{3039E2AC-6C68-40B2-9BEE-B3E22ED5F2E5}">
      <dgm:prSet/>
      <dgm:spPr/>
      <dgm:t>
        <a:bodyPr/>
        <a:lstStyle/>
        <a:p>
          <a:endParaRPr lang="en-GB"/>
        </a:p>
      </dgm:t>
    </dgm:pt>
    <dgm:pt modelId="{1D0F5162-6EDF-4400-8FA9-D928562606F9}" type="pres">
      <dgm:prSet presAssocID="{B8EBA98E-8122-4C4D-9458-889587A263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5DEC1-993C-493E-9426-E6ABFAA18012}" type="pres">
      <dgm:prSet presAssocID="{999D26BF-E202-4E1A-BAE7-B6259D307D9F}" presName="centerShape" presStyleLbl="node0" presStyleIdx="0" presStyleCnt="1" custScaleX="143378"/>
      <dgm:spPr/>
      <dgm:t>
        <a:bodyPr/>
        <a:lstStyle/>
        <a:p>
          <a:endParaRPr lang="en-US"/>
        </a:p>
      </dgm:t>
    </dgm:pt>
    <dgm:pt modelId="{937333F7-5129-4996-91B4-93CFD5E668C2}" type="pres">
      <dgm:prSet presAssocID="{691C4BE7-FE2C-4D6C-910E-F6C322DB081F}" presName="parTrans" presStyleLbl="sibTrans2D1" presStyleIdx="0" presStyleCnt="4"/>
      <dgm:spPr/>
      <dgm:t>
        <a:bodyPr/>
        <a:lstStyle/>
        <a:p>
          <a:endParaRPr lang="en-US"/>
        </a:p>
      </dgm:t>
    </dgm:pt>
    <dgm:pt modelId="{204040C8-91D1-4041-BA3E-DC5E98717E52}" type="pres">
      <dgm:prSet presAssocID="{691C4BE7-FE2C-4D6C-910E-F6C322DB081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04B8D2C-2303-4D21-ACAF-67799ECD15CB}" type="pres">
      <dgm:prSet presAssocID="{B3C001A5-F797-4B18-9B5B-554DEB060BAE}" presName="node" presStyleLbl="node1" presStyleIdx="0" presStyleCnt="4" custScaleX="204333" custScaleY="124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69B58-61DF-4E3D-88DB-95DC9DEC71AA}" type="pres">
      <dgm:prSet presAssocID="{C10A77E0-4BEA-43ED-A878-CCCB20C1E4F9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5A6ACDD-CF49-43C0-8D08-5052345D0F01}" type="pres">
      <dgm:prSet presAssocID="{C10A77E0-4BEA-43ED-A878-CCCB20C1E4F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CD861F2-96D6-4A5B-845F-F4CB99BBCA55}" type="pres">
      <dgm:prSet presAssocID="{373AE50E-0031-49AD-AFD7-A5B71A2539E5}" presName="node" presStyleLbl="node1" presStyleIdx="1" presStyleCnt="4" custScaleX="209422" custScaleY="145038" custRadScaleRad="160153" custRadScaleInc="1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52260-CE6F-4C8F-8F55-4CF40D65A75B}" type="pres">
      <dgm:prSet presAssocID="{3E77236A-BAD2-47EA-9780-FAF5603D6C1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77C6E39E-4D4C-4E0D-9B75-044108847FE6}" type="pres">
      <dgm:prSet presAssocID="{3E77236A-BAD2-47EA-9780-FAF5603D6C1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4BE7AB5-2E4E-4EF3-AADA-2C36ACFD54AE}" type="pres">
      <dgm:prSet presAssocID="{893B94E7-F916-4DD4-BDF2-948587ABBE03}" presName="node" presStyleLbl="node1" presStyleIdx="2" presStyleCnt="4" custScaleX="187588" custScaleY="121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4B0DB-4113-43D1-BA25-9C2966A6303B}" type="pres">
      <dgm:prSet presAssocID="{8F5D6D05-403A-4C1C-B685-FCD6B99472B3}" presName="parTrans" presStyleLbl="sibTrans2D1" presStyleIdx="3" presStyleCnt="4"/>
      <dgm:spPr/>
      <dgm:t>
        <a:bodyPr/>
        <a:lstStyle/>
        <a:p>
          <a:endParaRPr lang="en-US"/>
        </a:p>
      </dgm:t>
    </dgm:pt>
    <dgm:pt modelId="{7608412A-A08F-445C-B14C-9D19969EC36E}" type="pres">
      <dgm:prSet presAssocID="{8F5D6D05-403A-4C1C-B685-FCD6B99472B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C5957358-0A20-40FF-A5F3-58E61C609C87}" type="pres">
      <dgm:prSet presAssocID="{024375CC-A56A-49F6-B299-22539F244FFB}" presName="node" presStyleLbl="node1" presStyleIdx="3" presStyleCnt="4" custScaleX="232990" custScaleY="127418" custRadScaleRad="164311" custRadScaleInc="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C8D469-6805-4865-A48C-229A5C8465FA}" srcId="{999D26BF-E202-4E1A-BAE7-B6259D307D9F}" destId="{B3C001A5-F797-4B18-9B5B-554DEB060BAE}" srcOrd="0" destOrd="0" parTransId="{691C4BE7-FE2C-4D6C-910E-F6C322DB081F}" sibTransId="{132E51E6-DE08-42E9-9786-EF80B5795058}"/>
    <dgm:cxn modelId="{34CDE568-5B78-4CB5-9A11-C44984B3C41E}" srcId="{999D26BF-E202-4E1A-BAE7-B6259D307D9F}" destId="{893B94E7-F916-4DD4-BDF2-948587ABBE03}" srcOrd="2" destOrd="0" parTransId="{3E77236A-BAD2-47EA-9780-FAF5603D6C15}" sibTransId="{8E6B69A6-3049-4B39-A93F-C4B93B28865B}"/>
    <dgm:cxn modelId="{6CF4653A-7D81-4B7C-A025-175ED1D55123}" srcId="{999D26BF-E202-4E1A-BAE7-B6259D307D9F}" destId="{373AE50E-0031-49AD-AFD7-A5B71A2539E5}" srcOrd="1" destOrd="0" parTransId="{C10A77E0-4BEA-43ED-A878-CCCB20C1E4F9}" sibTransId="{7EF3AC16-10DA-4E58-B75B-B9F02EDD254F}"/>
    <dgm:cxn modelId="{2DEC6DCC-4C71-4FED-92CA-D27E8ACE6AD0}" type="presOf" srcId="{8F5D6D05-403A-4C1C-B685-FCD6B99472B3}" destId="{BE54B0DB-4113-43D1-BA25-9C2966A6303B}" srcOrd="0" destOrd="0" presId="urn:microsoft.com/office/officeart/2005/8/layout/radial5"/>
    <dgm:cxn modelId="{90229A04-302F-46D6-B4DB-5D4FAD2E4CB9}" type="presOf" srcId="{893B94E7-F916-4DD4-BDF2-948587ABBE03}" destId="{64BE7AB5-2E4E-4EF3-AADA-2C36ACFD54AE}" srcOrd="0" destOrd="0" presId="urn:microsoft.com/office/officeart/2005/8/layout/radial5"/>
    <dgm:cxn modelId="{B2E93766-F074-440C-83B1-19A59D8E589D}" type="presOf" srcId="{999D26BF-E202-4E1A-BAE7-B6259D307D9F}" destId="{8F75DEC1-993C-493E-9426-E6ABFAA18012}" srcOrd="0" destOrd="0" presId="urn:microsoft.com/office/officeart/2005/8/layout/radial5"/>
    <dgm:cxn modelId="{27322621-6F07-45EA-B6B3-C6FF1ADCC7DA}" srcId="{B8EBA98E-8122-4C4D-9458-889587A2631A}" destId="{999D26BF-E202-4E1A-BAE7-B6259D307D9F}" srcOrd="0" destOrd="0" parTransId="{F23E5072-B085-4008-B70F-FA22538D525C}" sibTransId="{C5DE14ED-A652-48FA-85BA-D835939A43E8}"/>
    <dgm:cxn modelId="{06D99664-4533-4CB3-9113-BC4325B51297}" type="presOf" srcId="{C10A77E0-4BEA-43ED-A878-CCCB20C1E4F9}" destId="{75A6ACDD-CF49-43C0-8D08-5052345D0F01}" srcOrd="1" destOrd="0" presId="urn:microsoft.com/office/officeart/2005/8/layout/radial5"/>
    <dgm:cxn modelId="{11C952F6-4B9D-4AC1-AE0F-7B8AE22CFCB2}" type="presOf" srcId="{C10A77E0-4BEA-43ED-A878-CCCB20C1E4F9}" destId="{96469B58-61DF-4E3D-88DB-95DC9DEC71AA}" srcOrd="0" destOrd="0" presId="urn:microsoft.com/office/officeart/2005/8/layout/radial5"/>
    <dgm:cxn modelId="{7872DE6C-00D6-494A-8064-B9FF7EE95CC2}" type="presOf" srcId="{691C4BE7-FE2C-4D6C-910E-F6C322DB081F}" destId="{937333F7-5129-4996-91B4-93CFD5E668C2}" srcOrd="0" destOrd="0" presId="urn:microsoft.com/office/officeart/2005/8/layout/radial5"/>
    <dgm:cxn modelId="{005FAC46-C21E-471C-8E5D-1A80C9CD4201}" type="presOf" srcId="{024375CC-A56A-49F6-B299-22539F244FFB}" destId="{C5957358-0A20-40FF-A5F3-58E61C609C87}" srcOrd="0" destOrd="0" presId="urn:microsoft.com/office/officeart/2005/8/layout/radial5"/>
    <dgm:cxn modelId="{8B79D557-B375-459C-AD47-86B53611BF0E}" type="presOf" srcId="{3E77236A-BAD2-47EA-9780-FAF5603D6C15}" destId="{77C6E39E-4D4C-4E0D-9B75-044108847FE6}" srcOrd="1" destOrd="0" presId="urn:microsoft.com/office/officeart/2005/8/layout/radial5"/>
    <dgm:cxn modelId="{BB902855-8D5C-4C77-A7E2-9E7847752D69}" type="presOf" srcId="{8F5D6D05-403A-4C1C-B685-FCD6B99472B3}" destId="{7608412A-A08F-445C-B14C-9D19969EC36E}" srcOrd="1" destOrd="0" presId="urn:microsoft.com/office/officeart/2005/8/layout/radial5"/>
    <dgm:cxn modelId="{2F3A1AE4-D376-4FC6-94C8-CE5E4FF4E9B8}" type="presOf" srcId="{B8EBA98E-8122-4C4D-9458-889587A2631A}" destId="{1D0F5162-6EDF-4400-8FA9-D928562606F9}" srcOrd="0" destOrd="0" presId="urn:microsoft.com/office/officeart/2005/8/layout/radial5"/>
    <dgm:cxn modelId="{89F39167-B337-44C0-BD88-331CAC268136}" type="presOf" srcId="{691C4BE7-FE2C-4D6C-910E-F6C322DB081F}" destId="{204040C8-91D1-4041-BA3E-DC5E98717E52}" srcOrd="1" destOrd="0" presId="urn:microsoft.com/office/officeart/2005/8/layout/radial5"/>
    <dgm:cxn modelId="{DF6BC6EE-5582-4581-AE7A-7BC463402B8C}" type="presOf" srcId="{B3C001A5-F797-4B18-9B5B-554DEB060BAE}" destId="{604B8D2C-2303-4D21-ACAF-67799ECD15CB}" srcOrd="0" destOrd="0" presId="urn:microsoft.com/office/officeart/2005/8/layout/radial5"/>
    <dgm:cxn modelId="{3039E2AC-6C68-40B2-9BEE-B3E22ED5F2E5}" srcId="{999D26BF-E202-4E1A-BAE7-B6259D307D9F}" destId="{024375CC-A56A-49F6-B299-22539F244FFB}" srcOrd="3" destOrd="0" parTransId="{8F5D6D05-403A-4C1C-B685-FCD6B99472B3}" sibTransId="{46FF3B0F-99A3-4F70-BFB2-971A6542440A}"/>
    <dgm:cxn modelId="{822BBA4B-348E-4C0B-B9A3-0CBF460A0F59}" type="presOf" srcId="{3E77236A-BAD2-47EA-9780-FAF5603D6C15}" destId="{82F52260-CE6F-4C8F-8F55-4CF40D65A75B}" srcOrd="0" destOrd="0" presId="urn:microsoft.com/office/officeart/2005/8/layout/radial5"/>
    <dgm:cxn modelId="{B55BD85F-258E-4194-B838-5EA3B3198375}" type="presOf" srcId="{373AE50E-0031-49AD-AFD7-A5B71A2539E5}" destId="{4CD861F2-96D6-4A5B-845F-F4CB99BBCA55}" srcOrd="0" destOrd="0" presId="urn:microsoft.com/office/officeart/2005/8/layout/radial5"/>
    <dgm:cxn modelId="{822100FA-A981-48A7-BE50-7522F7590200}" type="presParOf" srcId="{1D0F5162-6EDF-4400-8FA9-D928562606F9}" destId="{8F75DEC1-993C-493E-9426-E6ABFAA18012}" srcOrd="0" destOrd="0" presId="urn:microsoft.com/office/officeart/2005/8/layout/radial5"/>
    <dgm:cxn modelId="{BBB1A33A-ECFD-43FE-88B5-81C2A8CF4CFC}" type="presParOf" srcId="{1D0F5162-6EDF-4400-8FA9-D928562606F9}" destId="{937333F7-5129-4996-91B4-93CFD5E668C2}" srcOrd="1" destOrd="0" presId="urn:microsoft.com/office/officeart/2005/8/layout/radial5"/>
    <dgm:cxn modelId="{38C7F453-438B-4068-9AD5-81CFD27DF95A}" type="presParOf" srcId="{937333F7-5129-4996-91B4-93CFD5E668C2}" destId="{204040C8-91D1-4041-BA3E-DC5E98717E52}" srcOrd="0" destOrd="0" presId="urn:microsoft.com/office/officeart/2005/8/layout/radial5"/>
    <dgm:cxn modelId="{31E54245-0E61-48D3-8F72-59C9C13E96F7}" type="presParOf" srcId="{1D0F5162-6EDF-4400-8FA9-D928562606F9}" destId="{604B8D2C-2303-4D21-ACAF-67799ECD15CB}" srcOrd="2" destOrd="0" presId="urn:microsoft.com/office/officeart/2005/8/layout/radial5"/>
    <dgm:cxn modelId="{FA68FE1D-8DFB-4C21-8C06-E4B89E3C42E3}" type="presParOf" srcId="{1D0F5162-6EDF-4400-8FA9-D928562606F9}" destId="{96469B58-61DF-4E3D-88DB-95DC9DEC71AA}" srcOrd="3" destOrd="0" presId="urn:microsoft.com/office/officeart/2005/8/layout/radial5"/>
    <dgm:cxn modelId="{8DEF2EED-622C-48F9-BBBE-A46EEDD4DC1A}" type="presParOf" srcId="{96469B58-61DF-4E3D-88DB-95DC9DEC71AA}" destId="{75A6ACDD-CF49-43C0-8D08-5052345D0F01}" srcOrd="0" destOrd="0" presId="urn:microsoft.com/office/officeart/2005/8/layout/radial5"/>
    <dgm:cxn modelId="{1AFFD844-D35E-4E1F-92B3-CD268FBE3E6C}" type="presParOf" srcId="{1D0F5162-6EDF-4400-8FA9-D928562606F9}" destId="{4CD861F2-96D6-4A5B-845F-F4CB99BBCA55}" srcOrd="4" destOrd="0" presId="urn:microsoft.com/office/officeart/2005/8/layout/radial5"/>
    <dgm:cxn modelId="{2D37D6E0-D50B-4538-A55C-CD7147C89591}" type="presParOf" srcId="{1D0F5162-6EDF-4400-8FA9-D928562606F9}" destId="{82F52260-CE6F-4C8F-8F55-4CF40D65A75B}" srcOrd="5" destOrd="0" presId="urn:microsoft.com/office/officeart/2005/8/layout/radial5"/>
    <dgm:cxn modelId="{5ACC4D7B-D980-4C49-8838-A343AEE3119A}" type="presParOf" srcId="{82F52260-CE6F-4C8F-8F55-4CF40D65A75B}" destId="{77C6E39E-4D4C-4E0D-9B75-044108847FE6}" srcOrd="0" destOrd="0" presId="urn:microsoft.com/office/officeart/2005/8/layout/radial5"/>
    <dgm:cxn modelId="{EDAE0F1C-4021-4362-ADC4-5E56FCEFD861}" type="presParOf" srcId="{1D0F5162-6EDF-4400-8FA9-D928562606F9}" destId="{64BE7AB5-2E4E-4EF3-AADA-2C36ACFD54AE}" srcOrd="6" destOrd="0" presId="urn:microsoft.com/office/officeart/2005/8/layout/radial5"/>
    <dgm:cxn modelId="{3483EA0E-7E61-4CDE-B1BA-A9E970CEA0BF}" type="presParOf" srcId="{1D0F5162-6EDF-4400-8FA9-D928562606F9}" destId="{BE54B0DB-4113-43D1-BA25-9C2966A6303B}" srcOrd="7" destOrd="0" presId="urn:microsoft.com/office/officeart/2005/8/layout/radial5"/>
    <dgm:cxn modelId="{C11019F9-8DC5-4109-A3A5-F95A412F54D5}" type="presParOf" srcId="{BE54B0DB-4113-43D1-BA25-9C2966A6303B}" destId="{7608412A-A08F-445C-B14C-9D19969EC36E}" srcOrd="0" destOrd="0" presId="urn:microsoft.com/office/officeart/2005/8/layout/radial5"/>
    <dgm:cxn modelId="{C14E5641-458D-44FC-B1DC-5D469930819C}" type="presParOf" srcId="{1D0F5162-6EDF-4400-8FA9-D928562606F9}" destId="{C5957358-0A20-40FF-A5F3-58E61C609C8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35310-8FC9-46F4-A25D-CA9F4C3A5DE4}">
      <dsp:nvSpPr>
        <dsp:cNvPr id="0" name=""/>
        <dsp:cNvSpPr/>
      </dsp:nvSpPr>
      <dsp:spPr>
        <a:xfrm>
          <a:off x="2627666" y="2519492"/>
          <a:ext cx="1943753" cy="194375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>
              <a:solidFill>
                <a:schemeClr val="tx1"/>
              </a:solidFill>
            </a:rPr>
            <a:t>Why Intervention logic is needed?</a:t>
          </a:r>
        </a:p>
      </dsp:txBody>
      <dsp:txXfrm>
        <a:off x="2912322" y="2804148"/>
        <a:ext cx="1374441" cy="1374441"/>
      </dsp:txXfrm>
    </dsp:sp>
    <dsp:sp modelId="{6424464A-C4DA-4B0B-80CC-B1A082B0271A}">
      <dsp:nvSpPr>
        <dsp:cNvPr id="0" name=""/>
        <dsp:cNvSpPr/>
      </dsp:nvSpPr>
      <dsp:spPr>
        <a:xfrm rot="12900000">
          <a:off x="1194135" y="2118680"/>
          <a:ext cx="1681159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8A8E4-533E-4BFB-837A-3EB02B28DB6D}">
      <dsp:nvSpPr>
        <dsp:cNvPr id="0" name=""/>
        <dsp:cNvSpPr/>
      </dsp:nvSpPr>
      <dsp:spPr>
        <a:xfrm>
          <a:off x="422870" y="1174902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To measure project’s contribution to Programme </a:t>
          </a:r>
        </a:p>
      </dsp:txBody>
      <dsp:txXfrm>
        <a:off x="466137" y="1218169"/>
        <a:ext cx="1760031" cy="1390718"/>
      </dsp:txXfrm>
    </dsp:sp>
    <dsp:sp modelId="{A68E8667-584E-49AB-9C9D-9FF4C13DCD11}">
      <dsp:nvSpPr>
        <dsp:cNvPr id="0" name=""/>
        <dsp:cNvSpPr/>
      </dsp:nvSpPr>
      <dsp:spPr>
        <a:xfrm rot="16200000">
          <a:off x="2758963" y="1304082"/>
          <a:ext cx="1681159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A1127-5FB6-44EB-9397-119367EB7927}">
      <dsp:nvSpPr>
        <dsp:cNvPr id="0" name=""/>
        <dsp:cNvSpPr/>
      </dsp:nvSpPr>
      <dsp:spPr>
        <a:xfrm>
          <a:off x="2676260" y="1861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To ensure result-oriented approach</a:t>
          </a:r>
        </a:p>
      </dsp:txBody>
      <dsp:txXfrm>
        <a:off x="2719527" y="45128"/>
        <a:ext cx="1760031" cy="1390718"/>
      </dsp:txXfrm>
    </dsp:sp>
    <dsp:sp modelId="{09264AFE-48BC-4E45-9FF0-AB3AF6C306B5}">
      <dsp:nvSpPr>
        <dsp:cNvPr id="0" name=""/>
        <dsp:cNvSpPr/>
      </dsp:nvSpPr>
      <dsp:spPr>
        <a:xfrm rot="19500000">
          <a:off x="4323790" y="2118680"/>
          <a:ext cx="1681159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3BBB1-D021-49F1-8F61-7C5CFE71EA26}">
      <dsp:nvSpPr>
        <dsp:cNvPr id="0" name=""/>
        <dsp:cNvSpPr/>
      </dsp:nvSpPr>
      <dsp:spPr>
        <a:xfrm>
          <a:off x="4929650" y="1174902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To guide through the whole process – from idea to actual outputs</a:t>
          </a:r>
        </a:p>
      </dsp:txBody>
      <dsp:txXfrm>
        <a:off x="4972917" y="1218169"/>
        <a:ext cx="1760031" cy="1390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35310-8FC9-46F4-A25D-CA9F4C3A5DE4}">
      <dsp:nvSpPr>
        <dsp:cNvPr id="0" name=""/>
        <dsp:cNvSpPr/>
      </dsp:nvSpPr>
      <dsp:spPr>
        <a:xfrm>
          <a:off x="2627666" y="2519492"/>
          <a:ext cx="1943753" cy="194375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noProof="0" dirty="0">
              <a:solidFill>
                <a:schemeClr val="tx1"/>
              </a:solidFill>
            </a:rPr>
            <a:t>Therefore...</a:t>
          </a:r>
        </a:p>
      </dsp:txBody>
      <dsp:txXfrm>
        <a:off x="2912322" y="2804148"/>
        <a:ext cx="1374441" cy="1374441"/>
      </dsp:txXfrm>
    </dsp:sp>
    <dsp:sp modelId="{6424464A-C4DA-4B0B-80CC-B1A082B0271A}">
      <dsp:nvSpPr>
        <dsp:cNvPr id="0" name=""/>
        <dsp:cNvSpPr/>
      </dsp:nvSpPr>
      <dsp:spPr>
        <a:xfrm rot="12900000">
          <a:off x="1194135" y="2118680"/>
          <a:ext cx="1681159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8A8E4-533E-4BFB-837A-3EB02B28DB6D}">
      <dsp:nvSpPr>
        <dsp:cNvPr id="0" name=""/>
        <dsp:cNvSpPr/>
      </dsp:nvSpPr>
      <dsp:spPr>
        <a:xfrm>
          <a:off x="422870" y="1174902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Project’s intervention logic has to mirror Programme’s intervention logic</a:t>
          </a:r>
        </a:p>
      </dsp:txBody>
      <dsp:txXfrm>
        <a:off x="466137" y="1218169"/>
        <a:ext cx="1760031" cy="1390718"/>
      </dsp:txXfrm>
    </dsp:sp>
    <dsp:sp modelId="{A68E8667-584E-49AB-9C9D-9FF4C13DCD11}">
      <dsp:nvSpPr>
        <dsp:cNvPr id="0" name=""/>
        <dsp:cNvSpPr/>
      </dsp:nvSpPr>
      <dsp:spPr>
        <a:xfrm rot="16200000">
          <a:off x="2758963" y="1304082"/>
          <a:ext cx="1681159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A1127-5FB6-44EB-9397-119367EB7927}">
      <dsp:nvSpPr>
        <dsp:cNvPr id="0" name=""/>
        <dsp:cNvSpPr/>
      </dsp:nvSpPr>
      <dsp:spPr>
        <a:xfrm>
          <a:off x="2676260" y="1861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Objectives, outputs, results etc. have to be </a:t>
          </a:r>
          <a:r>
            <a:rPr lang="lv-LV" sz="1800" b="1" kern="1200" noProof="0" dirty="0" err="1">
              <a:solidFill>
                <a:schemeClr val="tx1"/>
              </a:solidFill>
            </a:rPr>
            <a:t>measurable</a:t>
          </a:r>
          <a:endParaRPr lang="en-GB" sz="1800" b="1" kern="1200" noProof="0" dirty="0">
            <a:solidFill>
              <a:schemeClr val="tx1"/>
            </a:solidFill>
          </a:endParaRPr>
        </a:p>
      </dsp:txBody>
      <dsp:txXfrm>
        <a:off x="2719527" y="45128"/>
        <a:ext cx="1760031" cy="1390718"/>
      </dsp:txXfrm>
    </dsp:sp>
    <dsp:sp modelId="{09264AFE-48BC-4E45-9FF0-AB3AF6C306B5}">
      <dsp:nvSpPr>
        <dsp:cNvPr id="0" name=""/>
        <dsp:cNvSpPr/>
      </dsp:nvSpPr>
      <dsp:spPr>
        <a:xfrm rot="19500000">
          <a:off x="4323790" y="2118680"/>
          <a:ext cx="1681159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3BBB1-D021-49F1-8F61-7C5CFE71EA26}">
      <dsp:nvSpPr>
        <dsp:cNvPr id="0" name=""/>
        <dsp:cNvSpPr/>
      </dsp:nvSpPr>
      <dsp:spPr>
        <a:xfrm>
          <a:off x="4929650" y="1174902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Intervention logic applies to the whole process – from objectives to results</a:t>
          </a:r>
        </a:p>
      </dsp:txBody>
      <dsp:txXfrm>
        <a:off x="4972917" y="1218169"/>
        <a:ext cx="1760031" cy="1390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DD17F-2BE8-4114-99E9-04EB6F5F168F}">
      <dsp:nvSpPr>
        <dsp:cNvPr id="0" name=""/>
        <dsp:cNvSpPr/>
      </dsp:nvSpPr>
      <dsp:spPr>
        <a:xfrm>
          <a:off x="62405" y="1147799"/>
          <a:ext cx="1799698" cy="8774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>
              <a:solidFill>
                <a:schemeClr val="tx1"/>
              </a:solidFill>
            </a:rPr>
            <a:t>Project idea</a:t>
          </a:r>
        </a:p>
      </dsp:txBody>
      <dsp:txXfrm>
        <a:off x="62405" y="1147799"/>
        <a:ext cx="1799698" cy="584936"/>
      </dsp:txXfrm>
    </dsp:sp>
    <dsp:sp modelId="{4D475DDE-AAF1-4B68-9CE3-43BE0002751A}">
      <dsp:nvSpPr>
        <dsp:cNvPr id="0" name=""/>
        <dsp:cNvSpPr/>
      </dsp:nvSpPr>
      <dsp:spPr>
        <a:xfrm>
          <a:off x="370045" y="1696279"/>
          <a:ext cx="1799698" cy="1645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solidFill>
                <a:schemeClr val="tx1"/>
              </a:solidFill>
            </a:rPr>
            <a:t>What are our common needs and potentials?</a:t>
          </a:r>
        </a:p>
      </dsp:txBody>
      <dsp:txXfrm>
        <a:off x="418235" y="1744469"/>
        <a:ext cx="1703318" cy="1548932"/>
      </dsp:txXfrm>
    </dsp:sp>
    <dsp:sp modelId="{582EB530-F7AC-4392-A9F0-B7B3B87E6D85}">
      <dsp:nvSpPr>
        <dsp:cNvPr id="0" name=""/>
        <dsp:cNvSpPr/>
      </dsp:nvSpPr>
      <dsp:spPr>
        <a:xfrm>
          <a:off x="2134932" y="1216230"/>
          <a:ext cx="578395" cy="448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2134932" y="1305844"/>
        <a:ext cx="443973" cy="268844"/>
      </dsp:txXfrm>
    </dsp:sp>
    <dsp:sp modelId="{02242614-18ED-4641-A77D-260BBFDE467B}">
      <dsp:nvSpPr>
        <dsp:cNvPr id="0" name=""/>
        <dsp:cNvSpPr/>
      </dsp:nvSpPr>
      <dsp:spPr>
        <a:xfrm>
          <a:off x="2953416" y="1147799"/>
          <a:ext cx="1799698" cy="8774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>
              <a:solidFill>
                <a:schemeClr val="tx1"/>
              </a:solidFill>
            </a:rPr>
            <a:t>Project </a:t>
          </a:r>
          <a:r>
            <a:rPr lang="en-GB" sz="1500" b="1" kern="1200" noProof="0" dirty="0" err="1">
              <a:solidFill>
                <a:schemeClr val="tx1"/>
              </a:solidFill>
            </a:rPr>
            <a:t>Objectives&amp;Results</a:t>
          </a:r>
          <a:endParaRPr lang="en-GB" sz="1500" b="1" kern="1200" noProof="0" dirty="0">
            <a:solidFill>
              <a:schemeClr val="tx1"/>
            </a:solidFill>
          </a:endParaRPr>
        </a:p>
      </dsp:txBody>
      <dsp:txXfrm>
        <a:off x="2953416" y="1147799"/>
        <a:ext cx="1799698" cy="584936"/>
      </dsp:txXfrm>
    </dsp:sp>
    <dsp:sp modelId="{2D090C88-D803-4661-BDB5-26E921DB4C1C}">
      <dsp:nvSpPr>
        <dsp:cNvPr id="0" name=""/>
        <dsp:cNvSpPr/>
      </dsp:nvSpPr>
      <dsp:spPr>
        <a:xfrm>
          <a:off x="3261055" y="1696279"/>
          <a:ext cx="1799698" cy="1645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solidFill>
                <a:schemeClr val="tx1"/>
              </a:solidFill>
            </a:rPr>
            <a:t>What do we want to change? How it will be different?</a:t>
          </a:r>
        </a:p>
      </dsp:txBody>
      <dsp:txXfrm>
        <a:off x="3309245" y="1744469"/>
        <a:ext cx="1703318" cy="1548932"/>
      </dsp:txXfrm>
    </dsp:sp>
    <dsp:sp modelId="{E07F8BDB-2954-44DF-B6DC-109A2DA43C16}">
      <dsp:nvSpPr>
        <dsp:cNvPr id="0" name=""/>
        <dsp:cNvSpPr/>
      </dsp:nvSpPr>
      <dsp:spPr>
        <a:xfrm>
          <a:off x="5025942" y="1216230"/>
          <a:ext cx="578395" cy="448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5025942" y="1305844"/>
        <a:ext cx="443973" cy="268844"/>
      </dsp:txXfrm>
    </dsp:sp>
    <dsp:sp modelId="{3CEEBEFF-14F9-47D9-BA98-F0415DD526EE}">
      <dsp:nvSpPr>
        <dsp:cNvPr id="0" name=""/>
        <dsp:cNvSpPr/>
      </dsp:nvSpPr>
      <dsp:spPr>
        <a:xfrm>
          <a:off x="5844426" y="1147799"/>
          <a:ext cx="1799698" cy="8774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>
              <a:solidFill>
                <a:schemeClr val="tx1"/>
              </a:solidFill>
            </a:rPr>
            <a:t>Project </a:t>
          </a:r>
          <a:r>
            <a:rPr lang="en-GB" sz="1500" b="1" kern="1200" noProof="0" dirty="0" err="1">
              <a:solidFill>
                <a:schemeClr val="tx1"/>
              </a:solidFill>
            </a:rPr>
            <a:t>Outputs&amp;Indicators</a:t>
          </a:r>
          <a:endParaRPr lang="en-GB" sz="1500" b="1" kern="1200" noProof="0" dirty="0">
            <a:solidFill>
              <a:schemeClr val="tx1"/>
            </a:solidFill>
          </a:endParaRPr>
        </a:p>
      </dsp:txBody>
      <dsp:txXfrm>
        <a:off x="5844426" y="1147799"/>
        <a:ext cx="1799698" cy="584936"/>
      </dsp:txXfrm>
    </dsp:sp>
    <dsp:sp modelId="{F0970CA6-5591-4638-B416-D46CCE82FC1B}">
      <dsp:nvSpPr>
        <dsp:cNvPr id="0" name=""/>
        <dsp:cNvSpPr/>
      </dsp:nvSpPr>
      <dsp:spPr>
        <a:xfrm>
          <a:off x="6152065" y="1696279"/>
          <a:ext cx="1799698" cy="1645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solidFill>
                <a:schemeClr val="tx1"/>
              </a:solidFill>
            </a:rPr>
            <a:t>What do we need to deliver to obtain this change?</a:t>
          </a:r>
        </a:p>
      </dsp:txBody>
      <dsp:txXfrm>
        <a:off x="6200255" y="1744469"/>
        <a:ext cx="1703318" cy="1548932"/>
      </dsp:txXfrm>
    </dsp:sp>
    <dsp:sp modelId="{1188F0A6-6758-4C07-AF7D-6931A1E3AB10}">
      <dsp:nvSpPr>
        <dsp:cNvPr id="0" name=""/>
        <dsp:cNvSpPr/>
      </dsp:nvSpPr>
      <dsp:spPr>
        <a:xfrm>
          <a:off x="7909331" y="1216230"/>
          <a:ext cx="562236" cy="448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7909331" y="1305844"/>
        <a:ext cx="427814" cy="268844"/>
      </dsp:txXfrm>
    </dsp:sp>
    <dsp:sp modelId="{7566C6B2-6335-4D5C-A6D6-933F76B4BE60}">
      <dsp:nvSpPr>
        <dsp:cNvPr id="0" name=""/>
        <dsp:cNvSpPr/>
      </dsp:nvSpPr>
      <dsp:spPr>
        <a:xfrm>
          <a:off x="8704949" y="1147799"/>
          <a:ext cx="1799698" cy="8774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>
              <a:solidFill>
                <a:schemeClr val="tx1"/>
              </a:solidFill>
            </a:rPr>
            <a:t>Work </a:t>
          </a:r>
          <a:r>
            <a:rPr lang="en-GB" sz="1500" b="1" kern="1200" noProof="0" dirty="0" err="1">
              <a:solidFill>
                <a:schemeClr val="tx1"/>
              </a:solidFill>
            </a:rPr>
            <a:t>plan&amp;Budget</a:t>
          </a:r>
          <a:endParaRPr lang="en-GB" sz="1500" b="1" kern="1200" noProof="0" dirty="0">
            <a:solidFill>
              <a:schemeClr val="tx1"/>
            </a:solidFill>
          </a:endParaRPr>
        </a:p>
      </dsp:txBody>
      <dsp:txXfrm>
        <a:off x="8704949" y="1147799"/>
        <a:ext cx="1799698" cy="584936"/>
      </dsp:txXfrm>
    </dsp:sp>
    <dsp:sp modelId="{6B3D81A1-1449-4A89-9CA1-F1E881B52EF5}">
      <dsp:nvSpPr>
        <dsp:cNvPr id="0" name=""/>
        <dsp:cNvSpPr/>
      </dsp:nvSpPr>
      <dsp:spPr>
        <a:xfrm>
          <a:off x="9043075" y="1696279"/>
          <a:ext cx="1799698" cy="1645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noProof="0" dirty="0">
              <a:solidFill>
                <a:schemeClr val="tx1"/>
              </a:solidFill>
            </a:rPr>
            <a:t>How we will do it? What resources do we need to do this work?</a:t>
          </a:r>
        </a:p>
      </dsp:txBody>
      <dsp:txXfrm>
        <a:off x="9091265" y="1744469"/>
        <a:ext cx="1703318" cy="15489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5DEC1-993C-493E-9426-E6ABFAA18012}">
      <dsp:nvSpPr>
        <dsp:cNvPr id="0" name=""/>
        <dsp:cNvSpPr/>
      </dsp:nvSpPr>
      <dsp:spPr>
        <a:xfrm>
          <a:off x="3152270" y="1598905"/>
          <a:ext cx="1626789" cy="113461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1" kern="1200" noProof="0" dirty="0">
              <a:solidFill>
                <a:schemeClr val="tx1"/>
              </a:solidFill>
            </a:rPr>
            <a:t>Project idea</a:t>
          </a:r>
        </a:p>
      </dsp:txBody>
      <dsp:txXfrm>
        <a:off x="3390508" y="1765066"/>
        <a:ext cx="1150313" cy="802293"/>
      </dsp:txXfrm>
    </dsp:sp>
    <dsp:sp modelId="{937333F7-5129-4996-91B4-93CFD5E668C2}">
      <dsp:nvSpPr>
        <dsp:cNvPr id="0" name=""/>
        <dsp:cNvSpPr/>
      </dsp:nvSpPr>
      <dsp:spPr>
        <a:xfrm rot="16200000">
          <a:off x="3881809" y="1252548"/>
          <a:ext cx="167712" cy="385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3906966" y="1354859"/>
        <a:ext cx="117398" cy="231461"/>
      </dsp:txXfrm>
    </dsp:sp>
    <dsp:sp modelId="{604B8D2C-2303-4D21-ACAF-67799ECD15CB}">
      <dsp:nvSpPr>
        <dsp:cNvPr id="0" name=""/>
        <dsp:cNvSpPr/>
      </dsp:nvSpPr>
      <dsp:spPr>
        <a:xfrm>
          <a:off x="2806468" y="-128165"/>
          <a:ext cx="2318394" cy="141063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>
              <a:solidFill>
                <a:schemeClr val="tx1"/>
              </a:solidFill>
            </a:rPr>
            <a:t>Joint challenge</a:t>
          </a:r>
        </a:p>
      </dsp:txBody>
      <dsp:txXfrm>
        <a:off x="3145989" y="78417"/>
        <a:ext cx="1639352" cy="997469"/>
      </dsp:txXfrm>
    </dsp:sp>
    <dsp:sp modelId="{96469B58-61DF-4E3D-88DB-95DC9DEC71AA}">
      <dsp:nvSpPr>
        <dsp:cNvPr id="0" name=""/>
        <dsp:cNvSpPr/>
      </dsp:nvSpPr>
      <dsp:spPr>
        <a:xfrm rot="29565">
          <a:off x="4898569" y="1982590"/>
          <a:ext cx="288080" cy="385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4898571" y="2059372"/>
        <a:ext cx="201656" cy="231461"/>
      </dsp:txXfrm>
    </dsp:sp>
    <dsp:sp modelId="{4CD861F2-96D6-4A5B-845F-F4CB99BBCA55}">
      <dsp:nvSpPr>
        <dsp:cNvPr id="0" name=""/>
        <dsp:cNvSpPr/>
      </dsp:nvSpPr>
      <dsp:spPr>
        <a:xfrm>
          <a:off x="5322435" y="1365288"/>
          <a:ext cx="2376135" cy="164562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>
              <a:solidFill>
                <a:schemeClr val="tx1"/>
              </a:solidFill>
            </a:rPr>
            <a:t>Corresponds to one Programme priority</a:t>
          </a:r>
        </a:p>
      </dsp:txBody>
      <dsp:txXfrm>
        <a:off x="5670412" y="1606284"/>
        <a:ext cx="1680181" cy="1163632"/>
      </dsp:txXfrm>
    </dsp:sp>
    <dsp:sp modelId="{82F52260-CE6F-4C8F-8F55-4CF40D65A75B}">
      <dsp:nvSpPr>
        <dsp:cNvPr id="0" name=""/>
        <dsp:cNvSpPr/>
      </dsp:nvSpPr>
      <dsp:spPr>
        <a:xfrm rot="5400000">
          <a:off x="3877929" y="2701210"/>
          <a:ext cx="175472" cy="385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3904250" y="2752043"/>
        <a:ext cx="122830" cy="231461"/>
      </dsp:txXfrm>
    </dsp:sp>
    <dsp:sp modelId="{64BE7AB5-2E4E-4EF3-AADA-2C36ACFD54AE}">
      <dsp:nvSpPr>
        <dsp:cNvPr id="0" name=""/>
        <dsp:cNvSpPr/>
      </dsp:nvSpPr>
      <dsp:spPr>
        <a:xfrm>
          <a:off x="2901464" y="3064601"/>
          <a:ext cx="2128403" cy="138134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>
              <a:solidFill>
                <a:schemeClr val="tx1"/>
              </a:solidFill>
            </a:rPr>
            <a:t>Innovative</a:t>
          </a:r>
        </a:p>
      </dsp:txBody>
      <dsp:txXfrm>
        <a:off x="3213161" y="3266895"/>
        <a:ext cx="1505009" cy="976761"/>
      </dsp:txXfrm>
    </dsp:sp>
    <dsp:sp modelId="{BE54B0DB-4113-43D1-BA25-9C2966A6303B}">
      <dsp:nvSpPr>
        <dsp:cNvPr id="0" name=""/>
        <dsp:cNvSpPr/>
      </dsp:nvSpPr>
      <dsp:spPr>
        <a:xfrm rot="10824678">
          <a:off x="2795364" y="1965833"/>
          <a:ext cx="252248" cy="385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2871037" y="2043259"/>
        <a:ext cx="176574" cy="231461"/>
      </dsp:txXfrm>
    </dsp:sp>
    <dsp:sp modelId="{C5957358-0A20-40FF-A5F3-58E61C609C87}">
      <dsp:nvSpPr>
        <dsp:cNvPr id="0" name=""/>
        <dsp:cNvSpPr/>
      </dsp:nvSpPr>
      <dsp:spPr>
        <a:xfrm>
          <a:off x="32957" y="1424618"/>
          <a:ext cx="2643541" cy="144570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>
              <a:solidFill>
                <a:schemeClr val="tx1"/>
              </a:solidFill>
            </a:rPr>
            <a:t>Relevant (need for intervention</a:t>
          </a:r>
          <a:r>
            <a:rPr lang="lv-LV" sz="1900" b="1" kern="1200" dirty="0">
              <a:solidFill>
                <a:schemeClr val="tx1"/>
              </a:solidFill>
            </a:rPr>
            <a:t>)</a:t>
          </a:r>
          <a:endParaRPr lang="en-GB" sz="1900" b="1" kern="1200" dirty="0">
            <a:solidFill>
              <a:schemeClr val="tx1"/>
            </a:solidFill>
          </a:endParaRPr>
        </a:p>
      </dsp:txBody>
      <dsp:txXfrm>
        <a:off x="420095" y="1636336"/>
        <a:ext cx="1869265" cy="102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C565E2F-3A58-4392-821D-82F7AD8034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86011E-E168-4C53-85EB-92747A2D36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C64042-A999-4E57-968E-5B0CE82E244B}" type="datetimeFigureOut">
              <a:rPr lang="lv-LV"/>
              <a:pPr>
                <a:defRPr/>
              </a:pPr>
              <a:t>14.05.2019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2F3453-AE45-454D-A956-51E8639BDD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55AA5CE-09DE-4B46-9A68-6CFC46AE1E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6350" y="9371013"/>
            <a:ext cx="2917825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994D45-4B9B-458B-B6AF-E8C43AA556BA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26527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7693F3C-785F-4C88-9E8C-F294EA00D4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FD8D0-A546-44C3-9990-064430CD841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530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2F598-83B8-4CAD-BB58-D84563F9759E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630F03FB-39AB-4A17-8182-AA62778149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D7DB7197-8EA3-4F6D-93B7-327C500C8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7CE3EF-6AF3-47FA-878D-CE467EACB2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1BF596-9E73-47E3-994D-7D4246B85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6350" y="9371013"/>
            <a:ext cx="2917825" cy="495300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998C40-9A63-4B51-9070-FDB43E9F8E78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871769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7403681E-E7B3-43F4-95A4-BCCDFC2A38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40FEE245-3DF7-4544-B229-C36075BC7F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71416320-85A9-4229-8FE0-B3C7996E87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2F687C-6A00-42C3-A2B5-66F3BFE153E1}" type="slidenum">
              <a:rPr lang="en-GB" altLang="lv-LV" smtClean="0">
                <a:latin typeface="Calibri" panose="020F0502020204030204" pitchFamily="34" charset="0"/>
              </a:rPr>
              <a:pPr/>
              <a:t>1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54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E0EA3963-0948-4A6B-ACDB-796F3C0FCB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155CC56-9FC7-4B8D-A270-23F53B535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8585A31-FCEE-47A3-BF4E-14000BC4A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9B72E-1E2A-48EB-AD35-DE2E05E6A993}" type="slidenum">
              <a:rPr lang="en-GB" altLang="lv-LV" smtClean="0">
                <a:latin typeface="Calibri" panose="020F0502020204030204" pitchFamily="34" charset="0"/>
              </a:rPr>
              <a:pPr/>
              <a:t>10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09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xmlns="" id="{774E51C0-294B-431F-8BB5-F806EDDB67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xmlns="" id="{5106781C-FF63-41E5-A205-DFA4781A6A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xmlns="" id="{DE58007A-C031-442B-86B0-5A708E3CB4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57A37-5F14-448F-9679-CB86D37B7602}" type="slidenum">
              <a:rPr lang="en-GB" altLang="lv-LV" smtClean="0">
                <a:latin typeface="Calibri" panose="020F0502020204030204" pitchFamily="34" charset="0"/>
              </a:rPr>
              <a:pPr/>
              <a:t>11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197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xmlns="" id="{774E51C0-294B-431F-8BB5-F806EDDB67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xmlns="" id="{5106781C-FF63-41E5-A205-DFA4781A6A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xmlns="" id="{DE58007A-C031-442B-86B0-5A708E3CB4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57A37-5F14-448F-9679-CB86D37B7602}" type="slidenum">
              <a:rPr lang="en-GB" altLang="lv-LV" smtClean="0">
                <a:latin typeface="Calibri" panose="020F0502020204030204" pitchFamily="34" charset="0"/>
              </a:rPr>
              <a:pPr/>
              <a:t>12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21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E0EA3963-0948-4A6B-ACDB-796F3C0FCB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155CC56-9FC7-4B8D-A270-23F53B535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8585A31-FCEE-47A3-BF4E-14000BC4A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9B72E-1E2A-48EB-AD35-DE2E05E6A993}" type="slidenum">
              <a:rPr lang="en-GB" altLang="lv-LV" smtClean="0">
                <a:latin typeface="Calibri" panose="020F0502020204030204" pitchFamily="34" charset="0"/>
              </a:rPr>
              <a:pPr/>
              <a:t>13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77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E0EA3963-0948-4A6B-ACDB-796F3C0FCB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155CC56-9FC7-4B8D-A270-23F53B535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8585A31-FCEE-47A3-BF4E-14000BC4A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9B72E-1E2A-48EB-AD35-DE2E05E6A993}" type="slidenum">
              <a:rPr lang="en-GB" altLang="lv-LV" smtClean="0">
                <a:latin typeface="Calibri" panose="020F0502020204030204" pitchFamily="34" charset="0"/>
              </a:rPr>
              <a:pPr/>
              <a:t>14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26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C8BC65E4-B255-49DD-BCDE-BF08905A0D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7E88B8E8-1136-497D-BDD8-2FBDE0A5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DBA48096-489F-4093-9EC4-B858B15E44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21ADD2-CA32-43B7-AC5E-8C7E40713106}" type="slidenum">
              <a:rPr lang="en-GB" altLang="lv-LV" smtClean="0">
                <a:latin typeface="Calibri" panose="020F0502020204030204" pitchFamily="34" charset="0"/>
              </a:rPr>
              <a:pPr/>
              <a:t>15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43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E0EA3963-0948-4A6B-ACDB-796F3C0FCB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155CC56-9FC7-4B8D-A270-23F53B535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8585A31-FCEE-47A3-BF4E-14000BC4A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9B72E-1E2A-48EB-AD35-DE2E05E6A993}" type="slidenum">
              <a:rPr lang="en-GB" altLang="lv-LV" smtClean="0">
                <a:latin typeface="Calibri" panose="020F0502020204030204" pitchFamily="34" charset="0"/>
              </a:rPr>
              <a:pPr/>
              <a:t>16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60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E0EA3963-0948-4A6B-ACDB-796F3C0FCB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155CC56-9FC7-4B8D-A270-23F53B535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8585A31-FCEE-47A3-BF4E-14000BC4A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9B72E-1E2A-48EB-AD35-DE2E05E6A993}" type="slidenum">
              <a:rPr lang="en-GB" altLang="lv-LV" smtClean="0">
                <a:latin typeface="Calibri" panose="020F0502020204030204" pitchFamily="34" charset="0"/>
              </a:rPr>
              <a:pPr/>
              <a:t>17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7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4A7F49DA-D709-489B-9B8A-AEFF52368A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3E9E99BC-76B1-4E8D-BB1E-FCE892D49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66ECA1AA-49A1-42F0-8FBC-6E0BFF9826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7ACBFF-3C87-4CD3-B96C-E785766DC01C}" type="slidenum">
              <a:rPr lang="en-GB" altLang="lv-LV" smtClean="0">
                <a:latin typeface="Calibri" panose="020F0502020204030204" pitchFamily="34" charset="0"/>
              </a:rPr>
              <a:pPr/>
              <a:t>2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297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4A7F49DA-D709-489B-9B8A-AEFF52368A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3E9E99BC-76B1-4E8D-BB1E-FCE892D49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66ECA1AA-49A1-42F0-8FBC-6E0BFF9826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7ACBFF-3C87-4CD3-B96C-E785766DC01C}" type="slidenum">
              <a:rPr lang="en-GB" altLang="lv-LV" smtClean="0">
                <a:latin typeface="Calibri" panose="020F0502020204030204" pitchFamily="34" charset="0"/>
              </a:rPr>
              <a:pPr/>
              <a:t>3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56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22861840-073C-4D65-8A96-6100351F7F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78817DAA-CE9C-4CAD-8352-1C972CC71C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CDC60268-2261-4772-93AA-998DB42CD6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52D4E0-F44C-4701-8DE7-4F5F3FFB485E}" type="slidenum">
              <a:rPr lang="en-GB" altLang="lv-LV" smtClean="0">
                <a:latin typeface="Calibri" panose="020F0502020204030204" pitchFamily="34" charset="0"/>
              </a:rPr>
              <a:pPr/>
              <a:t>4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52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4A7F49DA-D709-489B-9B8A-AEFF52368A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3E9E99BC-76B1-4E8D-BB1E-FCE892D49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66ECA1AA-49A1-42F0-8FBC-6E0BFF9826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7ACBFF-3C87-4CD3-B96C-E785766DC01C}" type="slidenum">
              <a:rPr lang="en-GB" altLang="lv-LV" smtClean="0">
                <a:latin typeface="Calibri" panose="020F0502020204030204" pitchFamily="34" charset="0"/>
              </a:rPr>
              <a:pPr/>
              <a:t>5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03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xmlns="" id="{AC938640-DF65-4FEB-BEF9-D4DE5AE059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xmlns="" id="{BC17F246-CE82-4108-83D9-775AE6909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xmlns="" id="{7159D9FB-4E12-41DB-BAB7-59BE6CF49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7B09E2-9821-4F66-A753-612BA7A716AD}" type="slidenum">
              <a:rPr lang="en-GB" altLang="lv-LV" smtClean="0">
                <a:latin typeface="Calibri" panose="020F0502020204030204" pitchFamily="34" charset="0"/>
              </a:rPr>
              <a:pPr/>
              <a:t>6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08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E0EA3963-0948-4A6B-ACDB-796F3C0FCB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155CC56-9FC7-4B8D-A270-23F53B535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8585A31-FCEE-47A3-BF4E-14000BC4A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9B72E-1E2A-48EB-AD35-DE2E05E6A993}" type="slidenum">
              <a:rPr lang="en-GB" altLang="lv-LV" smtClean="0">
                <a:latin typeface="Calibri" panose="020F0502020204030204" pitchFamily="34" charset="0"/>
              </a:rPr>
              <a:pPr/>
              <a:t>7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1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838A9D50-FE1F-4440-BA49-873D77CCA8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0E832F6E-1E5E-471D-B238-31A7060E34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E8AD0312-A7DA-4C1D-B903-C89148AAC1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CF4B65-AB69-40FC-98BA-9E800F3B2FFF}" type="slidenum">
              <a:rPr lang="en-GB" altLang="lv-LV" smtClean="0">
                <a:latin typeface="Calibri" panose="020F0502020204030204" pitchFamily="34" charset="0"/>
              </a:rPr>
              <a:pPr/>
              <a:t>8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31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E0EA3963-0948-4A6B-ACDB-796F3C0FCB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155CC56-9FC7-4B8D-A270-23F53B535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8585A31-FCEE-47A3-BF4E-14000BC4A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9B72E-1E2A-48EB-AD35-DE2E05E6A993}" type="slidenum">
              <a:rPr lang="en-GB" altLang="lv-LV" smtClean="0">
                <a:latin typeface="Calibri" panose="020F0502020204030204" pitchFamily="34" charset="0"/>
              </a:rPr>
              <a:pPr/>
              <a:t>9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9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BFDC48-41CD-48A8-8BF1-2E74008A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A06D-03EE-48CA-A404-46CB977DBCFD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3BF357-AA08-42A0-B646-02BD8E2E6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A0460B-5C3E-4AAA-9CC4-C88740BF5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6C7B-3663-4368-9AAD-F039519B6923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279879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5CD05C-39BC-4E73-8771-D29107E1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E524-1896-4F88-A280-E09CBBDA0876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4182AB-0C1A-484C-8755-6A722C11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816E4B-A628-4BD5-913C-5E92330D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ADAB-ACF0-48C5-9C25-7E53FA5B761B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9302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8D671C-25D5-4203-9605-3FF83A8B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BB967-B27D-4082-B80D-C104D3BE6AC4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12EC0E-E004-4797-9C13-6385291D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51B77B-C964-4509-843E-AC8B46D6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7737F-797F-4105-BE42-D144645C3F87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412841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7C99EE-9620-431A-8A01-ACF93D9D6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1CAA4-E0AB-48B7-A083-6A625A38BED7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4FF8FB-D2CA-4D0C-A664-4CD87990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10A64E-4375-42BE-8F64-447ED0F6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058AE-3F49-4AE6-849D-D910CCDBD97A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29506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D798CE-B8C7-4482-84A5-9EC5E3D7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B3731-9ADC-4332-85D8-C425191B0C28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15D333-2F03-4624-A001-2A31E4FF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2F69DE-5CA1-48CB-A85D-D6EBB522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2A9A-8999-468B-94B7-1C786A39DD3D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0468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E967F8C-E2D5-4792-8260-6594EA8B2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E095-11F9-44B2-9EC4-C4C1F062EB91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E7E6B4D-C3EB-44EB-A61E-8CAF8CEC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1FF276A-B46F-48EE-828F-2F48679C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4F04-1223-4D42-93AF-BEFCFA5AC545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600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EDD4F04-0A74-4845-9352-14773B5B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AAF73-D3FA-4FE0-8080-3939E17BD731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593C92B-A8D5-4620-904C-629FF523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6590CD7-E169-45EF-B4F3-E517300F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8528-B3B0-4FE2-85D8-0AB765711585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19420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19ED491-6F06-499E-AE92-FB40FCA8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88D8F-DAF4-420F-B8B5-A6936942DA18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A700946-B878-462B-8B56-45DC113A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FCB44A7-1DD0-4987-9DC8-E2574D4C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5E29-51DF-4BFD-9B23-E8CB16BC0279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50450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B9E351A-B6DE-4A17-BDAE-349ECF1A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FF546-B8B4-40A2-9038-D2A850335A52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556DAA62-E843-4357-A72D-FA500388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AB07FC0-8D18-4DD4-9112-7DE721F8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1FAC-A19B-4931-BA27-5274CBE911D7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224125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81B1CBB-AE66-4394-B854-C4166F84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0FDB3-DB19-4F73-B613-1CC49E2A7AA4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703A7A2-939F-487D-A3EF-8D5A40B5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54D9146-727A-4518-BF31-DACF0D40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72BD5-6A2E-4D30-B40F-20B64EDE0039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26356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A48331B-EE10-4302-AB15-413ADC65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E877-7BD3-4383-90F5-98785BE76CB9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C42351F-6DCB-447E-B465-B69CDA73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C306CBF-16BA-4890-9E93-E5269E0F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774F4-D954-4379-8E4C-849C3C40F7A5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44881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CCE8792-3A66-47E3-A212-677F854FC8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  <a:endParaRPr lang="en-GB" altLang="lv-LV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8A45E953-7A8C-44A0-9D61-92A2E8C40D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  <a:endParaRPr lang="en-GB" alt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DC7C0D-CFD4-4F2A-B366-43336385A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6CEF6A-B929-4C1A-BB77-E27E70C8EF88}" type="datetimeFigureOut">
              <a:rPr lang="en-GB"/>
              <a:pPr>
                <a:defRPr/>
              </a:pPr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E23141-83CC-4DE5-83AD-43509F240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C74EEE-884F-4FD2-B37C-A8DFCFE9D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4D7827-CC53-4A8F-9950-199B100B933F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>
            <a:extLst>
              <a:ext uri="{FF2B5EF4-FFF2-40B4-BE49-F238E27FC236}">
                <a16:creationId xmlns:a16="http://schemas.microsoft.com/office/drawing/2014/main" xmlns="" id="{0050A9A5-BDFC-4251-829E-8AF85F372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0"/>
            <a:ext cx="6096000" cy="690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>
            <a:extLst>
              <a:ext uri="{FF2B5EF4-FFF2-40B4-BE49-F238E27FC236}">
                <a16:creationId xmlns:a16="http://schemas.microsoft.com/office/drawing/2014/main" xmlns="" id="{379DE8B7-F259-42E6-90BE-25CACC8F13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8"/>
            <a:ext cx="603567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5">
            <a:extLst>
              <a:ext uri="{FF2B5EF4-FFF2-40B4-BE49-F238E27FC236}">
                <a16:creationId xmlns:a16="http://schemas.microsoft.com/office/drawing/2014/main" xmlns="" id="{890F30B6-6321-4F4C-BA2C-22F8651E5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800350"/>
            <a:ext cx="8407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lv-LV" altLang="lv-LV" sz="3000" b="1" dirty="0">
              <a:solidFill>
                <a:srgbClr val="0A3399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2500" dirty="0">
                <a:solidFill>
                  <a:srgbClr val="0A3399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Interreg V-A Latvia-Lithuania programme 2014-2020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3000" b="1" dirty="0">
              <a:solidFill>
                <a:srgbClr val="0A3399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3000" b="1" dirty="0">
                <a:solidFill>
                  <a:srgbClr val="0A3399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INFORMATION SEMINAR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3000" b="1" dirty="0">
              <a:solidFill>
                <a:srgbClr val="0A3399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2500" dirty="0">
                <a:solidFill>
                  <a:srgbClr val="0A3399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3rd</a:t>
            </a:r>
            <a:r>
              <a:rPr lang="en-GB" altLang="lv-LV" sz="2500" dirty="0">
                <a:solidFill>
                  <a:srgbClr val="0A3399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 Call for proposals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2400" b="1" dirty="0">
              <a:solidFill>
                <a:srgbClr val="95A4D4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3000" b="1" dirty="0">
              <a:solidFill>
                <a:srgbClr val="95A4D4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xmlns="" id="{BD6C1E37-00A8-4853-92C9-F7A0230339C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>
            <a:extLst>
              <a:ext uri="{FF2B5EF4-FFF2-40B4-BE49-F238E27FC236}">
                <a16:creationId xmlns:a16="http://schemas.microsoft.com/office/drawing/2014/main" xmlns="" id="{095D6EEC-3944-40E5-BE6D-85E0D47E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>
            <a:extLst>
              <a:ext uri="{FF2B5EF4-FFF2-40B4-BE49-F238E27FC236}">
                <a16:creationId xmlns:a16="http://schemas.microsoft.com/office/drawing/2014/main" xmlns="" id="{B574DBC0-8F15-4D9B-B371-B6C61358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>
            <a:extLst>
              <a:ext uri="{FF2B5EF4-FFF2-40B4-BE49-F238E27FC236}">
                <a16:creationId xmlns:a16="http://schemas.microsoft.com/office/drawing/2014/main" xmlns="" id="{26799B6D-5FB1-4F70-80A7-9456C7EB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Rectangle 1">
            <a:extLst>
              <a:ext uri="{FF2B5EF4-FFF2-40B4-BE49-F238E27FC236}">
                <a16:creationId xmlns:a16="http://schemas.microsoft.com/office/drawing/2014/main" xmlns="" id="{9383E8D2-F9DB-4C3B-BE62-57054456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675" y="682625"/>
            <a:ext cx="4608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 – main output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985061D-66BA-42A2-8B6F-86B979B82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95680"/>
              </p:ext>
            </p:extLst>
          </p:nvPr>
        </p:nvGraphicFramePr>
        <p:xfrm>
          <a:off x="2676294" y="3082920"/>
          <a:ext cx="3984171" cy="274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171">
                  <a:extLst>
                    <a:ext uri="{9D8B030D-6E8A-4147-A177-3AD203B41FA5}">
                      <a16:colId xmlns:a16="http://schemas.microsoft.com/office/drawing/2014/main" xmlns="" val="4019971906"/>
                    </a:ext>
                  </a:extLst>
                </a:gridCol>
              </a:tblGrid>
              <a:tr h="636336">
                <a:tc>
                  <a:txBody>
                    <a:bodyPr/>
                    <a:lstStyle/>
                    <a:p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Project main output</a:t>
                      </a:r>
                    </a:p>
                  </a:txBody>
                  <a:tcPr marT="45711" marB="4571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6676576"/>
                  </a:ext>
                </a:extLst>
              </a:tr>
              <a:tr h="2111632">
                <a:tc>
                  <a:txBody>
                    <a:bodyPr/>
                    <a:lstStyle/>
                    <a:p>
                      <a:endParaRPr lang="en-GB" noProof="0" dirty="0"/>
                    </a:p>
                    <a:p>
                      <a:r>
                        <a:rPr lang="en-GB" noProof="0" dirty="0"/>
                        <a:t>The </a:t>
                      </a:r>
                      <a:r>
                        <a:rPr lang="en-GB" b="1" noProof="0" dirty="0"/>
                        <a:t>product of the activities (tool) </a:t>
                      </a:r>
                      <a:r>
                        <a:rPr lang="en-GB" noProof="0" dirty="0"/>
                        <a:t>funded telling us what has actually been produced for the money given to the project. It contributes directly to the achievement of the project result.</a:t>
                      </a:r>
                      <a:endParaRPr lang="en-GB" sz="1800" noProof="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75077224"/>
                  </a:ext>
                </a:extLst>
              </a:tr>
            </a:tbl>
          </a:graphicData>
        </a:graphic>
      </p:graphicFrame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xmlns="" id="{7F4E90C4-5681-4545-922A-0A49E2A1EFFE}"/>
              </a:ext>
            </a:extLst>
          </p:cNvPr>
          <p:cNvCxnSpPr/>
          <p:nvPr/>
        </p:nvCxnSpPr>
        <p:spPr>
          <a:xfrm>
            <a:off x="2044700" y="3040286"/>
            <a:ext cx="698500" cy="482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9502BC4-F9AD-47A8-8ACB-2935B347F68B}"/>
              </a:ext>
            </a:extLst>
          </p:cNvPr>
          <p:cNvSpPr/>
          <p:nvPr/>
        </p:nvSpPr>
        <p:spPr>
          <a:xfrm>
            <a:off x="3559628" y="1473199"/>
            <a:ext cx="4484913" cy="1239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3.1. – 1) </a:t>
            </a:r>
            <a:r>
              <a:rPr lang="en-GB" sz="1400" b="1" dirty="0">
                <a:solidFill>
                  <a:schemeClr val="tx1"/>
                </a:solidFill>
              </a:rPr>
              <a:t>Created/improved social services and </a:t>
            </a:r>
            <a:r>
              <a:rPr lang="lv-LV" sz="1400" b="1" dirty="0">
                <a:solidFill>
                  <a:schemeClr val="tx1"/>
                </a:solidFill>
              </a:rPr>
              <a:t>		</a:t>
            </a:r>
            <a:r>
              <a:rPr lang="en-GB" sz="1400" b="1" dirty="0">
                <a:solidFill>
                  <a:schemeClr val="tx1"/>
                </a:solidFill>
              </a:rPr>
              <a:t>infrastructure</a:t>
            </a:r>
            <a:endParaRPr lang="lv-LV" sz="1400" b="1" dirty="0">
              <a:solidFill>
                <a:schemeClr val="tx1"/>
              </a:solidFill>
            </a:endParaRPr>
          </a:p>
          <a:p>
            <a:pPr algn="just"/>
            <a:r>
              <a:rPr lang="lv-LV" sz="1400" b="1" dirty="0">
                <a:solidFill>
                  <a:schemeClr val="tx1"/>
                </a:solidFill>
              </a:rPr>
              <a:t>	2) </a:t>
            </a:r>
            <a:r>
              <a:rPr lang="en-GB" sz="1400" b="1" dirty="0">
                <a:solidFill>
                  <a:schemeClr val="tx1"/>
                </a:solidFill>
              </a:rPr>
              <a:t>Created/improved social inclusion </a:t>
            </a:r>
            <a:r>
              <a:rPr lang="lv-LV" sz="1400" b="1" dirty="0">
                <a:solidFill>
                  <a:schemeClr val="tx1"/>
                </a:solidFill>
              </a:rPr>
              <a:t>	</a:t>
            </a:r>
            <a:r>
              <a:rPr lang="en-GB" sz="1400" b="1" dirty="0">
                <a:solidFill>
                  <a:schemeClr val="tx1"/>
                </a:solidFill>
              </a:rPr>
              <a:t>measures</a:t>
            </a:r>
            <a:endParaRPr lang="lv-LV" sz="1400" b="1" dirty="0">
              <a:solidFill>
                <a:schemeClr val="tx1"/>
              </a:solidFill>
            </a:endParaRPr>
          </a:p>
          <a:p>
            <a:pPr algn="just"/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3.2. - </a:t>
            </a:r>
            <a:r>
              <a:rPr lang="en-GB" sz="1400" b="1" dirty="0">
                <a:solidFill>
                  <a:schemeClr val="tx1"/>
                </a:solidFill>
              </a:rPr>
              <a:t>Number of institutions, participating in cooperation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5637777-B8F5-4F94-A2A4-E96459A52D6C}"/>
              </a:ext>
            </a:extLst>
          </p:cNvPr>
          <p:cNvCxnSpPr/>
          <p:nvPr/>
        </p:nvCxnSpPr>
        <p:spPr>
          <a:xfrm>
            <a:off x="2971799" y="2209800"/>
            <a:ext cx="587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9BF64026-8CD8-476E-8766-73E69C25BF07}"/>
              </a:ext>
            </a:extLst>
          </p:cNvPr>
          <p:cNvSpPr/>
          <p:nvPr/>
        </p:nvSpPr>
        <p:spPr>
          <a:xfrm>
            <a:off x="6889065" y="2818393"/>
            <a:ext cx="3921123" cy="1019169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Linked to project objectives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xmlns="" id="{A36C8B11-8851-4C6A-AEAF-EDDEB94AB7A9}"/>
              </a:ext>
            </a:extLst>
          </p:cNvPr>
          <p:cNvSpPr/>
          <p:nvPr/>
        </p:nvSpPr>
        <p:spPr>
          <a:xfrm>
            <a:off x="6940093" y="3759917"/>
            <a:ext cx="3819066" cy="131633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Is an outcome from implemented project activities, should be measurable</a:t>
            </a: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xmlns="" id="{71CD2389-E082-4E3D-ADD0-90F030F844A9}"/>
              </a:ext>
            </a:extLst>
          </p:cNvPr>
          <p:cNvSpPr/>
          <p:nvPr/>
        </p:nvSpPr>
        <p:spPr>
          <a:xfrm>
            <a:off x="6940093" y="4809475"/>
            <a:ext cx="3819066" cy="159690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</a:rPr>
              <a:t>! NOTE</a:t>
            </a:r>
            <a:r>
              <a:rPr lang="en-GB" sz="1600" b="1" dirty="0">
                <a:solidFill>
                  <a:schemeClr val="tx1"/>
                </a:solidFill>
              </a:rPr>
              <a:t>: Only 1 main output directly contributing to programme can be created. No main outputs with «0»!</a:t>
            </a:r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xmlns="" id="{02958ECA-A058-4799-8C92-25200408A85C}"/>
              </a:ext>
            </a:extLst>
          </p:cNvPr>
          <p:cNvSpPr/>
          <p:nvPr/>
        </p:nvSpPr>
        <p:spPr>
          <a:xfrm>
            <a:off x="42869" y="1768470"/>
            <a:ext cx="2959101" cy="13144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</a:rPr>
              <a:t>Programme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output indicator/Project main output</a:t>
            </a:r>
          </a:p>
        </p:txBody>
      </p:sp>
    </p:spTree>
    <p:extLst>
      <p:ext uri="{BB962C8B-B14F-4D97-AF65-F5344CB8AC3E}">
        <p14:creationId xmlns:p14="http://schemas.microsoft.com/office/powerpoint/2010/main" val="168938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7">
            <a:extLst>
              <a:ext uri="{FF2B5EF4-FFF2-40B4-BE49-F238E27FC236}">
                <a16:creationId xmlns:a16="http://schemas.microsoft.com/office/drawing/2014/main" xmlns="" id="{A550E961-B079-4C65-963C-23F212228FF9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A5236524-FCCA-445C-827E-2FE1B50FC700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3D8F7177-FD3A-469E-893E-884141CB2654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63491" name="TextBox 9">
            <a:extLst>
              <a:ext uri="{FF2B5EF4-FFF2-40B4-BE49-F238E27FC236}">
                <a16:creationId xmlns:a16="http://schemas.microsoft.com/office/drawing/2014/main" xmlns="" id="{4CC80038-1C95-4ADF-8361-1AC82867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63492" name="TextBox 10">
            <a:extLst>
              <a:ext uri="{FF2B5EF4-FFF2-40B4-BE49-F238E27FC236}">
                <a16:creationId xmlns:a16="http://schemas.microsoft.com/office/drawing/2014/main" xmlns="" id="{1F20940B-4D84-4FC7-9B9C-ADB72B7C7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pic>
        <p:nvPicPr>
          <p:cNvPr id="63493" name="Picture 19">
            <a:extLst>
              <a:ext uri="{FF2B5EF4-FFF2-40B4-BE49-F238E27FC236}">
                <a16:creationId xmlns:a16="http://schemas.microsoft.com/office/drawing/2014/main" xmlns="" id="{29E0738B-B723-4311-9FCF-94E29104E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B99BC1BE-D45A-4DD9-A8BC-8C23C19913B9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6" name="Rectangle 1">
            <a:extLst>
              <a:ext uri="{FF2B5EF4-FFF2-40B4-BE49-F238E27FC236}">
                <a16:creationId xmlns:a16="http://schemas.microsoft.com/office/drawing/2014/main" xmlns="" id="{8B9B9D5E-6EE3-4C08-B0B7-6EC37DB24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636" y="246505"/>
            <a:ext cx="562567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Social inclusion as a precondition of territorial development</a:t>
            </a:r>
            <a:endParaRPr lang="lt-LT" altLang="lv-LV" sz="1800" b="1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lv-LV" sz="1800" b="1" dirty="0">
                <a:solidFill>
                  <a:srgbClr val="0A3399"/>
                </a:solidFill>
                <a:latin typeface="Arial"/>
                <a:cs typeface="Arial"/>
              </a:rPr>
              <a:t>Specific objective </a:t>
            </a:r>
            <a:r>
              <a:rPr lang="lv-LV" altLang="lv-LV" sz="1800" b="1" dirty="0">
                <a:solidFill>
                  <a:srgbClr val="0A3399"/>
                </a:solidFill>
                <a:latin typeface="Arial"/>
                <a:cs typeface="Arial"/>
              </a:rPr>
              <a:t>3.1.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Requirements for project main outputs</a:t>
            </a:r>
            <a:endParaRPr lang="en-GB" sz="1800" dirty="0"/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GB" sz="1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0731" name="Rectangle 2">
            <a:extLst>
              <a:ext uri="{FF2B5EF4-FFF2-40B4-BE49-F238E27FC236}">
                <a16:creationId xmlns:a16="http://schemas.microsoft.com/office/drawing/2014/main" xmlns="" id="{C9E732D7-4AA7-4C88-84C6-73A063EB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" y="3677466"/>
            <a:ext cx="11545887" cy="215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lv-LV" sz="1600" b="1" dirty="0">
                <a:solidFill>
                  <a:srgbClr val="0A3399"/>
                </a:solidFill>
                <a:latin typeface="Arial"/>
                <a:cs typeface="Arial"/>
              </a:rPr>
              <a:t>How to calculate value: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1600" b="1" dirty="0">
                <a:solidFill>
                  <a:srgbClr val="C00000"/>
                </a:solidFill>
                <a:latin typeface="Arial"/>
                <a:cs typeface="Arial"/>
              </a:rPr>
              <a:t>Created/improved social services and infrastructure </a:t>
            </a:r>
            <a:r>
              <a:rPr lang="en-GB" sz="1600" dirty="0">
                <a:solidFill>
                  <a:srgbClr val="0A3399"/>
                </a:solidFill>
                <a:latin typeface="Arial"/>
                <a:cs typeface="Arial"/>
              </a:rPr>
              <a:t>– number of created/improved social services (identifying them) which will be implemented also after the end of the project; and number of created infrastructure objects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1600" b="1" dirty="0">
                <a:solidFill>
                  <a:srgbClr val="C00000"/>
                </a:solidFill>
                <a:latin typeface="Arial"/>
                <a:cs typeface="Arial"/>
              </a:rPr>
              <a:t>Created/improved social inclusion measures </a:t>
            </a:r>
            <a:r>
              <a:rPr lang="en-GB" sz="1600" dirty="0">
                <a:solidFill>
                  <a:srgbClr val="0A3399"/>
                </a:solidFill>
                <a:latin typeface="Arial"/>
                <a:cs typeface="Arial"/>
              </a:rPr>
              <a:t>– number of created/improved social services (identifying them) which will be implemented also after the end of the project. </a:t>
            </a:r>
            <a:endParaRPr lang="en-GB" altLang="lv-LV" sz="1600" dirty="0">
              <a:solidFill>
                <a:srgbClr val="0A3399"/>
              </a:solidFill>
              <a:latin typeface="Arial"/>
              <a:cs typeface="Arial"/>
            </a:endParaRPr>
          </a:p>
          <a:p>
            <a:pPr marL="0" indent="0">
              <a:buNone/>
              <a:defRPr/>
            </a:pPr>
            <a:endParaRPr lang="lv-LV" sz="1600" dirty="0">
              <a:solidFill>
                <a:srgbClr val="0A3399"/>
              </a:solidFill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lv-LV" sz="1600" dirty="0">
              <a:solidFill>
                <a:srgbClr val="0A3399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52A8C2-4639-4788-811B-199ADB984A55}"/>
              </a:ext>
            </a:extLst>
          </p:cNvPr>
          <p:cNvSpPr/>
          <p:nvPr/>
        </p:nvSpPr>
        <p:spPr>
          <a:xfrm>
            <a:off x="676276" y="5276451"/>
            <a:ext cx="9122338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en-GB" altLang="lv-LV" sz="1600" b="1" dirty="0">
                <a:solidFill>
                  <a:srgbClr val="0A3399"/>
                </a:solidFill>
                <a:latin typeface="Arial"/>
                <a:cs typeface="Arial"/>
              </a:rPr>
              <a:t>How to justify in report: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altLang="lv-LV" sz="1600" dirty="0">
                <a:solidFill>
                  <a:srgbClr val="0A3399"/>
                </a:solidFill>
                <a:latin typeface="Arial"/>
                <a:cs typeface="Arial"/>
              </a:rPr>
              <a:t>Reporting in reports information about created/improved social services, inclusion measures and on created investment objects and attaching respective proves</a:t>
            </a:r>
          </a:p>
        </p:txBody>
      </p:sp>
      <p:sp>
        <p:nvSpPr>
          <p:cNvPr id="63500" name="Rectangle 1">
            <a:extLst>
              <a:ext uri="{FF2B5EF4-FFF2-40B4-BE49-F238E27FC236}">
                <a16:creationId xmlns:a16="http://schemas.microsoft.com/office/drawing/2014/main" xmlns="" id="{D4F2CC70-940E-4DA0-BDD5-422F529D8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76" y="1501775"/>
            <a:ext cx="11068898" cy="22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lv-LV" sz="1800" b="1" dirty="0" err="1">
                <a:solidFill>
                  <a:srgbClr val="0A3399"/>
                </a:solidFill>
                <a:latin typeface="Arial"/>
                <a:cs typeface="Arial"/>
              </a:rPr>
              <a:t>Programme</a:t>
            </a:r>
            <a:r>
              <a:rPr lang="en-US" altLang="lv-LV" sz="1800" b="1" dirty="0">
                <a:solidFill>
                  <a:srgbClr val="0A3399"/>
                </a:solidFill>
                <a:latin typeface="Arial"/>
                <a:cs typeface="Arial"/>
              </a:rPr>
              <a:t> output indicator: </a:t>
            </a:r>
            <a:r>
              <a:rPr lang="lv-LV" altLang="lv-LV" sz="1800" b="1" dirty="0">
                <a:solidFill>
                  <a:srgbClr val="C00000"/>
                </a:solidFill>
                <a:latin typeface="Arial"/>
                <a:cs typeface="Arial"/>
              </a:rPr>
              <a:t>3.1.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C00000"/>
                </a:solidFill>
                <a:latin typeface="Arial"/>
                <a:cs typeface="Arial"/>
              </a:rPr>
              <a:t>Created/improved social services and infrastructure</a:t>
            </a:r>
            <a:endParaRPr lang="lv-LV" sz="1800" b="1" dirty="0">
              <a:solidFill>
                <a:srgbClr val="C00000"/>
              </a:solidFill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C00000"/>
                </a:solidFill>
                <a:latin typeface="Arial"/>
                <a:cs typeface="Arial"/>
              </a:rPr>
              <a:t>Created/improved social inclusion measures</a:t>
            </a:r>
            <a:endParaRPr lang="lv-LV" altLang="lv-LV" sz="1800" b="1" dirty="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GB" altLang="lv-LV" sz="1800" dirty="0">
                <a:solidFill>
                  <a:srgbClr val="0A3399"/>
                </a:solidFill>
                <a:latin typeface="Arial"/>
                <a:cs typeface="Arial"/>
              </a:rPr>
              <a:t>P</a:t>
            </a:r>
            <a:r>
              <a:rPr lang="en-GB" altLang="lv-LV" sz="1600" dirty="0">
                <a:solidFill>
                  <a:srgbClr val="0A3399"/>
                </a:solidFill>
                <a:latin typeface="Arial"/>
                <a:cs typeface="Arial"/>
              </a:rPr>
              <a:t>roject shall specify one project main output contributing to one Programme output indicator and having the same measurement unit. It is possible to contribute to both indicators – 2 main outputs have to be created and each has to correspond to a particular Programme output indicator.</a:t>
            </a:r>
            <a:endParaRPr lang="en-GB" altLang="lv-LV" sz="1600" dirty="0">
              <a:solidFill>
                <a:srgbClr val="0A3399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altLang="lv-LV" sz="1600" dirty="0">
                <a:solidFill>
                  <a:srgbClr val="0A3399"/>
                </a:solidFill>
                <a:latin typeface="Arial"/>
                <a:cs typeface="Arial"/>
              </a:rPr>
              <a:t>Project main output: </a:t>
            </a:r>
            <a:r>
              <a:rPr lang="en-US" altLang="lv-LV" sz="1600" b="1" dirty="0">
                <a:solidFill>
                  <a:srgbClr val="0A3399"/>
                </a:solidFill>
                <a:latin typeface="Arial"/>
                <a:cs typeface="Arial"/>
              </a:rPr>
              <a:t>cannot be with value 0</a:t>
            </a:r>
            <a:endParaRPr lang="en-US" altLang="lv-LV" sz="1600" b="1" dirty="0">
              <a:solidFill>
                <a:srgbClr val="0A3399"/>
              </a:solidFill>
              <a:latin typeface="Arial" panose="020B0604020202020204" pitchFamily="34" charset="0"/>
            </a:endParaRPr>
          </a:p>
        </p:txBody>
      </p:sp>
      <p:pic>
        <p:nvPicPr>
          <p:cNvPr id="63501" name="Picture 2">
            <a:extLst>
              <a:ext uri="{FF2B5EF4-FFF2-40B4-BE49-F238E27FC236}">
                <a16:creationId xmlns:a16="http://schemas.microsoft.com/office/drawing/2014/main" xmlns="" id="{C69464AD-49ED-465B-93E6-62666F801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394" y="5110023"/>
            <a:ext cx="2063242" cy="107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xmlns="" id="{710197B5-4F1D-47BA-AF58-2C0D1DDB7B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893" y="246505"/>
            <a:ext cx="861486" cy="8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7">
            <a:extLst>
              <a:ext uri="{FF2B5EF4-FFF2-40B4-BE49-F238E27FC236}">
                <a16:creationId xmlns:a16="http://schemas.microsoft.com/office/drawing/2014/main" xmlns="" id="{A550E961-B079-4C65-963C-23F212228FF9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A5236524-FCCA-445C-827E-2FE1B50FC700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3D8F7177-FD3A-469E-893E-884141CB2654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63491" name="TextBox 9">
            <a:extLst>
              <a:ext uri="{FF2B5EF4-FFF2-40B4-BE49-F238E27FC236}">
                <a16:creationId xmlns:a16="http://schemas.microsoft.com/office/drawing/2014/main" xmlns="" id="{4CC80038-1C95-4ADF-8361-1AC82867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63492" name="TextBox 10">
            <a:extLst>
              <a:ext uri="{FF2B5EF4-FFF2-40B4-BE49-F238E27FC236}">
                <a16:creationId xmlns:a16="http://schemas.microsoft.com/office/drawing/2014/main" xmlns="" id="{1F20940B-4D84-4FC7-9B9C-ADB72B7C7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pic>
        <p:nvPicPr>
          <p:cNvPr id="63493" name="Picture 19">
            <a:extLst>
              <a:ext uri="{FF2B5EF4-FFF2-40B4-BE49-F238E27FC236}">
                <a16:creationId xmlns:a16="http://schemas.microsoft.com/office/drawing/2014/main" xmlns="" id="{29E0738B-B723-4311-9FCF-94E29104E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B99BC1BE-D45A-4DD9-A8BC-8C23C19913B9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6" name="Rectangle 1">
            <a:extLst>
              <a:ext uri="{FF2B5EF4-FFF2-40B4-BE49-F238E27FC236}">
                <a16:creationId xmlns:a16="http://schemas.microsoft.com/office/drawing/2014/main" xmlns="" id="{8B9B9D5E-6EE3-4C08-B0B7-6EC37DB24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893" y="219981"/>
            <a:ext cx="562567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Social inclusion as a precondition of territorial development</a:t>
            </a:r>
            <a:endParaRPr lang="lt-LT" altLang="lv-LV" sz="1800" b="1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lv-LV" sz="1800" b="1" dirty="0">
                <a:solidFill>
                  <a:srgbClr val="0A3399"/>
                </a:solidFill>
                <a:latin typeface="Arial"/>
                <a:cs typeface="Arial"/>
              </a:rPr>
              <a:t>Specific objective </a:t>
            </a:r>
            <a:r>
              <a:rPr lang="lv-LV" altLang="lv-LV" sz="1800" b="1" dirty="0">
                <a:solidFill>
                  <a:srgbClr val="0A3399"/>
                </a:solidFill>
                <a:latin typeface="Arial"/>
                <a:cs typeface="Arial"/>
              </a:rPr>
              <a:t>3.2.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Requirements for project main outputs</a:t>
            </a:r>
            <a:endParaRPr lang="en-GB" sz="1800" dirty="0"/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GB" sz="1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0731" name="Rectangle 2">
            <a:extLst>
              <a:ext uri="{FF2B5EF4-FFF2-40B4-BE49-F238E27FC236}">
                <a16:creationId xmlns:a16="http://schemas.microsoft.com/office/drawing/2014/main" xmlns="" id="{C9E732D7-4AA7-4C88-84C6-73A063EB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2939449"/>
            <a:ext cx="11545887" cy="250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lv-LV" sz="1600" b="1" dirty="0">
                <a:solidFill>
                  <a:srgbClr val="0A3399"/>
                </a:solidFill>
                <a:latin typeface="Arial"/>
                <a:cs typeface="Arial"/>
              </a:rPr>
              <a:t>How to calculate value:</a:t>
            </a:r>
          </a:p>
          <a:p>
            <a:pPr marL="0" indent="0">
              <a:buNone/>
              <a:defRPr/>
            </a:pPr>
            <a:r>
              <a:rPr lang="en-GB" altLang="lv-LV" sz="1600" dirty="0">
                <a:solidFill>
                  <a:srgbClr val="0A3399"/>
                </a:solidFill>
                <a:latin typeface="Arial"/>
                <a:cs typeface="Arial"/>
              </a:rPr>
              <a:t>Deprived communities or deprived territories have to be calculated.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lv-LV" sz="1600" dirty="0">
                <a:solidFill>
                  <a:srgbClr val="0A3399"/>
                </a:solidFill>
                <a:latin typeface="Arial"/>
                <a:cs typeface="Arial"/>
              </a:rPr>
              <a:t>Deprived community - </a:t>
            </a:r>
            <a:r>
              <a:rPr lang="en-GB" sz="1600" dirty="0">
                <a:solidFill>
                  <a:srgbClr val="0A3399"/>
                </a:solidFill>
                <a:latin typeface="Arial"/>
                <a:cs typeface="Arial"/>
              </a:rPr>
              <a:t>group of people with a common characteristic or interest living together within a larger society (for example, unemployed, at-risk children and youth etc.). One type of group per project partner can be reported.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1600" dirty="0">
                <a:solidFill>
                  <a:srgbClr val="0A3399"/>
                </a:solidFill>
                <a:latin typeface="Arial"/>
                <a:cs typeface="Arial"/>
              </a:rPr>
              <a:t>Deprived territory – whole project partners’ territory is deprived (is not so advantageous comparing with other close territories and proven with statistical data).</a:t>
            </a:r>
          </a:p>
          <a:p>
            <a:pPr marL="0" indent="0">
              <a:buNone/>
              <a:defRPr/>
            </a:pPr>
            <a:r>
              <a:rPr lang="en-GB" sz="1600" dirty="0">
                <a:solidFill>
                  <a:srgbClr val="0A3399"/>
                </a:solidFill>
                <a:latin typeface="Arial"/>
                <a:cs typeface="Arial"/>
              </a:rPr>
              <a:t>Justification that group/territory is deprived, has to be presented.</a:t>
            </a:r>
            <a:endParaRPr lang="en-GB" altLang="lv-LV" sz="1600" dirty="0">
              <a:solidFill>
                <a:srgbClr val="0A3399"/>
              </a:solidFill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lv-LV" sz="1600" dirty="0">
              <a:solidFill>
                <a:srgbClr val="0A3399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52A8C2-4639-4788-811B-199ADB984A55}"/>
              </a:ext>
            </a:extLst>
          </p:cNvPr>
          <p:cNvSpPr/>
          <p:nvPr/>
        </p:nvSpPr>
        <p:spPr>
          <a:xfrm>
            <a:off x="1191306" y="5144403"/>
            <a:ext cx="8447314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en-GB" altLang="lv-LV" sz="1600" b="1" dirty="0">
                <a:solidFill>
                  <a:srgbClr val="0A3399"/>
                </a:solidFill>
                <a:latin typeface="Arial"/>
                <a:cs typeface="Arial"/>
              </a:rPr>
              <a:t>How to justify in report: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altLang="lv-LV" sz="1600" dirty="0">
                <a:solidFill>
                  <a:srgbClr val="0A3399"/>
                </a:solidFill>
                <a:latin typeface="Arial"/>
                <a:cs typeface="Arial"/>
              </a:rPr>
              <a:t>Report on activities which were planned in project for a particular deprived community/territory, providing respective proves.</a:t>
            </a:r>
          </a:p>
        </p:txBody>
      </p:sp>
      <p:sp>
        <p:nvSpPr>
          <p:cNvPr id="63500" name="Rectangle 1">
            <a:extLst>
              <a:ext uri="{FF2B5EF4-FFF2-40B4-BE49-F238E27FC236}">
                <a16:creationId xmlns:a16="http://schemas.microsoft.com/office/drawing/2014/main" xmlns="" id="{D4F2CC70-940E-4DA0-BDD5-422F529D8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1501775"/>
            <a:ext cx="10410639" cy="153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lv-LV" sz="1800" b="1" dirty="0" err="1">
                <a:solidFill>
                  <a:srgbClr val="0A3399"/>
                </a:solidFill>
                <a:latin typeface="Arial"/>
                <a:cs typeface="Arial"/>
              </a:rPr>
              <a:t>Programme</a:t>
            </a:r>
            <a:r>
              <a:rPr lang="en-US" altLang="lv-LV" sz="1800" b="1" dirty="0">
                <a:solidFill>
                  <a:srgbClr val="0A3399"/>
                </a:solidFill>
                <a:latin typeface="Arial"/>
                <a:cs typeface="Arial"/>
              </a:rPr>
              <a:t> output indicator: </a:t>
            </a:r>
            <a:r>
              <a:rPr lang="lv-LV" altLang="lv-LV" sz="1800" b="1" dirty="0">
                <a:solidFill>
                  <a:srgbClr val="C00000"/>
                </a:solidFill>
                <a:latin typeface="Arial"/>
                <a:cs typeface="Arial"/>
              </a:rPr>
              <a:t>3.2. </a:t>
            </a:r>
            <a:r>
              <a:rPr lang="en-GB" sz="1800" b="1" dirty="0">
                <a:solidFill>
                  <a:srgbClr val="C00000"/>
                </a:solidFill>
                <a:latin typeface="Arial"/>
                <a:cs typeface="Arial"/>
              </a:rPr>
              <a:t>Number of deprived communities participating in the </a:t>
            </a:r>
            <a:r>
              <a:rPr lang="lv-LV" sz="1800" b="1" dirty="0">
                <a:solidFill>
                  <a:srgbClr val="C00000"/>
                </a:solidFill>
                <a:latin typeface="Arial"/>
                <a:cs typeface="Arial"/>
              </a:rPr>
              <a:t>				       </a:t>
            </a:r>
            <a:r>
              <a:rPr lang="en-GB" sz="1800" b="1" dirty="0">
                <a:solidFill>
                  <a:srgbClr val="C00000"/>
                </a:solidFill>
                <a:latin typeface="Arial"/>
                <a:cs typeface="Arial"/>
              </a:rPr>
              <a:t>regeneration activities</a:t>
            </a:r>
            <a:endParaRPr lang="lv-LV" altLang="lv-LV" sz="1800" b="1" dirty="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altLang="lv-LV" sz="1800" dirty="0">
                <a:solidFill>
                  <a:srgbClr val="0A3399"/>
                </a:solidFill>
                <a:latin typeface="Arial"/>
                <a:cs typeface="Arial"/>
              </a:rPr>
              <a:t>P</a:t>
            </a:r>
            <a:r>
              <a:rPr lang="en-US" altLang="lv-LV" sz="1600" dirty="0">
                <a:solidFill>
                  <a:srgbClr val="0A3399"/>
                </a:solidFill>
                <a:latin typeface="Arial"/>
                <a:cs typeface="Arial"/>
              </a:rPr>
              <a:t>roject shall specify one project main output contributing to </a:t>
            </a:r>
            <a:r>
              <a:rPr lang="en-US" altLang="lv-LV" sz="1600" dirty="0" err="1">
                <a:solidFill>
                  <a:srgbClr val="0A3399"/>
                </a:solidFill>
                <a:latin typeface="Arial"/>
                <a:cs typeface="Arial"/>
              </a:rPr>
              <a:t>Programme</a:t>
            </a:r>
            <a:r>
              <a:rPr lang="en-US" altLang="lv-LV" sz="1600" dirty="0">
                <a:solidFill>
                  <a:srgbClr val="0A3399"/>
                </a:solidFill>
                <a:latin typeface="Arial"/>
                <a:cs typeface="Arial"/>
              </a:rPr>
              <a:t> output indicator and having the same measurement unit</a:t>
            </a:r>
            <a:endParaRPr lang="en-US" altLang="lv-LV" sz="1600" dirty="0">
              <a:solidFill>
                <a:srgbClr val="0A3399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altLang="lv-LV" sz="1600" dirty="0">
                <a:solidFill>
                  <a:srgbClr val="0A3399"/>
                </a:solidFill>
                <a:latin typeface="Arial"/>
                <a:cs typeface="Arial"/>
              </a:rPr>
              <a:t>Project main output: </a:t>
            </a:r>
            <a:r>
              <a:rPr lang="en-US" altLang="lv-LV" sz="1600" b="1" dirty="0">
                <a:solidFill>
                  <a:srgbClr val="0A3399"/>
                </a:solidFill>
                <a:latin typeface="Arial"/>
                <a:cs typeface="Arial"/>
              </a:rPr>
              <a:t>cannot be with value 0 and cannot be a deliverable</a:t>
            </a:r>
            <a:endParaRPr lang="en-US" altLang="lv-LV" sz="1600" b="1" dirty="0">
              <a:solidFill>
                <a:srgbClr val="0A3399"/>
              </a:solidFill>
              <a:latin typeface="Arial" panose="020B0604020202020204" pitchFamily="34" charset="0"/>
            </a:endParaRPr>
          </a:p>
        </p:txBody>
      </p:sp>
      <p:pic>
        <p:nvPicPr>
          <p:cNvPr id="63501" name="Picture 2">
            <a:extLst>
              <a:ext uri="{FF2B5EF4-FFF2-40B4-BE49-F238E27FC236}">
                <a16:creationId xmlns:a16="http://schemas.microsoft.com/office/drawing/2014/main" xmlns="" id="{C69464AD-49ED-465B-93E6-62666F801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394" y="5110023"/>
            <a:ext cx="2063242" cy="107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xmlns="" id="{710197B5-4F1D-47BA-AF58-2C0D1DDB7B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893" y="246505"/>
            <a:ext cx="861486" cy="8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57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xmlns="" id="{BD6C1E37-00A8-4853-92C9-F7A0230339C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>
            <a:extLst>
              <a:ext uri="{FF2B5EF4-FFF2-40B4-BE49-F238E27FC236}">
                <a16:creationId xmlns:a16="http://schemas.microsoft.com/office/drawing/2014/main" xmlns="" id="{095D6EEC-3944-40E5-BE6D-85E0D47E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>
            <a:extLst>
              <a:ext uri="{FF2B5EF4-FFF2-40B4-BE49-F238E27FC236}">
                <a16:creationId xmlns:a16="http://schemas.microsoft.com/office/drawing/2014/main" xmlns="" id="{B574DBC0-8F15-4D9B-B371-B6C61358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>
            <a:extLst>
              <a:ext uri="{FF2B5EF4-FFF2-40B4-BE49-F238E27FC236}">
                <a16:creationId xmlns:a16="http://schemas.microsoft.com/office/drawing/2014/main" xmlns="" id="{26799B6D-5FB1-4F70-80A7-9456C7EB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Rectangle 1">
            <a:extLst>
              <a:ext uri="{FF2B5EF4-FFF2-40B4-BE49-F238E27FC236}">
                <a16:creationId xmlns:a16="http://schemas.microsoft.com/office/drawing/2014/main" xmlns="" id="{9383E8D2-F9DB-4C3B-BE62-57054456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504" y="682625"/>
            <a:ext cx="436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 – work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985061D-66BA-42A2-8B6F-86B979B82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80268"/>
              </p:ext>
            </p:extLst>
          </p:nvPr>
        </p:nvGraphicFramePr>
        <p:xfrm>
          <a:off x="2743199" y="2730273"/>
          <a:ext cx="6727372" cy="289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7372">
                  <a:extLst>
                    <a:ext uri="{9D8B030D-6E8A-4147-A177-3AD203B41FA5}">
                      <a16:colId xmlns:a16="http://schemas.microsoft.com/office/drawing/2014/main" xmlns="" val="4019971906"/>
                    </a:ext>
                  </a:extLst>
                </a:gridCol>
              </a:tblGrid>
              <a:tr h="459251">
                <a:tc>
                  <a:txBody>
                    <a:bodyPr/>
                    <a:lstStyle/>
                    <a:p>
                      <a:r>
                        <a:rPr lang="en-GB" sz="1800" b="1" noProof="0" dirty="0">
                          <a:solidFill>
                            <a:schemeClr val="tx1"/>
                          </a:solidFill>
                        </a:rPr>
                        <a:t>Project work plan</a:t>
                      </a:r>
                    </a:p>
                  </a:txBody>
                  <a:tcPr marT="45711" marB="4571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6676576"/>
                  </a:ext>
                </a:extLst>
              </a:tr>
              <a:tr h="1523990">
                <a:tc>
                  <a:txBody>
                    <a:bodyPr/>
                    <a:lstStyle/>
                    <a:p>
                      <a:r>
                        <a:rPr lang="en-GB" noProof="0"/>
                        <a:t>The project workplan shall explain what needs to be done to deliver project main outputs and achieve project specific objectives. Work plan is divided in several work packages</a:t>
                      </a:r>
                      <a:endParaRPr lang="en-GB" sz="1800" noProof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75077224"/>
                  </a:ext>
                </a:extLst>
              </a:tr>
              <a:tr h="465563"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Activities: specific tasks performed for resources which are used.</a:t>
                      </a:r>
                    </a:p>
                    <a:p>
                      <a:r>
                        <a:rPr lang="en-GB" sz="1800" noProof="0" dirty="0"/>
                        <a:t>Deliverables: Result of an activity, physical evidence which has been produced through an activity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425886541"/>
                  </a:ext>
                </a:extLst>
              </a:tr>
            </a:tbl>
          </a:graphicData>
        </a:graphic>
      </p:graphicFrame>
      <p:sp>
        <p:nvSpPr>
          <p:cNvPr id="16" name="Cloud 15">
            <a:extLst>
              <a:ext uri="{FF2B5EF4-FFF2-40B4-BE49-F238E27FC236}">
                <a16:creationId xmlns:a16="http://schemas.microsoft.com/office/drawing/2014/main" xmlns="" id="{692504B5-B4C4-43CA-89AF-14048546E097}"/>
              </a:ext>
            </a:extLst>
          </p:cNvPr>
          <p:cNvSpPr/>
          <p:nvPr/>
        </p:nvSpPr>
        <p:spPr>
          <a:xfrm>
            <a:off x="206829" y="1524000"/>
            <a:ext cx="2764971" cy="141287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</a:rPr>
              <a:t>Programme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output indicator/Project main output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5637777-B8F5-4F94-A2A4-E96459A52D6C}"/>
              </a:ext>
            </a:extLst>
          </p:cNvPr>
          <p:cNvCxnSpPr/>
          <p:nvPr/>
        </p:nvCxnSpPr>
        <p:spPr>
          <a:xfrm>
            <a:off x="2971799" y="2209800"/>
            <a:ext cx="587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F960F11-9F4C-4B63-A3BD-AA9DE1447798}"/>
              </a:ext>
            </a:extLst>
          </p:cNvPr>
          <p:cNvSpPr/>
          <p:nvPr/>
        </p:nvSpPr>
        <p:spPr>
          <a:xfrm>
            <a:off x="3736068" y="1415825"/>
            <a:ext cx="4484913" cy="1239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3.1. – 1) </a:t>
            </a:r>
            <a:r>
              <a:rPr lang="en-GB" sz="1400" b="1" dirty="0">
                <a:solidFill>
                  <a:schemeClr val="tx1"/>
                </a:solidFill>
              </a:rPr>
              <a:t>Created/improved social services and </a:t>
            </a:r>
            <a:r>
              <a:rPr lang="lv-LV" sz="1400" b="1" dirty="0">
                <a:solidFill>
                  <a:schemeClr val="tx1"/>
                </a:solidFill>
              </a:rPr>
              <a:t>		</a:t>
            </a:r>
            <a:r>
              <a:rPr lang="en-GB" sz="1400" b="1" dirty="0">
                <a:solidFill>
                  <a:schemeClr val="tx1"/>
                </a:solidFill>
              </a:rPr>
              <a:t>infrastructure</a:t>
            </a:r>
            <a:endParaRPr lang="lv-LV" sz="1400" b="1" dirty="0">
              <a:solidFill>
                <a:schemeClr val="tx1"/>
              </a:solidFill>
            </a:endParaRPr>
          </a:p>
          <a:p>
            <a:pPr algn="just"/>
            <a:r>
              <a:rPr lang="lv-LV" sz="1400" b="1" dirty="0">
                <a:solidFill>
                  <a:schemeClr val="tx1"/>
                </a:solidFill>
              </a:rPr>
              <a:t>	2) </a:t>
            </a:r>
            <a:r>
              <a:rPr lang="en-GB" sz="1400" b="1" dirty="0">
                <a:solidFill>
                  <a:schemeClr val="tx1"/>
                </a:solidFill>
              </a:rPr>
              <a:t>Created/improved social inclusion </a:t>
            </a:r>
            <a:r>
              <a:rPr lang="lv-LV" sz="1400" b="1" dirty="0">
                <a:solidFill>
                  <a:schemeClr val="tx1"/>
                </a:solidFill>
              </a:rPr>
              <a:t>	</a:t>
            </a:r>
            <a:r>
              <a:rPr lang="en-GB" sz="1400" b="1" dirty="0">
                <a:solidFill>
                  <a:schemeClr val="tx1"/>
                </a:solidFill>
              </a:rPr>
              <a:t>measures</a:t>
            </a:r>
            <a:endParaRPr lang="lv-LV" sz="1400" b="1" dirty="0">
              <a:solidFill>
                <a:schemeClr val="tx1"/>
              </a:solidFill>
            </a:endParaRPr>
          </a:p>
          <a:p>
            <a:pPr algn="just"/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3.2. - </a:t>
            </a:r>
            <a:r>
              <a:rPr lang="en-GB" sz="1400" b="1" dirty="0">
                <a:solidFill>
                  <a:schemeClr val="tx1"/>
                </a:solidFill>
              </a:rPr>
              <a:t>Number of institutions, participating in cooperation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F29F9DD9-7C50-45AA-9F1E-13F70039A45B}"/>
              </a:ext>
            </a:extLst>
          </p:cNvPr>
          <p:cNvCxnSpPr/>
          <p:nvPr/>
        </p:nvCxnSpPr>
        <p:spPr>
          <a:xfrm>
            <a:off x="2068286" y="2936876"/>
            <a:ext cx="576943" cy="709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39C031A-2ADA-457A-890B-2DCB4E0CBC2C}"/>
              </a:ext>
            </a:extLst>
          </p:cNvPr>
          <p:cNvCxnSpPr/>
          <p:nvPr/>
        </p:nvCxnSpPr>
        <p:spPr>
          <a:xfrm flipH="1" flipV="1">
            <a:off x="1861457" y="3048000"/>
            <a:ext cx="740229" cy="1099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47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xmlns="" id="{BD6C1E37-00A8-4853-92C9-F7A0230339C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>
            <a:extLst>
              <a:ext uri="{FF2B5EF4-FFF2-40B4-BE49-F238E27FC236}">
                <a16:creationId xmlns:a16="http://schemas.microsoft.com/office/drawing/2014/main" xmlns="" id="{095D6EEC-3944-40E5-BE6D-85E0D47E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>
            <a:extLst>
              <a:ext uri="{FF2B5EF4-FFF2-40B4-BE49-F238E27FC236}">
                <a16:creationId xmlns:a16="http://schemas.microsoft.com/office/drawing/2014/main" xmlns="" id="{B574DBC0-8F15-4D9B-B371-B6C61358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>
            <a:extLst>
              <a:ext uri="{FF2B5EF4-FFF2-40B4-BE49-F238E27FC236}">
                <a16:creationId xmlns:a16="http://schemas.microsoft.com/office/drawing/2014/main" xmlns="" id="{26799B6D-5FB1-4F70-80A7-9456C7EB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Rectangle 1">
            <a:extLst>
              <a:ext uri="{FF2B5EF4-FFF2-40B4-BE49-F238E27FC236}">
                <a16:creationId xmlns:a16="http://schemas.microsoft.com/office/drawing/2014/main" xmlns="" id="{9383E8D2-F9DB-4C3B-BE62-57054456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681" y="682625"/>
            <a:ext cx="43909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 – indicators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985061D-66BA-42A2-8B6F-86B979B82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646205"/>
              </p:ext>
            </p:extLst>
          </p:nvPr>
        </p:nvGraphicFramePr>
        <p:xfrm>
          <a:off x="1585458" y="1949306"/>
          <a:ext cx="7950429" cy="347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143">
                  <a:extLst>
                    <a:ext uri="{9D8B030D-6E8A-4147-A177-3AD203B41FA5}">
                      <a16:colId xmlns:a16="http://schemas.microsoft.com/office/drawing/2014/main" xmlns="" val="4019971906"/>
                    </a:ext>
                  </a:extLst>
                </a:gridCol>
                <a:gridCol w="2650143">
                  <a:extLst>
                    <a:ext uri="{9D8B030D-6E8A-4147-A177-3AD203B41FA5}">
                      <a16:colId xmlns:a16="http://schemas.microsoft.com/office/drawing/2014/main" xmlns="" val="2052393492"/>
                    </a:ext>
                  </a:extLst>
                </a:gridCol>
                <a:gridCol w="2650143">
                  <a:extLst>
                    <a:ext uri="{9D8B030D-6E8A-4147-A177-3AD203B41FA5}">
                      <a16:colId xmlns:a16="http://schemas.microsoft.com/office/drawing/2014/main" xmlns="" val="2368328628"/>
                    </a:ext>
                  </a:extLst>
                </a:gridCol>
              </a:tblGrid>
              <a:tr h="488580">
                <a:tc>
                  <a:txBody>
                    <a:bodyPr/>
                    <a:lstStyle/>
                    <a:p>
                      <a:r>
                        <a:rPr lang="en-GB" sz="1800" b="1" noProof="0" dirty="0">
                          <a:solidFill>
                            <a:schemeClr val="tx1"/>
                          </a:solidFill>
                        </a:rPr>
                        <a:t>What?</a:t>
                      </a:r>
                    </a:p>
                  </a:txBody>
                  <a:tcPr marT="45711" marB="4571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>
                          <a:solidFill>
                            <a:schemeClr val="tx1"/>
                          </a:solidFill>
                        </a:rPr>
                        <a:t>Why?</a:t>
                      </a:r>
                    </a:p>
                  </a:txBody>
                  <a:tcPr marT="45711" marB="4571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noProof="0" dirty="0">
                          <a:solidFill>
                            <a:schemeClr val="tx1"/>
                          </a:solidFill>
                        </a:rPr>
                        <a:t>To answer</a:t>
                      </a:r>
                    </a:p>
                  </a:txBody>
                  <a:tcPr marT="45711" marB="4571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6676576"/>
                  </a:ext>
                </a:extLst>
              </a:tr>
              <a:tr h="1621317">
                <a:tc>
                  <a:txBody>
                    <a:bodyPr/>
                    <a:lstStyle/>
                    <a:p>
                      <a:r>
                        <a:rPr lang="en-GB" sz="1800" noProof="0"/>
                        <a:t>Deliverable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GB" sz="1800" noProof="0"/>
                        <a:t>Monitoring progress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GB" sz="1800" noProof="0"/>
                        <a:t>Are you doing what you planned?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75077224"/>
                  </a:ext>
                </a:extLst>
              </a:tr>
              <a:tr h="680939">
                <a:tc>
                  <a:txBody>
                    <a:bodyPr/>
                    <a:lstStyle/>
                    <a:p>
                      <a:r>
                        <a:rPr lang="en-GB" sz="1800" noProof="0"/>
                        <a:t>Output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GB" sz="1800" noProof="0"/>
                        <a:t>Monitoring and evaluation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GB" sz="1800" noProof="0"/>
                        <a:t>Do you deliver on specific objective?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425886541"/>
                  </a:ext>
                </a:extLst>
              </a:tr>
              <a:tr h="680939">
                <a:tc>
                  <a:txBody>
                    <a:bodyPr/>
                    <a:lstStyle/>
                    <a:p>
                      <a:r>
                        <a:rPr lang="en-GB" sz="1800" noProof="0"/>
                        <a:t>Results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GB" sz="1800" noProof="0"/>
                        <a:t>Evaluation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D</a:t>
                      </a:r>
                      <a:r>
                        <a:rPr lang="lv-LV" sz="1800" noProof="0" dirty="0"/>
                        <a:t>o</a:t>
                      </a:r>
                      <a:r>
                        <a:rPr lang="en-GB" sz="1800" noProof="0" dirty="0"/>
                        <a:t> outputs deliver a real benefit?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249845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32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">
            <a:extLst>
              <a:ext uri="{FF2B5EF4-FFF2-40B4-BE49-F238E27FC236}">
                <a16:creationId xmlns:a16="http://schemas.microsoft.com/office/drawing/2014/main" xmlns="" id="{07D40B5A-8604-4DE3-958A-5CE0270BBA9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4B236820-D59F-4873-BD5D-46058521F002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AE33094B-B6B4-4402-8E49-47BD229C0813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6387" name="TextBox 9">
            <a:extLst>
              <a:ext uri="{FF2B5EF4-FFF2-40B4-BE49-F238E27FC236}">
                <a16:creationId xmlns:a16="http://schemas.microsoft.com/office/drawing/2014/main" xmlns="" id="{415342FD-F2A5-4378-B470-B2086ECC6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6388" name="TextBox 10">
            <a:extLst>
              <a:ext uri="{FF2B5EF4-FFF2-40B4-BE49-F238E27FC236}">
                <a16:creationId xmlns:a16="http://schemas.microsoft.com/office/drawing/2014/main" xmlns="" id="{8B3DC825-20EE-462B-8A9C-77048BBBC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659F4C38-D7FB-466B-BF3A-1553BB6CD77C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0" name="Picture 19">
            <a:extLst>
              <a:ext uri="{FF2B5EF4-FFF2-40B4-BE49-F238E27FC236}">
                <a16:creationId xmlns:a16="http://schemas.microsoft.com/office/drawing/2014/main" xmlns="" id="{9EA9F787-ECDC-49D2-BAE9-8CE890D14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2C4F7BA1-1BB8-4D1A-B395-CE1DD5F809C0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92" name="Canvas 119">
            <a:extLst>
              <a:ext uri="{FF2B5EF4-FFF2-40B4-BE49-F238E27FC236}">
                <a16:creationId xmlns:a16="http://schemas.microsoft.com/office/drawing/2014/main" xmlns="" id="{7EEA2D65-6218-4F04-AC33-59FAEB240CF6}"/>
              </a:ext>
            </a:extLst>
          </p:cNvPr>
          <p:cNvGrpSpPr>
            <a:grpSpLocks/>
          </p:cNvGrpSpPr>
          <p:nvPr/>
        </p:nvGrpSpPr>
        <p:grpSpPr bwMode="auto">
          <a:xfrm>
            <a:off x="-921737" y="1191815"/>
            <a:ext cx="11565101" cy="5263433"/>
            <a:chOff x="0" y="-80467"/>
            <a:chExt cx="6486669" cy="4018960"/>
          </a:xfrm>
        </p:grpSpPr>
        <p:sp>
          <p:nvSpPr>
            <p:cNvPr id="16396" name="Rectangle 13">
              <a:extLst>
                <a:ext uri="{FF2B5EF4-FFF2-40B4-BE49-F238E27FC236}">
                  <a16:creationId xmlns:a16="http://schemas.microsoft.com/office/drawing/2014/main" xmlns="" id="{6FC99736-F390-455F-8C00-2F0F4BC6C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255385" cy="357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" name="Text Box 65">
              <a:extLst>
                <a:ext uri="{FF2B5EF4-FFF2-40B4-BE49-F238E27FC236}">
                  <a16:creationId xmlns:a16="http://schemas.microsoft.com/office/drawing/2014/main" xmlns="" id="{B57DF6D0-5D15-4B80-AA48-8EB63AAC3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8367" y="704174"/>
              <a:ext cx="514307" cy="2811775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vert270"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b="1" dirty="0"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en-GB" sz="900" dirty="0"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Programme priority</a:t>
              </a:r>
            </a:p>
          </p:txBody>
        </p:sp>
        <p:sp>
          <p:nvSpPr>
            <p:cNvPr id="16398" name="Text Box 66">
              <a:extLst>
                <a:ext uri="{FF2B5EF4-FFF2-40B4-BE49-F238E27FC236}">
                  <a16:creationId xmlns:a16="http://schemas.microsoft.com/office/drawing/2014/main" xmlns="" id="{DE9DE654-8DF7-4911-8F1B-40FC6950A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297" y="596210"/>
              <a:ext cx="1270683" cy="117147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solidFill>
                    <a:srgbClr val="C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Project overall objective</a:t>
              </a:r>
              <a:endParaRPr lang="lv-LV" altLang="en-US" sz="9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lv-LV" altLang="en-US" sz="9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solidFill>
                    <a:srgbClr val="C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To create preconditions for increase of social enterprises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Trebuchet MS" panose="020B0603020202020204" pitchFamily="34" charset="0"/>
                  <a:cs typeface="Times New Roman" panose="02020603050405020304" pitchFamily="18" charset="0"/>
                </a:rPr>
                <a:t> </a:t>
              </a:r>
              <a:endParaRPr lang="en-GB" altLang="en-US" sz="1000" dirty="0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399" name="Text Box 67">
              <a:extLst>
                <a:ext uri="{FF2B5EF4-FFF2-40B4-BE49-F238E27FC236}">
                  <a16:creationId xmlns:a16="http://schemas.microsoft.com/office/drawing/2014/main" xmlns="" id="{59BC1373-6C65-47E0-89AA-9BD58B7E5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081" y="615106"/>
              <a:ext cx="1235105" cy="11582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solidFill>
                    <a:srgbClr val="7030A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Project results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b="1" dirty="0">
                  <a:latin typeface="Trebuchet MS" panose="020B0603020202020204" pitchFamily="34" charset="0"/>
                  <a:cs typeface="Times New Roman" panose="02020603050405020304" pitchFamily="18" charset="0"/>
                </a:rPr>
                <a:t> </a:t>
              </a:r>
              <a:endParaRPr lang="en-GB" altLang="en-US" sz="1000" dirty="0"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Trebuchet MS" panose="020B0603020202020204" pitchFamily="34" charset="0"/>
                  <a:cs typeface="Times New Roman" panose="02020603050405020304" pitchFamily="18" charset="0"/>
                </a:rPr>
                <a:t> </a:t>
              </a:r>
              <a:r>
                <a:rPr lang="en-GB" altLang="en-US" sz="900" dirty="0">
                  <a:solidFill>
                    <a:srgbClr val="7030A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As a result of the project, it is expected that number of social enterprises will increase due to a created training and support network and it is expected that also number of persons with disabilities integrated in labour market will increase.</a:t>
              </a:r>
            </a:p>
          </p:txBody>
        </p:sp>
        <p:cxnSp>
          <p:nvCxnSpPr>
            <p:cNvPr id="16400" name="Line 68">
              <a:extLst>
                <a:ext uri="{FF2B5EF4-FFF2-40B4-BE49-F238E27FC236}">
                  <a16:creationId xmlns:a16="http://schemas.microsoft.com/office/drawing/2014/main" xmlns="" id="{99EDE65C-42F0-404B-B338-1AA0886EA2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87820" y="1161631"/>
              <a:ext cx="211403" cy="6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1" name="Line 69">
              <a:extLst>
                <a:ext uri="{FF2B5EF4-FFF2-40B4-BE49-F238E27FC236}">
                  <a16:creationId xmlns:a16="http://schemas.microsoft.com/office/drawing/2014/main" xmlns="" id="{ABB943DA-CD6C-434A-A84C-285470658E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32218" y="1064558"/>
              <a:ext cx="133302" cy="600"/>
            </a:xfrm>
            <a:prstGeom prst="line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2" name="Text Box 70">
              <a:extLst>
                <a:ext uri="{FF2B5EF4-FFF2-40B4-BE49-F238E27FC236}">
                  <a16:creationId xmlns:a16="http://schemas.microsoft.com/office/drawing/2014/main" xmlns="" id="{7E96CA6C-E0FD-4658-BB6D-B44890F54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778" y="-16154"/>
              <a:ext cx="1143016" cy="22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000" b="1" dirty="0">
                  <a:solidFill>
                    <a:srgbClr val="00B0F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PROGRAMME</a:t>
              </a:r>
              <a:endParaRPr lang="en-GB" altLang="en-US" sz="1000" dirty="0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03" name="Rectangle 23">
              <a:extLst>
                <a:ext uri="{FF2B5EF4-FFF2-40B4-BE49-F238E27FC236}">
                  <a16:creationId xmlns:a16="http://schemas.microsoft.com/office/drawing/2014/main" xmlns="" id="{F230EB03-6E80-40B4-A73C-FA76FADDC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223" y="606046"/>
              <a:ext cx="912512" cy="11484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solidFill>
                    <a:srgbClr val="C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Programme specific objective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sz="9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sz="900" dirty="0">
                  <a:solidFill>
                    <a:srgbClr val="C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To improve accessibility and efficiency of social services</a:t>
              </a:r>
              <a:endParaRPr lang="en-GB" altLang="en-US" sz="9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404" name="Line 72">
              <a:extLst>
                <a:ext uri="{FF2B5EF4-FFF2-40B4-BE49-F238E27FC236}">
                  <a16:creationId xmlns:a16="http://schemas.microsoft.com/office/drawing/2014/main" xmlns="" id="{685A81A9-43FB-4C26-8BF8-C65D1CC467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65535" y="2322768"/>
              <a:ext cx="228603" cy="7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5" name="Rectangle 25">
              <a:extLst>
                <a:ext uri="{FF2B5EF4-FFF2-40B4-BE49-F238E27FC236}">
                  <a16:creationId xmlns:a16="http://schemas.microsoft.com/office/drawing/2014/main" xmlns="" id="{8C840C30-E7AB-4456-992D-093BCAC09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4138" y="606047"/>
              <a:ext cx="795712" cy="11582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solidFill>
                    <a:srgbClr val="7030A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Programme result indicator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lv-LV" altLang="en-US" sz="9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GB" sz="900" dirty="0">
                  <a:solidFill>
                    <a:srgbClr val="7030A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Number of people benefiting from more accessible, efficient social inclusion measures and social services</a:t>
              </a:r>
              <a:endParaRPr lang="en-GB" altLang="en-US" sz="9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06" name="Rectangle 26">
              <a:extLst>
                <a:ext uri="{FF2B5EF4-FFF2-40B4-BE49-F238E27FC236}">
                  <a16:creationId xmlns:a16="http://schemas.microsoft.com/office/drawing/2014/main" xmlns="" id="{79829AA2-27DB-43BB-A74B-BBFF5CAD6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147" y="1922836"/>
              <a:ext cx="912512" cy="128151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Verdana" panose="020B0604030504040204" pitchFamily="34" charset="0"/>
                  <a:cs typeface="Times New Roman" panose="02020603050405020304" pitchFamily="18" charset="0"/>
                </a:rPr>
                <a:t>Descriptions of actions supported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40275655-D935-4560-B27A-F88E5F20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237" y="1945006"/>
              <a:ext cx="775323" cy="126054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  <a:effectLst/>
          </p:spPr>
          <p:txBody>
            <a:bodyPr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Programme output indicator</a:t>
              </a:r>
              <a:endParaRPr lang="lv-LV" sz="9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  <a:defRPr/>
              </a:pPr>
              <a:endParaRPr lang="lv-LV" sz="9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en-GB" sz="9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Created/improved social inclusion measures</a:t>
              </a:r>
            </a:p>
          </p:txBody>
        </p:sp>
        <p:cxnSp>
          <p:nvCxnSpPr>
            <p:cNvPr id="16408" name="AutoShape 76">
              <a:extLst>
                <a:ext uri="{FF2B5EF4-FFF2-40B4-BE49-F238E27FC236}">
                  <a16:creationId xmlns:a16="http://schemas.microsoft.com/office/drawing/2014/main" xmlns="" id="{8D530D98-93C8-470B-94C2-0A1318EAAB99}"/>
                </a:ext>
              </a:extLst>
            </p:cNvPr>
            <p:cNvCxnSpPr>
              <a:cxnSpLocks noChangeShapeType="1"/>
              <a:endCxn id="16406" idx="0"/>
            </p:cNvCxnSpPr>
            <p:nvPr/>
          </p:nvCxnSpPr>
          <p:spPr bwMode="auto">
            <a:xfrm flipH="1">
              <a:off x="2146403" y="1770278"/>
              <a:ext cx="9026" cy="152558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9" name="AutoShape 77">
              <a:extLst>
                <a:ext uri="{FF2B5EF4-FFF2-40B4-BE49-F238E27FC236}">
                  <a16:creationId xmlns:a16="http://schemas.microsoft.com/office/drawing/2014/main" xmlns="" id="{D92D7805-2277-4843-BE47-E47FF18B559A}"/>
                </a:ext>
              </a:extLst>
            </p:cNvPr>
            <p:cNvCxnSpPr>
              <a:cxnSpLocks noChangeShapeType="1"/>
              <a:stCxn id="27" idx="0"/>
            </p:cNvCxnSpPr>
            <p:nvPr/>
          </p:nvCxnSpPr>
          <p:spPr bwMode="auto">
            <a:xfrm flipV="1">
              <a:off x="3170898" y="1771056"/>
              <a:ext cx="8044" cy="173950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0" name="AutoShape 78">
              <a:extLst>
                <a:ext uri="{FF2B5EF4-FFF2-40B4-BE49-F238E27FC236}">
                  <a16:creationId xmlns:a16="http://schemas.microsoft.com/office/drawing/2014/main" xmlns="" id="{BA7B7901-CA2E-457B-BEF2-D63FF39DA5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1735" y="1045428"/>
              <a:ext cx="152402" cy="1200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79">
              <a:extLst>
                <a:ext uri="{FF2B5EF4-FFF2-40B4-BE49-F238E27FC236}">
                  <a16:creationId xmlns:a16="http://schemas.microsoft.com/office/drawing/2014/main" xmlns="" id="{EF633415-85E2-41CE-B05C-2672068EE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8055" y="1945031"/>
              <a:ext cx="1219107" cy="12661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</p:spPr>
          <p:txBody>
            <a:bodyPr upright="1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Project  main outputs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</a:t>
              </a:r>
              <a:endParaRPr lang="lv-LV" sz="9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en-GB" sz="9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Created 1 social inclusion measure – support for potential social entrepreneurs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n-GB" sz="900" dirty="0"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2" name="Text Box 80">
              <a:extLst>
                <a:ext uri="{FF2B5EF4-FFF2-40B4-BE49-F238E27FC236}">
                  <a16:creationId xmlns:a16="http://schemas.microsoft.com/office/drawing/2014/main" xmlns="" id="{617F9E9F-CF78-4BEA-A5D5-AEF485C07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526" y="1945005"/>
              <a:ext cx="1300482" cy="126054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Verdana" panose="020B0604030504040204" pitchFamily="34" charset="0"/>
                  <a:cs typeface="Times New Roman" panose="02020603050405020304" pitchFamily="18" charset="0"/>
                </a:rPr>
                <a:t>Project  specific objective</a:t>
              </a:r>
              <a:endParaRPr lang="lv-LV" altLang="en-US" sz="900" dirty="0"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0"/>
                </a:spcBef>
                <a:buFontTx/>
                <a:buAutoNum type="arabicPeriod"/>
              </a:pPr>
              <a:r>
                <a:rPr lang="en-GB" altLang="en-US" sz="900" dirty="0">
                  <a:latin typeface="Verdana" panose="020B0604030504040204" pitchFamily="34" charset="0"/>
                  <a:cs typeface="Times New Roman" panose="02020603050405020304" pitchFamily="18" charset="0"/>
                </a:rPr>
                <a:t>By the mid-2020 to evaluate existing social entrepreneurship support system and make recommendations for improvements</a:t>
              </a:r>
            </a:p>
            <a:p>
              <a:pPr marL="228600" indent="-228600">
                <a:lnSpc>
                  <a:spcPct val="100000"/>
                </a:lnSpc>
                <a:spcBef>
                  <a:spcPct val="0"/>
                </a:spcBef>
                <a:buFontTx/>
                <a:buAutoNum type="arabicPeriod"/>
              </a:pPr>
              <a:r>
                <a:rPr lang="en-GB" altLang="en-US" sz="900" dirty="0">
                  <a:latin typeface="Verdana" panose="020B0604030504040204" pitchFamily="34" charset="0"/>
                  <a:cs typeface="Times New Roman" panose="02020603050405020304" pitchFamily="18" charset="0"/>
                </a:rPr>
                <a:t>By the end of 2021 to create a training and support network for potential social entrepreneurs on how to start and run social enterprise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Trebuchet MS" panose="020B0603020202020204" pitchFamily="34" charset="0"/>
                  <a:cs typeface="Times New Roman" panose="02020603050405020304" pitchFamily="18" charset="0"/>
                </a:rPr>
                <a:t> </a:t>
              </a:r>
              <a:endParaRPr lang="en-GB" altLang="en-US" sz="1000" dirty="0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13" name="Rectangle 33">
              <a:extLst>
                <a:ext uri="{FF2B5EF4-FFF2-40B4-BE49-F238E27FC236}">
                  <a16:creationId xmlns:a16="http://schemas.microsoft.com/office/drawing/2014/main" xmlns="" id="{BF3DF8EF-773F-40E4-B4B6-4277927FE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0597" y="3444554"/>
              <a:ext cx="1596072" cy="4939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Verdana" panose="020B0604030504040204" pitchFamily="34" charset="0"/>
                  <a:cs typeface="Times New Roman" panose="02020603050405020304" pitchFamily="18" charset="0"/>
                </a:rPr>
                <a:t>Project work plan: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Verdana" panose="020B060403050404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900" dirty="0">
                  <a:latin typeface="Verdana" panose="020B0604030504040204" pitchFamily="34" charset="0"/>
                  <a:cs typeface="Times New Roman" panose="02020603050405020304" pitchFamily="18" charset="0"/>
                </a:rPr>
                <a:t>work packages, activities, deliverables, time plan</a:t>
              </a:r>
            </a:p>
          </p:txBody>
        </p:sp>
        <p:cxnSp>
          <p:nvCxnSpPr>
            <p:cNvPr id="16414" name="AutoShape 82">
              <a:extLst>
                <a:ext uri="{FF2B5EF4-FFF2-40B4-BE49-F238E27FC236}">
                  <a16:creationId xmlns:a16="http://schemas.microsoft.com/office/drawing/2014/main" xmlns="" id="{98748F64-4FD6-4E91-B87F-3A6D0F80DE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015031" y="2326983"/>
              <a:ext cx="98401" cy="11400"/>
            </a:xfrm>
            <a:prstGeom prst="straightConnector1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5" name="AutoShape 83">
              <a:extLst>
                <a:ext uri="{FF2B5EF4-FFF2-40B4-BE49-F238E27FC236}">
                  <a16:creationId xmlns:a16="http://schemas.microsoft.com/office/drawing/2014/main" xmlns="" id="{1A6C3C2D-AF4F-404F-8303-768EB68B45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287012" y="1754478"/>
              <a:ext cx="1" cy="177892"/>
            </a:xfrm>
            <a:prstGeom prst="straightConnector1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6" name="AutoShape 84">
              <a:extLst>
                <a:ext uri="{FF2B5EF4-FFF2-40B4-BE49-F238E27FC236}">
                  <a16:creationId xmlns:a16="http://schemas.microsoft.com/office/drawing/2014/main" xmlns="" id="{A40E19CB-EDC8-4B62-AE5A-261B18F9BD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300408" y="2677974"/>
              <a:ext cx="136502" cy="997326"/>
            </a:xfrm>
            <a:prstGeom prst="bentConnector3">
              <a:avLst>
                <a:gd name="adj1" fmla="val -167440"/>
              </a:avLst>
            </a:prstGeom>
            <a:noFill/>
            <a:ln w="9525">
              <a:solidFill>
                <a:srgbClr val="92D05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7" name="AutoShape 85">
              <a:extLst>
                <a:ext uri="{FF2B5EF4-FFF2-40B4-BE49-F238E27FC236}">
                  <a16:creationId xmlns:a16="http://schemas.microsoft.com/office/drawing/2014/main" xmlns="" id="{97E46A54-C9D1-4A9A-96AC-90185BB6EE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441855" y="1746347"/>
              <a:ext cx="0" cy="198658"/>
            </a:xfrm>
            <a:prstGeom prst="straightConnector1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8" name="AutoShape 86">
              <a:extLst>
                <a:ext uri="{FF2B5EF4-FFF2-40B4-BE49-F238E27FC236}">
                  <a16:creationId xmlns:a16="http://schemas.microsoft.com/office/drawing/2014/main" xmlns="" id="{8F98340C-E6C8-4369-8F86-3B5209F2DD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396106" y="2062332"/>
              <a:ext cx="700" cy="2348332"/>
            </a:xfrm>
            <a:prstGeom prst="bentConnector3">
              <a:avLst>
                <a:gd name="adj1" fmla="val 24000009"/>
              </a:avLst>
            </a:prstGeom>
            <a:noFill/>
            <a:ln w="9525">
              <a:solidFill>
                <a:srgbClr val="94363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9" name="Text Box 87">
              <a:extLst>
                <a:ext uri="{FF2B5EF4-FFF2-40B4-BE49-F238E27FC236}">
                  <a16:creationId xmlns:a16="http://schemas.microsoft.com/office/drawing/2014/main" xmlns="" id="{653467F8-01EC-4974-9A79-3F6B47F80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531" y="-51314"/>
              <a:ext cx="993814" cy="22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000" b="1" dirty="0">
                  <a:solidFill>
                    <a:srgbClr val="7030A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PROJECT</a:t>
              </a:r>
              <a:endParaRPr lang="en-GB" altLang="en-US" sz="10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000" dirty="0">
                  <a:latin typeface="Trebuchet MS" panose="020B0603020202020204" pitchFamily="34" charset="0"/>
                  <a:cs typeface="Times New Roman" panose="02020603050405020304" pitchFamily="18" charset="0"/>
                </a:rPr>
                <a:t> </a:t>
              </a:r>
              <a:endParaRPr lang="en-GB" altLang="en-US" sz="1000" dirty="0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420" name="AutoShape 88">
              <a:extLst>
                <a:ext uri="{FF2B5EF4-FFF2-40B4-BE49-F238E27FC236}">
                  <a16:creationId xmlns:a16="http://schemas.microsoft.com/office/drawing/2014/main" xmlns="" id="{A7424B8E-63FD-428E-AF2D-74C2249260C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 flipV="1">
              <a:off x="4303958" y="-570582"/>
              <a:ext cx="1900" cy="2253131"/>
            </a:xfrm>
            <a:prstGeom prst="bentConnector3">
              <a:avLst>
                <a:gd name="adj1" fmla="val -12000005"/>
              </a:avLst>
            </a:prstGeom>
            <a:noFill/>
            <a:ln w="9525">
              <a:solidFill>
                <a:srgbClr val="94363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1" name="AutoShape 89">
              <a:extLst>
                <a:ext uri="{FF2B5EF4-FFF2-40B4-BE49-F238E27FC236}">
                  <a16:creationId xmlns:a16="http://schemas.microsoft.com/office/drawing/2014/main" xmlns="" id="{55D56CF8-AA0D-44B8-8265-8706632737F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3238393" y="-476226"/>
              <a:ext cx="1900" cy="2131129"/>
            </a:xfrm>
            <a:prstGeom prst="bentConnector3">
              <a:avLst>
                <a:gd name="adj1" fmla="val 21100009"/>
              </a:avLst>
            </a:prstGeom>
            <a:noFill/>
            <a:ln w="9525">
              <a:solidFill>
                <a:srgbClr val="94363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2" name="AutoShape 90">
              <a:extLst>
                <a:ext uri="{FF2B5EF4-FFF2-40B4-BE49-F238E27FC236}">
                  <a16:creationId xmlns:a16="http://schemas.microsoft.com/office/drawing/2014/main" xmlns="" id="{502ADB45-3547-4196-99FD-2C6C24FABD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661450" y="-80467"/>
              <a:ext cx="9500" cy="3543994"/>
            </a:xfrm>
            <a:prstGeom prst="straightConnector1">
              <a:avLst/>
            </a:prstGeom>
            <a:noFill/>
            <a:ln w="9525">
              <a:solidFill>
                <a:srgbClr val="93895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93" name="Rectangle 1">
            <a:extLst>
              <a:ext uri="{FF2B5EF4-FFF2-40B4-BE49-F238E27FC236}">
                <a16:creationId xmlns:a16="http://schemas.microsoft.com/office/drawing/2014/main" xmlns="" id="{964D4903-3F6E-479C-8B9A-29306630F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966" y="822456"/>
            <a:ext cx="5173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 – Scheme (SO 3.1.)</a:t>
            </a:r>
            <a:endParaRPr lang="en-GB" altLang="en-US" sz="1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pic>
        <p:nvPicPr>
          <p:cNvPr id="16394" name="Picture 2">
            <a:extLst>
              <a:ext uri="{FF2B5EF4-FFF2-40B4-BE49-F238E27FC236}">
                <a16:creationId xmlns:a16="http://schemas.microsoft.com/office/drawing/2014/main" xmlns="" id="{D746DE50-8466-48B0-AE4A-4704711C95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388" y="0"/>
            <a:ext cx="2252662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xmlns="" id="{BD6C1E37-00A8-4853-92C9-F7A0230339C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>
            <a:extLst>
              <a:ext uri="{FF2B5EF4-FFF2-40B4-BE49-F238E27FC236}">
                <a16:creationId xmlns:a16="http://schemas.microsoft.com/office/drawing/2014/main" xmlns="" id="{095D6EEC-3944-40E5-BE6D-85E0D47E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>
            <a:extLst>
              <a:ext uri="{FF2B5EF4-FFF2-40B4-BE49-F238E27FC236}">
                <a16:creationId xmlns:a16="http://schemas.microsoft.com/office/drawing/2014/main" xmlns="" id="{B574DBC0-8F15-4D9B-B371-B6C61358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>
            <a:extLst>
              <a:ext uri="{FF2B5EF4-FFF2-40B4-BE49-F238E27FC236}">
                <a16:creationId xmlns:a16="http://schemas.microsoft.com/office/drawing/2014/main" xmlns="" id="{26799B6D-5FB1-4F70-80A7-9456C7EB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Rectangle 1">
            <a:extLst>
              <a:ext uri="{FF2B5EF4-FFF2-40B4-BE49-F238E27FC236}">
                <a16:creationId xmlns:a16="http://schemas.microsoft.com/office/drawing/2014/main" xmlns="" id="{9383E8D2-F9DB-4C3B-BE62-57054456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396" y="682625"/>
            <a:ext cx="43595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Lessons learned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the 1st Call</a:t>
            </a:r>
            <a:r>
              <a:rPr lang="lv-LV" sz="18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lv-LV" sz="1800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and</a:t>
            </a:r>
            <a:r>
              <a:rPr lang="lv-LV" sz="18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2nd </a:t>
            </a:r>
            <a:r>
              <a:rPr lang="lv-LV" sz="1800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Call</a:t>
            </a:r>
            <a:endParaRPr lang="en-GB" altLang="lv-LV" sz="1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xmlns="" id="{DB79B618-A57A-4A09-82D5-EA356E7AF4C2}"/>
              </a:ext>
            </a:extLst>
          </p:cNvPr>
          <p:cNvSpPr/>
          <p:nvPr/>
        </p:nvSpPr>
        <p:spPr>
          <a:xfrm>
            <a:off x="522288" y="1696529"/>
            <a:ext cx="4892675" cy="1327659"/>
          </a:xfrm>
          <a:prstGeom prst="flowChartProcess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Shortcoming/Idea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proof or facts provided on project context - common territorial challenge, reason for cross-border cooperation, what innovation/ new knowledge is brought</a:t>
            </a:r>
          </a:p>
        </p:txBody>
      </p:sp>
      <p:sp>
        <p:nvSpPr>
          <p:cNvPr id="12" name="Pentagon 10">
            <a:extLst>
              <a:ext uri="{FF2B5EF4-FFF2-40B4-BE49-F238E27FC236}">
                <a16:creationId xmlns:a16="http://schemas.microsoft.com/office/drawing/2014/main" xmlns="" id="{6010A30D-DB5A-47B3-A958-757CE29E34CE}"/>
              </a:ext>
            </a:extLst>
          </p:cNvPr>
          <p:cNvSpPr/>
          <p:nvPr/>
        </p:nvSpPr>
        <p:spPr>
          <a:xfrm>
            <a:off x="5748336" y="1687505"/>
            <a:ext cx="5921375" cy="1341666"/>
          </a:xfrm>
          <a:prstGeom prst="homePlate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proof (statistical data, links to sources), show demand (studies, research, survey), how target group will contribute, explain and demonstrate need for cooperation and innovative/ new solutions applied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xmlns="" id="{452A31EB-E570-4C26-AE0B-0D9F181709C8}"/>
              </a:ext>
            </a:extLst>
          </p:cNvPr>
          <p:cNvSpPr/>
          <p:nvPr/>
        </p:nvSpPr>
        <p:spPr>
          <a:xfrm>
            <a:off x="522288" y="3196716"/>
            <a:ext cx="4892675" cy="1308780"/>
          </a:xfrm>
          <a:prstGeom prst="flowChartProcess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Shortcoming/definitions, durability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broad and vague definitions (objectives, results, outputs) or «copy, paste» from Programme indicators, lack of sufficient information on project durability</a:t>
            </a:r>
          </a:p>
        </p:txBody>
      </p:sp>
      <p:sp>
        <p:nvSpPr>
          <p:cNvPr id="14" name="Pentagon 10">
            <a:extLst>
              <a:ext uri="{FF2B5EF4-FFF2-40B4-BE49-F238E27FC236}">
                <a16:creationId xmlns:a16="http://schemas.microsoft.com/office/drawing/2014/main" xmlns="" id="{25D7FAF9-8E9B-4D4C-B30D-B5479E1264CF}"/>
              </a:ext>
            </a:extLst>
          </p:cNvPr>
          <p:cNvSpPr/>
          <p:nvPr/>
        </p:nvSpPr>
        <p:spPr>
          <a:xfrm>
            <a:off x="5748336" y="3177595"/>
            <a:ext cx="5921375" cy="1369585"/>
          </a:xfrm>
          <a:prstGeom prst="homePlate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Tailor-made objectives, results, main outputs – but the same measurement unit as in Programme indicators has to be chosen. Clear information on durability of project activities/main outputs should be provided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xmlns="" id="{2B16731E-1F61-4640-8F60-41443D258F0A}"/>
              </a:ext>
            </a:extLst>
          </p:cNvPr>
          <p:cNvSpPr/>
          <p:nvPr/>
        </p:nvSpPr>
        <p:spPr>
          <a:xfrm>
            <a:off x="522288" y="4643097"/>
            <a:ext cx="4892675" cy="1476035"/>
          </a:xfrm>
          <a:prstGeom prst="flowChartProcess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Shortcoming/workplan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activities directly contribute to achievement of main outputs; vague description of activities, not measurable deliverables, no clear demonstration of cross-border relevance of investments, too many WP</a:t>
            </a:r>
          </a:p>
        </p:txBody>
      </p:sp>
      <p:sp>
        <p:nvSpPr>
          <p:cNvPr id="16" name="Pentagon 10">
            <a:extLst>
              <a:ext uri="{FF2B5EF4-FFF2-40B4-BE49-F238E27FC236}">
                <a16:creationId xmlns:a16="http://schemas.microsoft.com/office/drawing/2014/main" xmlns="" id="{574AD626-B3E8-40E1-BE98-C3C75CCA8A57}"/>
              </a:ext>
            </a:extLst>
          </p:cNvPr>
          <p:cNvSpPr/>
          <p:nvPr/>
        </p:nvSpPr>
        <p:spPr>
          <a:xfrm>
            <a:off x="5748336" y="4650133"/>
            <a:ext cx="5921375" cy="1476029"/>
          </a:xfrm>
          <a:prstGeom prst="homePlate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clear, precise, include measurement indicators, double-check logic of workplan, including timeline; create 1-2 WP Implementation and Investment; demonstrate how investments will be used by partners during and after the project</a:t>
            </a:r>
          </a:p>
        </p:txBody>
      </p:sp>
    </p:spTree>
    <p:extLst>
      <p:ext uri="{BB962C8B-B14F-4D97-AF65-F5344CB8AC3E}">
        <p14:creationId xmlns:p14="http://schemas.microsoft.com/office/powerpoint/2010/main" val="1849349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xmlns="" id="{BD6C1E37-00A8-4853-92C9-F7A0230339C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>
            <a:extLst>
              <a:ext uri="{FF2B5EF4-FFF2-40B4-BE49-F238E27FC236}">
                <a16:creationId xmlns:a16="http://schemas.microsoft.com/office/drawing/2014/main" xmlns="" id="{095D6EEC-3944-40E5-BE6D-85E0D47E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>
            <a:extLst>
              <a:ext uri="{FF2B5EF4-FFF2-40B4-BE49-F238E27FC236}">
                <a16:creationId xmlns:a16="http://schemas.microsoft.com/office/drawing/2014/main" xmlns="" id="{B574DBC0-8F15-4D9B-B371-B6C61358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>
            <a:extLst>
              <a:ext uri="{FF2B5EF4-FFF2-40B4-BE49-F238E27FC236}">
                <a16:creationId xmlns:a16="http://schemas.microsoft.com/office/drawing/2014/main" xmlns="" id="{26799B6D-5FB1-4F70-80A7-9456C7EB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Rectangle 1">
            <a:extLst>
              <a:ext uri="{FF2B5EF4-FFF2-40B4-BE49-F238E27FC236}">
                <a16:creationId xmlns:a16="http://schemas.microsoft.com/office/drawing/2014/main" xmlns="" id="{9383E8D2-F9DB-4C3B-BE62-57054456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396" y="682625"/>
            <a:ext cx="43595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Lessons learned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the 1st Call</a:t>
            </a:r>
            <a:r>
              <a:rPr lang="lv-LV" sz="18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lv-LV" sz="1800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and</a:t>
            </a:r>
            <a:r>
              <a:rPr lang="lv-LV" sz="18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2nd </a:t>
            </a:r>
            <a:r>
              <a:rPr lang="lv-LV" sz="1800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Call</a:t>
            </a:r>
            <a:endParaRPr lang="en-GB" altLang="lv-LV" sz="1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xmlns="" id="{DB79B618-A57A-4A09-82D5-EA356E7AF4C2}"/>
              </a:ext>
            </a:extLst>
          </p:cNvPr>
          <p:cNvSpPr/>
          <p:nvPr/>
        </p:nvSpPr>
        <p:spPr>
          <a:xfrm>
            <a:off x="522288" y="1696529"/>
            <a:ext cx="4892675" cy="1327659"/>
          </a:xfrm>
          <a:prstGeom prst="flowChartProcess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Shortcoming/partnership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relevant partners are involved, project doesn’t involve direct users of project results, partners</a:t>
            </a:r>
            <a:r>
              <a:rPr lang="lv-LV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is not balanced, responsibilities are not set.</a:t>
            </a:r>
          </a:p>
        </p:txBody>
      </p:sp>
      <p:sp>
        <p:nvSpPr>
          <p:cNvPr id="12" name="Pentagon 10">
            <a:extLst>
              <a:ext uri="{FF2B5EF4-FFF2-40B4-BE49-F238E27FC236}">
                <a16:creationId xmlns:a16="http://schemas.microsoft.com/office/drawing/2014/main" xmlns="" id="{6010A30D-DB5A-47B3-A958-757CE29E34CE}"/>
              </a:ext>
            </a:extLst>
          </p:cNvPr>
          <p:cNvSpPr/>
          <p:nvPr/>
        </p:nvSpPr>
        <p:spPr>
          <a:xfrm>
            <a:off x="5748336" y="1687505"/>
            <a:ext cx="5921375" cy="1341666"/>
          </a:xfrm>
          <a:prstGeom prst="homePlate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right partners, users of project results, identify responsible partners per activities, create balanced partnership – level of involvement in all aspects of the project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xmlns="" id="{452A31EB-E570-4C26-AE0B-0D9F181709C8}"/>
              </a:ext>
            </a:extLst>
          </p:cNvPr>
          <p:cNvSpPr/>
          <p:nvPr/>
        </p:nvSpPr>
        <p:spPr>
          <a:xfrm>
            <a:off x="522288" y="3196716"/>
            <a:ext cx="4892675" cy="1308780"/>
          </a:xfrm>
          <a:prstGeom prst="flowChartProcess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Shortcoming/budget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broad or too detailed descriptions, not in line with planned activities, cost-sharing</a:t>
            </a:r>
          </a:p>
        </p:txBody>
      </p:sp>
      <p:sp>
        <p:nvSpPr>
          <p:cNvPr id="14" name="Pentagon 10">
            <a:extLst>
              <a:ext uri="{FF2B5EF4-FFF2-40B4-BE49-F238E27FC236}">
                <a16:creationId xmlns:a16="http://schemas.microsoft.com/office/drawing/2014/main" xmlns="" id="{25D7FAF9-8E9B-4D4C-B30D-B5479E1264CF}"/>
              </a:ext>
            </a:extLst>
          </p:cNvPr>
          <p:cNvSpPr/>
          <p:nvPr/>
        </p:nvSpPr>
        <p:spPr>
          <a:xfrm>
            <a:off x="5748336" y="3177595"/>
            <a:ext cx="5921375" cy="1369585"/>
          </a:xfrm>
          <a:prstGeom prst="homePlate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precise, but maintain right balance of details, cross-check with what is planned in workplan,</a:t>
            </a:r>
            <a:r>
              <a:rPr lang="lv-LV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cost-sharing is not allowed, each partner plans its own expenses.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xmlns="" id="{2B16731E-1F61-4640-8F60-41443D258F0A}"/>
              </a:ext>
            </a:extLst>
          </p:cNvPr>
          <p:cNvSpPr/>
          <p:nvPr/>
        </p:nvSpPr>
        <p:spPr>
          <a:xfrm>
            <a:off x="522288" y="4643097"/>
            <a:ext cx="4892675" cy="1476035"/>
          </a:xfrm>
          <a:prstGeom prst="flowChartProcess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Shortcoming/documents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relevant documents are attached - for planned construction works, not all necessary confirmations are submitted etc.</a:t>
            </a:r>
          </a:p>
        </p:txBody>
      </p:sp>
      <p:sp>
        <p:nvSpPr>
          <p:cNvPr id="16" name="Pentagon 10">
            <a:extLst>
              <a:ext uri="{FF2B5EF4-FFF2-40B4-BE49-F238E27FC236}">
                <a16:creationId xmlns:a16="http://schemas.microsoft.com/office/drawing/2014/main" xmlns="" id="{574AD626-B3E8-40E1-BE98-C3C75CCA8A57}"/>
              </a:ext>
            </a:extLst>
          </p:cNvPr>
          <p:cNvSpPr/>
          <p:nvPr/>
        </p:nvSpPr>
        <p:spPr>
          <a:xfrm>
            <a:off x="5748336" y="4650133"/>
            <a:ext cx="5921375" cy="1476029"/>
          </a:xfrm>
          <a:prstGeom prst="homePlate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algn="just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Programme manual section 6.1. what documents and in what format need to be submitted together with application form</a:t>
            </a:r>
          </a:p>
        </p:txBody>
      </p:sp>
    </p:spTree>
    <p:extLst>
      <p:ext uri="{BB962C8B-B14F-4D97-AF65-F5344CB8AC3E}">
        <p14:creationId xmlns:p14="http://schemas.microsoft.com/office/powerpoint/2010/main" val="184878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>
            <a:extLst>
              <a:ext uri="{FF2B5EF4-FFF2-40B4-BE49-F238E27FC236}">
                <a16:creationId xmlns:a16="http://schemas.microsoft.com/office/drawing/2014/main" xmlns="" id="{BD8A6495-44C5-451F-A908-DAD38F833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0"/>
            <a:ext cx="6096000" cy="690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2">
            <a:extLst>
              <a:ext uri="{FF2B5EF4-FFF2-40B4-BE49-F238E27FC236}">
                <a16:creationId xmlns:a16="http://schemas.microsoft.com/office/drawing/2014/main" xmlns="" id="{1A03DD56-8C09-4C2E-A334-E7280D897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8"/>
            <a:ext cx="603567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3">
            <a:extLst>
              <a:ext uri="{FF2B5EF4-FFF2-40B4-BE49-F238E27FC236}">
                <a16:creationId xmlns:a16="http://schemas.microsoft.com/office/drawing/2014/main" xmlns="" id="{413E031C-1755-4A48-B066-EA84C9104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092450"/>
            <a:ext cx="6540500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3600" b="1">
                <a:solidFill>
                  <a:srgbClr val="0A3399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Thank you for your attention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2000" b="1">
              <a:solidFill>
                <a:srgbClr val="95A4D4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2000" b="1">
                <a:solidFill>
                  <a:srgbClr val="95A4D4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Please do not hesitate to contact us for any further information or visit </a:t>
            </a:r>
            <a:r>
              <a:rPr lang="lv-LV" altLang="lv-LV" sz="2000" b="1">
                <a:solidFill>
                  <a:srgbClr val="95A4D4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www.latlit.eu</a:t>
            </a:r>
            <a:endParaRPr lang="en-GB" altLang="en-US" sz="2000">
              <a:solidFill>
                <a:srgbClr val="95A4D4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endParaRPr lang="lv-LV" altLang="lv-LV" sz="1800" b="1">
              <a:solidFill>
                <a:srgbClr val="95A4D4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lv-LV" altLang="lv-LV" sz="1800" b="1">
              <a:solidFill>
                <a:srgbClr val="95A4D4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lv-LV" sz="3600" b="1">
              <a:solidFill>
                <a:srgbClr val="95A4D4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>
            <a:extLst>
              <a:ext uri="{FF2B5EF4-FFF2-40B4-BE49-F238E27FC236}">
                <a16:creationId xmlns:a16="http://schemas.microsoft.com/office/drawing/2014/main" xmlns="" id="{5E0457DB-72A0-4910-8110-E9A98BCB3EFB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6147" name="TextBox 9">
            <a:extLst>
              <a:ext uri="{FF2B5EF4-FFF2-40B4-BE49-F238E27FC236}">
                <a16:creationId xmlns:a16="http://schemas.microsoft.com/office/drawing/2014/main" xmlns="" id="{5DC4DDF8-A749-436D-8266-5F5311653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6148" name="TextBox 10">
            <a:extLst>
              <a:ext uri="{FF2B5EF4-FFF2-40B4-BE49-F238E27FC236}">
                <a16:creationId xmlns:a16="http://schemas.microsoft.com/office/drawing/2014/main" xmlns="" id="{0C2CE81B-D319-486A-89DB-42CDBCBF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19">
            <a:extLst>
              <a:ext uri="{FF2B5EF4-FFF2-40B4-BE49-F238E27FC236}">
                <a16:creationId xmlns:a16="http://schemas.microsoft.com/office/drawing/2014/main" xmlns="" id="{13CF0EB8-B0E0-4D5C-90C3-5444D510ED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Rectangle 1">
            <a:extLst>
              <a:ext uri="{FF2B5EF4-FFF2-40B4-BE49-F238E27FC236}">
                <a16:creationId xmlns:a16="http://schemas.microsoft.com/office/drawing/2014/main" xmlns="" id="{BCD379C6-B5F3-4366-99FA-920A8F01F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049" y="821531"/>
            <a:ext cx="310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F2AC8DDC-91DB-41D4-9838-118D9946E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500486"/>
              </p:ext>
            </p:extLst>
          </p:nvPr>
        </p:nvGraphicFramePr>
        <p:xfrm>
          <a:off x="2032000" y="1673226"/>
          <a:ext cx="7199086" cy="4465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>
            <a:extLst>
              <a:ext uri="{FF2B5EF4-FFF2-40B4-BE49-F238E27FC236}">
                <a16:creationId xmlns:a16="http://schemas.microsoft.com/office/drawing/2014/main" xmlns="" id="{5E0457DB-72A0-4910-8110-E9A98BCB3EFB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6147" name="TextBox 9">
            <a:extLst>
              <a:ext uri="{FF2B5EF4-FFF2-40B4-BE49-F238E27FC236}">
                <a16:creationId xmlns:a16="http://schemas.microsoft.com/office/drawing/2014/main" xmlns="" id="{5DC4DDF8-A749-436D-8266-5F5311653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6148" name="TextBox 10">
            <a:extLst>
              <a:ext uri="{FF2B5EF4-FFF2-40B4-BE49-F238E27FC236}">
                <a16:creationId xmlns:a16="http://schemas.microsoft.com/office/drawing/2014/main" xmlns="" id="{0C2CE81B-D319-486A-89DB-42CDBCBF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19">
            <a:extLst>
              <a:ext uri="{FF2B5EF4-FFF2-40B4-BE49-F238E27FC236}">
                <a16:creationId xmlns:a16="http://schemas.microsoft.com/office/drawing/2014/main" xmlns="" id="{13CF0EB8-B0E0-4D5C-90C3-5444D510ED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Rectangle 1">
            <a:extLst>
              <a:ext uri="{FF2B5EF4-FFF2-40B4-BE49-F238E27FC236}">
                <a16:creationId xmlns:a16="http://schemas.microsoft.com/office/drawing/2014/main" xmlns="" id="{BCD379C6-B5F3-4366-99FA-920A8F01F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0289" y="821531"/>
            <a:ext cx="310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F2AC8DDC-91DB-41D4-9838-118D9946E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4575102"/>
              </p:ext>
            </p:extLst>
          </p:nvPr>
        </p:nvGraphicFramePr>
        <p:xfrm>
          <a:off x="2032000" y="1673226"/>
          <a:ext cx="7199086" cy="4465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234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7">
            <a:extLst>
              <a:ext uri="{FF2B5EF4-FFF2-40B4-BE49-F238E27FC236}">
                <a16:creationId xmlns:a16="http://schemas.microsoft.com/office/drawing/2014/main" xmlns="" id="{A25ACA03-59E9-4D3C-965B-9F77AD60B0F6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4339" name="TextBox 9">
            <a:extLst>
              <a:ext uri="{FF2B5EF4-FFF2-40B4-BE49-F238E27FC236}">
                <a16:creationId xmlns:a16="http://schemas.microsoft.com/office/drawing/2014/main" xmlns="" id="{9788E25B-24CC-4FB0-BA64-B4640469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4340" name="TextBox 10">
            <a:extLst>
              <a:ext uri="{FF2B5EF4-FFF2-40B4-BE49-F238E27FC236}">
                <a16:creationId xmlns:a16="http://schemas.microsoft.com/office/drawing/2014/main" xmlns="" id="{D0547861-C27B-42F1-B7A6-4FACE918C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2" name="Picture 19">
            <a:extLst>
              <a:ext uri="{FF2B5EF4-FFF2-40B4-BE49-F238E27FC236}">
                <a16:creationId xmlns:a16="http://schemas.microsoft.com/office/drawing/2014/main" xmlns="" id="{C3C94556-35E5-4924-A7EC-743684337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Rectangle 3">
            <a:extLst>
              <a:ext uri="{FF2B5EF4-FFF2-40B4-BE49-F238E27FC236}">
                <a16:creationId xmlns:a16="http://schemas.microsoft.com/office/drawing/2014/main" xmlns="" id="{22F4C1E8-07BF-4603-BD90-9ACAA884A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1704975"/>
            <a:ext cx="11712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EA6647"/>
              </a:buClr>
              <a:buFont typeface="Arial" panose="020B0604020202020204" pitchFamily="34" charset="0"/>
              <a:buNone/>
            </a:pPr>
            <a:r>
              <a:rPr lang="lv-LV" altLang="lv-LV" sz="2000" b="1">
                <a:solidFill>
                  <a:srgbClr val="0A3399"/>
                </a:solidFill>
                <a:latin typeface="Arial" panose="020B0604020202020204" pitchFamily="34" charset="0"/>
              </a:rPr>
              <a:t>			</a:t>
            </a:r>
            <a:endParaRPr lang="en-GB" altLang="lv-LV" sz="2000" b="1">
              <a:solidFill>
                <a:srgbClr val="0A3399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Rectangle 1">
            <a:extLst>
              <a:ext uri="{FF2B5EF4-FFF2-40B4-BE49-F238E27FC236}">
                <a16:creationId xmlns:a16="http://schemas.microsoft.com/office/drawing/2014/main" xmlns="" id="{4C9A64F6-D4D1-4261-A99C-25C4BF8E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233" y="864156"/>
            <a:ext cx="3031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56E6FB4D-6BAD-4A2B-BF4C-437C34B56AE8}"/>
              </a:ext>
            </a:extLst>
          </p:cNvPr>
          <p:cNvSpPr/>
          <p:nvPr/>
        </p:nvSpPr>
        <p:spPr>
          <a:xfrm>
            <a:off x="1325563" y="3067050"/>
            <a:ext cx="2133600" cy="100965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Address one Programme priority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FA418993-8DA5-4A16-B527-5C48D4D73FD7}"/>
              </a:ext>
            </a:extLst>
          </p:cNvPr>
          <p:cNvSpPr/>
          <p:nvPr/>
        </p:nvSpPr>
        <p:spPr>
          <a:xfrm>
            <a:off x="3617913" y="4325938"/>
            <a:ext cx="2133600" cy="10080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Address one Programme specific objective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AF4BBEA1-73C5-42F7-A282-1D7021D463CD}"/>
              </a:ext>
            </a:extLst>
          </p:cNvPr>
          <p:cNvSpPr/>
          <p:nvPr/>
        </p:nvSpPr>
        <p:spPr>
          <a:xfrm>
            <a:off x="6946900" y="4325938"/>
            <a:ext cx="2133600" cy="10080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Address one Programme result indicator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0EE733B8-596D-465A-AF74-E57185BEA7F5}"/>
              </a:ext>
            </a:extLst>
          </p:cNvPr>
          <p:cNvSpPr/>
          <p:nvPr/>
        </p:nvSpPr>
        <p:spPr>
          <a:xfrm>
            <a:off x="8732837" y="2955131"/>
            <a:ext cx="2133600" cy="10080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Address at least one* Programme output indicator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66FCF1FA-2476-47F5-9F78-DC3224AA62B3}"/>
              </a:ext>
            </a:extLst>
          </p:cNvPr>
          <p:cNvSpPr/>
          <p:nvPr/>
        </p:nvSpPr>
        <p:spPr>
          <a:xfrm>
            <a:off x="4868863" y="2247900"/>
            <a:ext cx="2133600" cy="12906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Project should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7525BBC5-32B0-411B-8470-1538FB195ECA}"/>
              </a:ext>
            </a:extLst>
          </p:cNvPr>
          <p:cNvCxnSpPr/>
          <p:nvPr/>
        </p:nvCxnSpPr>
        <p:spPr>
          <a:xfrm flipH="1">
            <a:off x="3797300" y="3327400"/>
            <a:ext cx="733425" cy="469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06903FD5-624A-49C2-ADB4-A2AAA9F8AD7A}"/>
              </a:ext>
            </a:extLst>
          </p:cNvPr>
          <p:cNvCxnSpPr/>
          <p:nvPr/>
        </p:nvCxnSpPr>
        <p:spPr>
          <a:xfrm>
            <a:off x="5384800" y="3702050"/>
            <a:ext cx="0" cy="45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80FD165F-378F-4316-96DE-73758068E6D3}"/>
              </a:ext>
            </a:extLst>
          </p:cNvPr>
          <p:cNvCxnSpPr/>
          <p:nvPr/>
        </p:nvCxnSpPr>
        <p:spPr>
          <a:xfrm>
            <a:off x="7002463" y="3571875"/>
            <a:ext cx="528637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45" name="Straight Arrow Connector 108544">
            <a:extLst>
              <a:ext uri="{FF2B5EF4-FFF2-40B4-BE49-F238E27FC236}">
                <a16:creationId xmlns:a16="http://schemas.microsoft.com/office/drawing/2014/main" xmlns="" id="{1C7B21AA-B047-4608-A8F1-5D0A9A32F2EF}"/>
              </a:ext>
            </a:extLst>
          </p:cNvPr>
          <p:cNvCxnSpPr/>
          <p:nvPr/>
        </p:nvCxnSpPr>
        <p:spPr>
          <a:xfrm>
            <a:off x="7310438" y="3184525"/>
            <a:ext cx="1147762" cy="274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9B9DECF-567F-4A43-9B7D-4B82DDAD8809}"/>
              </a:ext>
            </a:extLst>
          </p:cNvPr>
          <p:cNvSpPr txBox="1"/>
          <p:nvPr/>
        </p:nvSpPr>
        <p:spPr>
          <a:xfrm>
            <a:off x="576943" y="5736771"/>
            <a:ext cx="5693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* </a:t>
            </a:r>
            <a:r>
              <a:rPr lang="en-GB" sz="1200" dirty="0"/>
              <a:t>Several Programme output indicators can be chosen in case several output indicators are developed for a particular Programme specific objective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C2154B43-1394-4349-8010-B292BEF31D31}"/>
              </a:ext>
            </a:extLst>
          </p:cNvPr>
          <p:cNvSpPr/>
          <p:nvPr/>
        </p:nvSpPr>
        <p:spPr>
          <a:xfrm>
            <a:off x="1381126" y="3072765"/>
            <a:ext cx="2133600" cy="100965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Address one Programme priority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22F6F00E-45EE-4CA6-906B-69DE8B90DB2F}"/>
              </a:ext>
            </a:extLst>
          </p:cNvPr>
          <p:cNvSpPr/>
          <p:nvPr/>
        </p:nvSpPr>
        <p:spPr>
          <a:xfrm>
            <a:off x="3673476" y="4331653"/>
            <a:ext cx="2133600" cy="10080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Address one Programme specific objective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BFDF179B-D8F8-432C-9BA3-5073CF287A57}"/>
              </a:ext>
            </a:extLst>
          </p:cNvPr>
          <p:cNvSpPr/>
          <p:nvPr/>
        </p:nvSpPr>
        <p:spPr>
          <a:xfrm>
            <a:off x="7002463" y="4331653"/>
            <a:ext cx="2133600" cy="10080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Address one Programme result indicator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47EE7365-7ADA-4B16-AE8D-075CAFDBCB2B}"/>
              </a:ext>
            </a:extLst>
          </p:cNvPr>
          <p:cNvSpPr/>
          <p:nvPr/>
        </p:nvSpPr>
        <p:spPr>
          <a:xfrm>
            <a:off x="4924426" y="2253615"/>
            <a:ext cx="2133600" cy="12906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Project should</a:t>
            </a:r>
          </a:p>
        </p:txBody>
      </p:sp>
    </p:spTree>
    <p:extLst>
      <p:ext uri="{BB962C8B-B14F-4D97-AF65-F5344CB8AC3E}">
        <p14:creationId xmlns:p14="http://schemas.microsoft.com/office/powerpoint/2010/main" val="287946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>
            <a:extLst>
              <a:ext uri="{FF2B5EF4-FFF2-40B4-BE49-F238E27FC236}">
                <a16:creationId xmlns:a16="http://schemas.microsoft.com/office/drawing/2014/main" xmlns="" id="{5E0457DB-72A0-4910-8110-E9A98BCB3EFB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6147" name="TextBox 9">
            <a:extLst>
              <a:ext uri="{FF2B5EF4-FFF2-40B4-BE49-F238E27FC236}">
                <a16:creationId xmlns:a16="http://schemas.microsoft.com/office/drawing/2014/main" xmlns="" id="{5DC4DDF8-A749-436D-8266-5F5311653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6148" name="TextBox 10">
            <a:extLst>
              <a:ext uri="{FF2B5EF4-FFF2-40B4-BE49-F238E27FC236}">
                <a16:creationId xmlns:a16="http://schemas.microsoft.com/office/drawing/2014/main" xmlns="" id="{0C2CE81B-D319-486A-89DB-42CDBCBF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19">
            <a:extLst>
              <a:ext uri="{FF2B5EF4-FFF2-40B4-BE49-F238E27FC236}">
                <a16:creationId xmlns:a16="http://schemas.microsoft.com/office/drawing/2014/main" xmlns="" id="{13CF0EB8-B0E0-4D5C-90C3-5444D510ED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Rectangle 1">
            <a:extLst>
              <a:ext uri="{FF2B5EF4-FFF2-40B4-BE49-F238E27FC236}">
                <a16:creationId xmlns:a16="http://schemas.microsoft.com/office/drawing/2014/main" xmlns="" id="{BCD379C6-B5F3-4366-99FA-920A8F01F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820" y="821531"/>
            <a:ext cx="310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D9F23126-216D-4514-87E5-556E291C1D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6796640"/>
              </p:ext>
            </p:extLst>
          </p:nvPr>
        </p:nvGraphicFramePr>
        <p:xfrm>
          <a:off x="433393" y="1144990"/>
          <a:ext cx="10844207" cy="4452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65B0FFD-CC10-476B-9DFA-725C266389D2}"/>
              </a:ext>
            </a:extLst>
          </p:cNvPr>
          <p:cNvSpPr/>
          <p:nvPr/>
        </p:nvSpPr>
        <p:spPr>
          <a:xfrm>
            <a:off x="914400" y="4917996"/>
            <a:ext cx="3150973" cy="11129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chemeClr val="tx1"/>
                </a:solidFill>
              </a:rPr>
              <a:t>! </a:t>
            </a:r>
            <a:r>
              <a:rPr lang="en-GB" b="1" dirty="0">
                <a:solidFill>
                  <a:schemeClr val="tx1"/>
                </a:solidFill>
              </a:rPr>
              <a:t>Project is created for target group/stakeholders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11AAC3B0-E415-4D2C-A429-B405EA271ECF}"/>
              </a:ext>
            </a:extLst>
          </p:cNvPr>
          <p:cNvCxnSpPr/>
          <p:nvPr/>
        </p:nvCxnSpPr>
        <p:spPr>
          <a:xfrm>
            <a:off x="4485503" y="5682455"/>
            <a:ext cx="8649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79F8A9F-72E3-4322-9E9C-48B7B9A9A883}"/>
              </a:ext>
            </a:extLst>
          </p:cNvPr>
          <p:cNvSpPr/>
          <p:nvPr/>
        </p:nvSpPr>
        <p:spPr>
          <a:xfrm>
            <a:off x="6096000" y="4917996"/>
            <a:ext cx="2800865" cy="11129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Target size  has to be </a:t>
            </a:r>
            <a:r>
              <a:rPr lang="lv-LV" b="1" dirty="0">
                <a:solidFill>
                  <a:schemeClr val="tx1"/>
                </a:solidFill>
              </a:rPr>
              <a:t>set</a:t>
            </a:r>
            <a:r>
              <a:rPr lang="en-GB" b="1" dirty="0">
                <a:solidFill>
                  <a:schemeClr val="tx1"/>
                </a:solidFill>
              </a:rPr>
              <a:t> and reported!   </a:t>
            </a:r>
          </a:p>
        </p:txBody>
      </p:sp>
    </p:spTree>
    <p:extLst>
      <p:ext uri="{BB962C8B-B14F-4D97-AF65-F5344CB8AC3E}">
        <p14:creationId xmlns:p14="http://schemas.microsoft.com/office/powerpoint/2010/main" val="392511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">
            <a:extLst>
              <a:ext uri="{FF2B5EF4-FFF2-40B4-BE49-F238E27FC236}">
                <a16:creationId xmlns:a16="http://schemas.microsoft.com/office/drawing/2014/main" xmlns="" id="{1082D7A9-3E67-42A7-BA5E-9E5A9A9844EF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8195" name="TextBox 9">
            <a:extLst>
              <a:ext uri="{FF2B5EF4-FFF2-40B4-BE49-F238E27FC236}">
                <a16:creationId xmlns:a16="http://schemas.microsoft.com/office/drawing/2014/main" xmlns="" id="{0E60958E-F716-4A50-A9F6-39E8CBFB6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8196" name="TextBox 10">
            <a:extLst>
              <a:ext uri="{FF2B5EF4-FFF2-40B4-BE49-F238E27FC236}">
                <a16:creationId xmlns:a16="http://schemas.microsoft.com/office/drawing/2014/main" xmlns="" id="{5EF608E7-D113-4BD6-815B-8E4259527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19">
            <a:extLst>
              <a:ext uri="{FF2B5EF4-FFF2-40B4-BE49-F238E27FC236}">
                <a16:creationId xmlns:a16="http://schemas.microsoft.com/office/drawing/2014/main" xmlns="" id="{19EB1666-FA69-4424-A801-4873868CD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1">
            <a:extLst>
              <a:ext uri="{FF2B5EF4-FFF2-40B4-BE49-F238E27FC236}">
                <a16:creationId xmlns:a16="http://schemas.microsoft.com/office/drawing/2014/main" xmlns="" id="{37E70528-DC14-4CB1-9596-7FF3C0B4F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7838" y="534988"/>
            <a:ext cx="459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</a:t>
            </a:r>
            <a:r>
              <a:rPr lang="lv-LV" altLang="lv-LV" sz="1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Intervention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 </a:t>
            </a:r>
            <a:r>
              <a:rPr lang="lv-LV" altLang="lv-LV" sz="1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Logic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 – Project </a:t>
            </a:r>
            <a:r>
              <a:rPr lang="lv-LV" altLang="lv-LV" sz="1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idea</a:t>
            </a:r>
            <a:endParaRPr lang="en-GB" altLang="lv-LV" sz="1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6621F75E-B904-4726-BE97-D7B7A34D9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6577271"/>
              </p:ext>
            </p:extLst>
          </p:nvPr>
        </p:nvGraphicFramePr>
        <p:xfrm>
          <a:off x="1894703" y="1713127"/>
          <a:ext cx="7797628" cy="431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xmlns="" id="{BD6C1E37-00A8-4853-92C9-F7A0230339C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>
            <a:extLst>
              <a:ext uri="{FF2B5EF4-FFF2-40B4-BE49-F238E27FC236}">
                <a16:creationId xmlns:a16="http://schemas.microsoft.com/office/drawing/2014/main" xmlns="" id="{095D6EEC-3944-40E5-BE6D-85E0D47E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>
            <a:extLst>
              <a:ext uri="{FF2B5EF4-FFF2-40B4-BE49-F238E27FC236}">
                <a16:creationId xmlns:a16="http://schemas.microsoft.com/office/drawing/2014/main" xmlns="" id="{B574DBC0-8F15-4D9B-B371-B6C61358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>
            <a:extLst>
              <a:ext uri="{FF2B5EF4-FFF2-40B4-BE49-F238E27FC236}">
                <a16:creationId xmlns:a16="http://schemas.microsoft.com/office/drawing/2014/main" xmlns="" id="{26799B6D-5FB1-4F70-80A7-9456C7EB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Rectangle 1">
            <a:extLst>
              <a:ext uri="{FF2B5EF4-FFF2-40B4-BE49-F238E27FC236}">
                <a16:creationId xmlns:a16="http://schemas.microsoft.com/office/drawing/2014/main" xmlns="" id="{9383E8D2-F9DB-4C3B-BE62-57054456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0289" y="682625"/>
            <a:ext cx="440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 - Objectives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985061D-66BA-42A2-8B6F-86B979B82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17576"/>
              </p:ext>
            </p:extLst>
          </p:nvPr>
        </p:nvGraphicFramePr>
        <p:xfrm>
          <a:off x="3165475" y="2938463"/>
          <a:ext cx="3708400" cy="226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xmlns="" val="4019971906"/>
                    </a:ext>
                  </a:extLst>
                </a:gridCol>
              </a:tblGrid>
              <a:tr h="654870">
                <a:tc>
                  <a:txBody>
                    <a:bodyPr/>
                    <a:lstStyle/>
                    <a:p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Overall objective</a:t>
                      </a:r>
                    </a:p>
                  </a:txBody>
                  <a:tcPr marT="45711" marB="4571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6676576"/>
                  </a:ext>
                </a:extLst>
              </a:tr>
              <a:tr h="1615026">
                <a:tc>
                  <a:txBody>
                    <a:bodyPr/>
                    <a:lstStyle/>
                    <a:p>
                      <a:endParaRPr lang="en-GB" sz="1800" noProof="0" dirty="0"/>
                    </a:p>
                    <a:p>
                      <a:r>
                        <a:rPr lang="en-GB" sz="1800" noProof="0" dirty="0"/>
                        <a:t>Relates to strategic aspects of the project, gives </a:t>
                      </a:r>
                      <a:r>
                        <a:rPr lang="en-GB" sz="1800" b="1" noProof="0" dirty="0"/>
                        <a:t>overall context </a:t>
                      </a:r>
                      <a:r>
                        <a:rPr lang="en-GB" sz="1800" noProof="0" dirty="0"/>
                        <a:t>on what is planned to be achieved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7507722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15298A7-87D8-4D42-AC58-371376F9D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86668"/>
              </p:ext>
            </p:extLst>
          </p:nvPr>
        </p:nvGraphicFramePr>
        <p:xfrm>
          <a:off x="7724775" y="3428999"/>
          <a:ext cx="4003675" cy="2460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675">
                  <a:extLst>
                    <a:ext uri="{9D8B030D-6E8A-4147-A177-3AD203B41FA5}">
                      <a16:colId xmlns:a16="http://schemas.microsoft.com/office/drawing/2014/main" xmlns="" val="1640148809"/>
                    </a:ext>
                  </a:extLst>
                </a:gridCol>
              </a:tblGrid>
              <a:tr h="497486">
                <a:tc>
                  <a:txBody>
                    <a:bodyPr/>
                    <a:lstStyle/>
                    <a:p>
                      <a:r>
                        <a:rPr lang="en-GB" noProof="0" dirty="0">
                          <a:solidFill>
                            <a:schemeClr val="tx1"/>
                          </a:solidFill>
                        </a:rPr>
                        <a:t>Specific objective (up to 3)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7112906"/>
                  </a:ext>
                </a:extLst>
              </a:tr>
              <a:tr h="1962683">
                <a:tc>
                  <a:txBody>
                    <a:bodyPr/>
                    <a:lstStyle/>
                    <a:p>
                      <a:endParaRPr lang="en-GB" noProof="0" dirty="0"/>
                    </a:p>
                    <a:p>
                      <a:r>
                        <a:rPr lang="en-GB" noProof="0" dirty="0"/>
                        <a:t>A </a:t>
                      </a:r>
                      <a:r>
                        <a:rPr lang="en-GB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concrete statement (measurable) </a:t>
                      </a:r>
                      <a:r>
                        <a:rPr lang="en-GB" noProof="0" dirty="0"/>
                        <a:t>giving description on what is planned to be achieved and for that requires a development and usage of project outputs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5138959"/>
                  </a:ext>
                </a:extLst>
              </a:tr>
            </a:tbl>
          </a:graphicData>
        </a:graphic>
      </p:graphicFrame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xmlns="" id="{D0B22D37-37AD-4C36-9E8E-9601A47BBEAA}"/>
              </a:ext>
            </a:extLst>
          </p:cNvPr>
          <p:cNvCxnSpPr/>
          <p:nvPr/>
        </p:nvCxnSpPr>
        <p:spPr>
          <a:xfrm>
            <a:off x="6873875" y="4829175"/>
            <a:ext cx="850900" cy="7239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loud 15">
            <a:extLst>
              <a:ext uri="{FF2B5EF4-FFF2-40B4-BE49-F238E27FC236}">
                <a16:creationId xmlns:a16="http://schemas.microsoft.com/office/drawing/2014/main" xmlns="" id="{692504B5-B4C4-43CA-89AF-14048546E097}"/>
              </a:ext>
            </a:extLst>
          </p:cNvPr>
          <p:cNvSpPr/>
          <p:nvPr/>
        </p:nvSpPr>
        <p:spPr>
          <a:xfrm>
            <a:off x="676275" y="1917700"/>
            <a:ext cx="2295525" cy="10191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</a:rPr>
              <a:t>Programme specific objective 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xmlns="" id="{7F4E90C4-5681-4545-922A-0A49E2A1EFFE}"/>
              </a:ext>
            </a:extLst>
          </p:cNvPr>
          <p:cNvCxnSpPr/>
          <p:nvPr/>
        </p:nvCxnSpPr>
        <p:spPr>
          <a:xfrm>
            <a:off x="2273300" y="3073400"/>
            <a:ext cx="698500" cy="482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9502BC4-F9AD-47A8-8ACB-2935B347F68B}"/>
              </a:ext>
            </a:extLst>
          </p:cNvPr>
          <p:cNvSpPr/>
          <p:nvPr/>
        </p:nvSpPr>
        <p:spPr>
          <a:xfrm>
            <a:off x="3651704" y="1446438"/>
            <a:ext cx="4403725" cy="1296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3.1. – </a:t>
            </a:r>
            <a:r>
              <a:rPr lang="en-GB" sz="1400" b="1" dirty="0">
                <a:solidFill>
                  <a:schemeClr val="tx1"/>
                </a:solidFill>
              </a:rPr>
              <a:t>To improve accessibility and efficiency of social services</a:t>
            </a:r>
            <a:endParaRPr lang="lv-LV" sz="1400" b="1" dirty="0">
              <a:solidFill>
                <a:schemeClr val="tx1"/>
              </a:solidFill>
            </a:endParaRPr>
          </a:p>
          <a:p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3.2. - </a:t>
            </a:r>
            <a:r>
              <a:rPr lang="en-GB" sz="1400" b="1" dirty="0">
                <a:solidFill>
                  <a:schemeClr val="tx1"/>
                </a:solidFill>
              </a:rPr>
              <a:t>To improve living conditions in deprived communities and territories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5637777-B8F5-4F94-A2A4-E96459A52D6C}"/>
              </a:ext>
            </a:extLst>
          </p:cNvPr>
          <p:cNvCxnSpPr/>
          <p:nvPr/>
        </p:nvCxnSpPr>
        <p:spPr>
          <a:xfrm>
            <a:off x="2971800" y="2220686"/>
            <a:ext cx="587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>
            <a:extLst>
              <a:ext uri="{FF2B5EF4-FFF2-40B4-BE49-F238E27FC236}">
                <a16:creationId xmlns:a16="http://schemas.microsoft.com/office/drawing/2014/main" xmlns="" id="{4E933A1B-9D94-4D0E-9EAB-3E06DDB20ECF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2291" name="TextBox 9">
            <a:extLst>
              <a:ext uri="{FF2B5EF4-FFF2-40B4-BE49-F238E27FC236}">
                <a16:creationId xmlns:a16="http://schemas.microsoft.com/office/drawing/2014/main" xmlns="" id="{EC7B1111-C6EF-4ADF-BF02-DF0D3AD2E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xmlns="" id="{736BC963-D745-4FAB-8EB6-2C06FC952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699" y="1491343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5" name="Rectangle 1">
            <a:extLst>
              <a:ext uri="{FF2B5EF4-FFF2-40B4-BE49-F238E27FC236}">
                <a16:creationId xmlns:a16="http://schemas.microsoft.com/office/drawing/2014/main" xmlns="" id="{671B59AF-5B69-4DA9-8504-B65B1A3B2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92" y="723106"/>
            <a:ext cx="440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 - Objectives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26936" y="1550841"/>
            <a:ext cx="8752114" cy="4649933"/>
            <a:chOff x="466249" y="2261644"/>
            <a:chExt cx="6652720" cy="3158006"/>
          </a:xfrm>
        </p:grpSpPr>
        <p:sp>
          <p:nvSpPr>
            <p:cNvPr id="3" name="Freeform 2"/>
            <p:cNvSpPr/>
            <p:nvPr/>
          </p:nvSpPr>
          <p:spPr>
            <a:xfrm>
              <a:off x="466249" y="2261644"/>
              <a:ext cx="1473732" cy="490492"/>
            </a:xfrm>
            <a:custGeom>
              <a:avLst/>
              <a:gdLst>
                <a:gd name="connsiteX0" fmla="*/ 0 w 1473732"/>
                <a:gd name="connsiteY0" fmla="*/ 0 h 589493"/>
                <a:gd name="connsiteX1" fmla="*/ 1178986 w 1473732"/>
                <a:gd name="connsiteY1" fmla="*/ 0 h 589493"/>
                <a:gd name="connsiteX2" fmla="*/ 1473732 w 1473732"/>
                <a:gd name="connsiteY2" fmla="*/ 294747 h 589493"/>
                <a:gd name="connsiteX3" fmla="*/ 1178986 w 1473732"/>
                <a:gd name="connsiteY3" fmla="*/ 589493 h 589493"/>
                <a:gd name="connsiteX4" fmla="*/ 0 w 1473732"/>
                <a:gd name="connsiteY4" fmla="*/ 589493 h 589493"/>
                <a:gd name="connsiteX5" fmla="*/ 294747 w 1473732"/>
                <a:gd name="connsiteY5" fmla="*/ 294747 h 589493"/>
                <a:gd name="connsiteX6" fmla="*/ 0 w 1473732"/>
                <a:gd name="connsiteY6" fmla="*/ 0 h 58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732" h="589493">
                  <a:moveTo>
                    <a:pt x="0" y="0"/>
                  </a:moveTo>
                  <a:lnTo>
                    <a:pt x="1178986" y="0"/>
                  </a:lnTo>
                  <a:lnTo>
                    <a:pt x="1473732" y="294747"/>
                  </a:lnTo>
                  <a:lnTo>
                    <a:pt x="1178986" y="589493"/>
                  </a:lnTo>
                  <a:lnTo>
                    <a:pt x="0" y="589493"/>
                  </a:lnTo>
                  <a:lnTo>
                    <a:pt x="294747" y="294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3007" tIns="24130" rIns="294746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3800" kern="1200" dirty="0"/>
                <a:t>S</a:t>
              </a:r>
              <a:endParaRPr lang="en-GB" sz="3800" kern="1200" dirty="0"/>
            </a:p>
          </p:txBody>
        </p:sp>
        <p:sp>
          <p:nvSpPr>
            <p:cNvPr id="4" name="Freeform 3"/>
            <p:cNvSpPr/>
            <p:nvPr/>
          </p:nvSpPr>
          <p:spPr>
            <a:xfrm>
              <a:off x="1748396" y="2262857"/>
              <a:ext cx="2395547" cy="489279"/>
            </a:xfrm>
            <a:custGeom>
              <a:avLst/>
              <a:gdLst>
                <a:gd name="connsiteX0" fmla="*/ 0 w 2395547"/>
                <a:gd name="connsiteY0" fmla="*/ 0 h 489279"/>
                <a:gd name="connsiteX1" fmla="*/ 2150908 w 2395547"/>
                <a:gd name="connsiteY1" fmla="*/ 0 h 489279"/>
                <a:gd name="connsiteX2" fmla="*/ 2395547 w 2395547"/>
                <a:gd name="connsiteY2" fmla="*/ 244640 h 489279"/>
                <a:gd name="connsiteX3" fmla="*/ 2150908 w 2395547"/>
                <a:gd name="connsiteY3" fmla="*/ 489279 h 489279"/>
                <a:gd name="connsiteX4" fmla="*/ 0 w 2395547"/>
                <a:gd name="connsiteY4" fmla="*/ 489279 h 489279"/>
                <a:gd name="connsiteX5" fmla="*/ 244640 w 2395547"/>
                <a:gd name="connsiteY5" fmla="*/ 244640 h 489279"/>
                <a:gd name="connsiteX6" fmla="*/ 0 w 2395547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5547" h="489279">
                  <a:moveTo>
                    <a:pt x="0" y="0"/>
                  </a:moveTo>
                  <a:lnTo>
                    <a:pt x="2150908" y="0"/>
                  </a:lnTo>
                  <a:lnTo>
                    <a:pt x="2395547" y="244640"/>
                  </a:lnTo>
                  <a:lnTo>
                    <a:pt x="2150908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040" tIns="12700" rIns="244639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dirty="0"/>
                <a:t>S</a:t>
              </a:r>
              <a:r>
                <a:rPr lang="en-GB" sz="2400" kern="1200" dirty="0"/>
                <a:t>pecific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4308342" y="2277657"/>
              <a:ext cx="2810627" cy="489279"/>
            </a:xfrm>
            <a:custGeom>
              <a:avLst/>
              <a:gdLst>
                <a:gd name="connsiteX0" fmla="*/ 0 w 2810627"/>
                <a:gd name="connsiteY0" fmla="*/ 0 h 489279"/>
                <a:gd name="connsiteX1" fmla="*/ 2565988 w 2810627"/>
                <a:gd name="connsiteY1" fmla="*/ 0 h 489279"/>
                <a:gd name="connsiteX2" fmla="*/ 2810627 w 2810627"/>
                <a:gd name="connsiteY2" fmla="*/ 244640 h 489279"/>
                <a:gd name="connsiteX3" fmla="*/ 2565988 w 2810627"/>
                <a:gd name="connsiteY3" fmla="*/ 489279 h 489279"/>
                <a:gd name="connsiteX4" fmla="*/ 0 w 2810627"/>
                <a:gd name="connsiteY4" fmla="*/ 489279 h 489279"/>
                <a:gd name="connsiteX5" fmla="*/ 244640 w 2810627"/>
                <a:gd name="connsiteY5" fmla="*/ 244640 h 489279"/>
                <a:gd name="connsiteX6" fmla="*/ 0 w 2810627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627" h="489279">
                  <a:moveTo>
                    <a:pt x="0" y="0"/>
                  </a:moveTo>
                  <a:lnTo>
                    <a:pt x="2565988" y="0"/>
                  </a:lnTo>
                  <a:lnTo>
                    <a:pt x="2810627" y="244640"/>
                  </a:lnTo>
                  <a:lnTo>
                    <a:pt x="2565988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040" tIns="12700" rIns="244639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Clear, concise, detailed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466249" y="2884772"/>
              <a:ext cx="1473732" cy="521646"/>
            </a:xfrm>
            <a:custGeom>
              <a:avLst/>
              <a:gdLst>
                <a:gd name="connsiteX0" fmla="*/ 0 w 1473732"/>
                <a:gd name="connsiteY0" fmla="*/ 0 h 589493"/>
                <a:gd name="connsiteX1" fmla="*/ 1178986 w 1473732"/>
                <a:gd name="connsiteY1" fmla="*/ 0 h 589493"/>
                <a:gd name="connsiteX2" fmla="*/ 1473732 w 1473732"/>
                <a:gd name="connsiteY2" fmla="*/ 294747 h 589493"/>
                <a:gd name="connsiteX3" fmla="*/ 1178986 w 1473732"/>
                <a:gd name="connsiteY3" fmla="*/ 589493 h 589493"/>
                <a:gd name="connsiteX4" fmla="*/ 0 w 1473732"/>
                <a:gd name="connsiteY4" fmla="*/ 589493 h 589493"/>
                <a:gd name="connsiteX5" fmla="*/ 294747 w 1473732"/>
                <a:gd name="connsiteY5" fmla="*/ 294747 h 589493"/>
                <a:gd name="connsiteX6" fmla="*/ 0 w 1473732"/>
                <a:gd name="connsiteY6" fmla="*/ 0 h 58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732" h="589493">
                  <a:moveTo>
                    <a:pt x="0" y="0"/>
                  </a:moveTo>
                  <a:lnTo>
                    <a:pt x="1178986" y="0"/>
                  </a:lnTo>
                  <a:lnTo>
                    <a:pt x="1473732" y="294747"/>
                  </a:lnTo>
                  <a:lnTo>
                    <a:pt x="1178986" y="589493"/>
                  </a:lnTo>
                  <a:lnTo>
                    <a:pt x="0" y="589493"/>
                  </a:lnTo>
                  <a:lnTo>
                    <a:pt x="294747" y="294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3007" tIns="24130" rIns="294746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3800" kern="1200" dirty="0"/>
                <a:t>M</a:t>
              </a:r>
              <a:endParaRPr lang="en-GB" sz="3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97862" y="2917139"/>
              <a:ext cx="2346081" cy="489279"/>
            </a:xfrm>
            <a:custGeom>
              <a:avLst/>
              <a:gdLst>
                <a:gd name="connsiteX0" fmla="*/ 0 w 2244091"/>
                <a:gd name="connsiteY0" fmla="*/ 0 h 489279"/>
                <a:gd name="connsiteX1" fmla="*/ 1999452 w 2244091"/>
                <a:gd name="connsiteY1" fmla="*/ 0 h 489279"/>
                <a:gd name="connsiteX2" fmla="*/ 2244091 w 2244091"/>
                <a:gd name="connsiteY2" fmla="*/ 244640 h 489279"/>
                <a:gd name="connsiteX3" fmla="*/ 1999452 w 2244091"/>
                <a:gd name="connsiteY3" fmla="*/ 489279 h 489279"/>
                <a:gd name="connsiteX4" fmla="*/ 0 w 2244091"/>
                <a:gd name="connsiteY4" fmla="*/ 489279 h 489279"/>
                <a:gd name="connsiteX5" fmla="*/ 244640 w 2244091"/>
                <a:gd name="connsiteY5" fmla="*/ 244640 h 489279"/>
                <a:gd name="connsiteX6" fmla="*/ 0 w 2244091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091" h="489279">
                  <a:moveTo>
                    <a:pt x="0" y="0"/>
                  </a:moveTo>
                  <a:lnTo>
                    <a:pt x="1999452" y="0"/>
                  </a:lnTo>
                  <a:lnTo>
                    <a:pt x="2244091" y="244640"/>
                  </a:lnTo>
                  <a:lnTo>
                    <a:pt x="1999452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040" tIns="12700" rIns="244639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dirty="0"/>
                <a:t>M</a:t>
              </a:r>
              <a:r>
                <a:rPr lang="en-GB" sz="2400" kern="1200" dirty="0"/>
                <a:t>easurable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308342" y="2910009"/>
              <a:ext cx="2810627" cy="489279"/>
            </a:xfrm>
            <a:custGeom>
              <a:avLst/>
              <a:gdLst>
                <a:gd name="connsiteX0" fmla="*/ 0 w 2711132"/>
                <a:gd name="connsiteY0" fmla="*/ 0 h 489279"/>
                <a:gd name="connsiteX1" fmla="*/ 2466493 w 2711132"/>
                <a:gd name="connsiteY1" fmla="*/ 0 h 489279"/>
                <a:gd name="connsiteX2" fmla="*/ 2711132 w 2711132"/>
                <a:gd name="connsiteY2" fmla="*/ 244640 h 489279"/>
                <a:gd name="connsiteX3" fmla="*/ 2466493 w 2711132"/>
                <a:gd name="connsiteY3" fmla="*/ 489279 h 489279"/>
                <a:gd name="connsiteX4" fmla="*/ 0 w 2711132"/>
                <a:gd name="connsiteY4" fmla="*/ 489279 h 489279"/>
                <a:gd name="connsiteX5" fmla="*/ 244640 w 2711132"/>
                <a:gd name="connsiteY5" fmla="*/ 244640 h 489279"/>
                <a:gd name="connsiteX6" fmla="*/ 0 w 2711132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1132" h="489279">
                  <a:moveTo>
                    <a:pt x="0" y="0"/>
                  </a:moveTo>
                  <a:lnTo>
                    <a:pt x="2466493" y="0"/>
                  </a:lnTo>
                  <a:lnTo>
                    <a:pt x="2711132" y="244640"/>
                  </a:lnTo>
                  <a:lnTo>
                    <a:pt x="2466493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5120" tIns="15240" rIns="24463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Quality and </a:t>
              </a:r>
              <a:r>
                <a:rPr lang="en-GB" sz="2000" kern="1200" dirty="0"/>
                <a:t>quantity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6249" y="3556794"/>
              <a:ext cx="1473732" cy="481376"/>
            </a:xfrm>
            <a:custGeom>
              <a:avLst/>
              <a:gdLst>
                <a:gd name="connsiteX0" fmla="*/ 0 w 1473732"/>
                <a:gd name="connsiteY0" fmla="*/ 0 h 589493"/>
                <a:gd name="connsiteX1" fmla="*/ 1178986 w 1473732"/>
                <a:gd name="connsiteY1" fmla="*/ 0 h 589493"/>
                <a:gd name="connsiteX2" fmla="*/ 1473732 w 1473732"/>
                <a:gd name="connsiteY2" fmla="*/ 294747 h 589493"/>
                <a:gd name="connsiteX3" fmla="*/ 1178986 w 1473732"/>
                <a:gd name="connsiteY3" fmla="*/ 589493 h 589493"/>
                <a:gd name="connsiteX4" fmla="*/ 0 w 1473732"/>
                <a:gd name="connsiteY4" fmla="*/ 589493 h 589493"/>
                <a:gd name="connsiteX5" fmla="*/ 294747 w 1473732"/>
                <a:gd name="connsiteY5" fmla="*/ 294747 h 589493"/>
                <a:gd name="connsiteX6" fmla="*/ 0 w 1473732"/>
                <a:gd name="connsiteY6" fmla="*/ 0 h 58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732" h="589493">
                  <a:moveTo>
                    <a:pt x="0" y="0"/>
                  </a:moveTo>
                  <a:lnTo>
                    <a:pt x="1178986" y="0"/>
                  </a:lnTo>
                  <a:lnTo>
                    <a:pt x="1473732" y="294747"/>
                  </a:lnTo>
                  <a:lnTo>
                    <a:pt x="1178986" y="589493"/>
                  </a:lnTo>
                  <a:lnTo>
                    <a:pt x="0" y="589493"/>
                  </a:lnTo>
                  <a:lnTo>
                    <a:pt x="294747" y="294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3007" tIns="24130" rIns="294746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3800" kern="1200" dirty="0"/>
                <a:t>A</a:t>
              </a:r>
              <a:endParaRPr lang="en-GB" sz="38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249" y="4228816"/>
              <a:ext cx="1473732" cy="511267"/>
            </a:xfrm>
            <a:custGeom>
              <a:avLst/>
              <a:gdLst>
                <a:gd name="connsiteX0" fmla="*/ 0 w 1473732"/>
                <a:gd name="connsiteY0" fmla="*/ 0 h 589493"/>
                <a:gd name="connsiteX1" fmla="*/ 1178986 w 1473732"/>
                <a:gd name="connsiteY1" fmla="*/ 0 h 589493"/>
                <a:gd name="connsiteX2" fmla="*/ 1473732 w 1473732"/>
                <a:gd name="connsiteY2" fmla="*/ 294747 h 589493"/>
                <a:gd name="connsiteX3" fmla="*/ 1178986 w 1473732"/>
                <a:gd name="connsiteY3" fmla="*/ 589493 h 589493"/>
                <a:gd name="connsiteX4" fmla="*/ 0 w 1473732"/>
                <a:gd name="connsiteY4" fmla="*/ 589493 h 589493"/>
                <a:gd name="connsiteX5" fmla="*/ 294747 w 1473732"/>
                <a:gd name="connsiteY5" fmla="*/ 294747 h 589493"/>
                <a:gd name="connsiteX6" fmla="*/ 0 w 1473732"/>
                <a:gd name="connsiteY6" fmla="*/ 0 h 58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732" h="589493">
                  <a:moveTo>
                    <a:pt x="0" y="0"/>
                  </a:moveTo>
                  <a:lnTo>
                    <a:pt x="1178986" y="0"/>
                  </a:lnTo>
                  <a:lnTo>
                    <a:pt x="1473732" y="294747"/>
                  </a:lnTo>
                  <a:lnTo>
                    <a:pt x="1178986" y="589493"/>
                  </a:lnTo>
                  <a:lnTo>
                    <a:pt x="0" y="589493"/>
                  </a:lnTo>
                  <a:lnTo>
                    <a:pt x="294747" y="294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3007" tIns="24130" rIns="294746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3800" kern="1200" dirty="0"/>
                <a:t>R</a:t>
              </a:r>
              <a:endParaRPr lang="en-GB" sz="38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6249" y="4930370"/>
              <a:ext cx="1473732" cy="485044"/>
            </a:xfrm>
            <a:custGeom>
              <a:avLst/>
              <a:gdLst>
                <a:gd name="connsiteX0" fmla="*/ 0 w 1473732"/>
                <a:gd name="connsiteY0" fmla="*/ 0 h 589493"/>
                <a:gd name="connsiteX1" fmla="*/ 1178986 w 1473732"/>
                <a:gd name="connsiteY1" fmla="*/ 0 h 589493"/>
                <a:gd name="connsiteX2" fmla="*/ 1473732 w 1473732"/>
                <a:gd name="connsiteY2" fmla="*/ 294747 h 589493"/>
                <a:gd name="connsiteX3" fmla="*/ 1178986 w 1473732"/>
                <a:gd name="connsiteY3" fmla="*/ 589493 h 589493"/>
                <a:gd name="connsiteX4" fmla="*/ 0 w 1473732"/>
                <a:gd name="connsiteY4" fmla="*/ 589493 h 589493"/>
                <a:gd name="connsiteX5" fmla="*/ 294747 w 1473732"/>
                <a:gd name="connsiteY5" fmla="*/ 294747 h 589493"/>
                <a:gd name="connsiteX6" fmla="*/ 0 w 1473732"/>
                <a:gd name="connsiteY6" fmla="*/ 0 h 58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732" h="589493">
                  <a:moveTo>
                    <a:pt x="0" y="0"/>
                  </a:moveTo>
                  <a:lnTo>
                    <a:pt x="1178986" y="0"/>
                  </a:lnTo>
                  <a:lnTo>
                    <a:pt x="1473732" y="294747"/>
                  </a:lnTo>
                  <a:lnTo>
                    <a:pt x="1178986" y="589493"/>
                  </a:lnTo>
                  <a:lnTo>
                    <a:pt x="0" y="589493"/>
                  </a:lnTo>
                  <a:lnTo>
                    <a:pt x="294747" y="294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3007" tIns="24130" rIns="294746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3800" kern="1200" dirty="0"/>
                <a:t>T</a:t>
              </a:r>
              <a:endParaRPr lang="en-GB" sz="38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97861" y="3552957"/>
              <a:ext cx="2346081" cy="489279"/>
            </a:xfrm>
            <a:custGeom>
              <a:avLst/>
              <a:gdLst>
                <a:gd name="connsiteX0" fmla="*/ 0 w 1931931"/>
                <a:gd name="connsiteY0" fmla="*/ 0 h 489279"/>
                <a:gd name="connsiteX1" fmla="*/ 1687292 w 1931931"/>
                <a:gd name="connsiteY1" fmla="*/ 0 h 489279"/>
                <a:gd name="connsiteX2" fmla="*/ 1931931 w 1931931"/>
                <a:gd name="connsiteY2" fmla="*/ 244640 h 489279"/>
                <a:gd name="connsiteX3" fmla="*/ 1687292 w 1931931"/>
                <a:gd name="connsiteY3" fmla="*/ 489279 h 489279"/>
                <a:gd name="connsiteX4" fmla="*/ 0 w 1931931"/>
                <a:gd name="connsiteY4" fmla="*/ 489279 h 489279"/>
                <a:gd name="connsiteX5" fmla="*/ 244640 w 1931931"/>
                <a:gd name="connsiteY5" fmla="*/ 244640 h 489279"/>
                <a:gd name="connsiteX6" fmla="*/ 0 w 1931931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931" h="489279">
                  <a:moveTo>
                    <a:pt x="0" y="0"/>
                  </a:moveTo>
                  <a:lnTo>
                    <a:pt x="1687292" y="0"/>
                  </a:lnTo>
                  <a:lnTo>
                    <a:pt x="1931931" y="244640"/>
                  </a:lnTo>
                  <a:lnTo>
                    <a:pt x="1687292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040" tIns="12700" rIns="244639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Achievable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97863" y="4252015"/>
              <a:ext cx="2346079" cy="489279"/>
            </a:xfrm>
            <a:custGeom>
              <a:avLst/>
              <a:gdLst>
                <a:gd name="connsiteX0" fmla="*/ 0 w 1902391"/>
                <a:gd name="connsiteY0" fmla="*/ 0 h 489279"/>
                <a:gd name="connsiteX1" fmla="*/ 1657752 w 1902391"/>
                <a:gd name="connsiteY1" fmla="*/ 0 h 489279"/>
                <a:gd name="connsiteX2" fmla="*/ 1902391 w 1902391"/>
                <a:gd name="connsiteY2" fmla="*/ 244640 h 489279"/>
                <a:gd name="connsiteX3" fmla="*/ 1657752 w 1902391"/>
                <a:gd name="connsiteY3" fmla="*/ 489279 h 489279"/>
                <a:gd name="connsiteX4" fmla="*/ 0 w 1902391"/>
                <a:gd name="connsiteY4" fmla="*/ 489279 h 489279"/>
                <a:gd name="connsiteX5" fmla="*/ 244640 w 1902391"/>
                <a:gd name="connsiteY5" fmla="*/ 244640 h 489279"/>
                <a:gd name="connsiteX6" fmla="*/ 0 w 1902391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391" h="489279">
                  <a:moveTo>
                    <a:pt x="0" y="0"/>
                  </a:moveTo>
                  <a:lnTo>
                    <a:pt x="1657752" y="0"/>
                  </a:lnTo>
                  <a:lnTo>
                    <a:pt x="1902391" y="244640"/>
                  </a:lnTo>
                  <a:lnTo>
                    <a:pt x="1657752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040" tIns="12700" rIns="244639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400" kern="1200" dirty="0"/>
                <a:t>Relevant</a:t>
              </a:r>
              <a:endParaRPr lang="en-GB" sz="24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08341" y="4252015"/>
              <a:ext cx="2810626" cy="480351"/>
            </a:xfrm>
            <a:custGeom>
              <a:avLst/>
              <a:gdLst>
                <a:gd name="connsiteX0" fmla="*/ 0 w 1223198"/>
                <a:gd name="connsiteY0" fmla="*/ 0 h 489279"/>
                <a:gd name="connsiteX1" fmla="*/ 978559 w 1223198"/>
                <a:gd name="connsiteY1" fmla="*/ 0 h 489279"/>
                <a:gd name="connsiteX2" fmla="*/ 1223198 w 1223198"/>
                <a:gd name="connsiteY2" fmla="*/ 244640 h 489279"/>
                <a:gd name="connsiteX3" fmla="*/ 978559 w 1223198"/>
                <a:gd name="connsiteY3" fmla="*/ 489279 h 489279"/>
                <a:gd name="connsiteX4" fmla="*/ 0 w 1223198"/>
                <a:gd name="connsiteY4" fmla="*/ 489279 h 489279"/>
                <a:gd name="connsiteX5" fmla="*/ 244640 w 1223198"/>
                <a:gd name="connsiteY5" fmla="*/ 244640 h 489279"/>
                <a:gd name="connsiteX6" fmla="*/ 0 w 1223198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3198" h="489279">
                  <a:moveTo>
                    <a:pt x="0" y="0"/>
                  </a:moveTo>
                  <a:lnTo>
                    <a:pt x="978559" y="0"/>
                  </a:lnTo>
                  <a:lnTo>
                    <a:pt x="1223198" y="244640"/>
                  </a:lnTo>
                  <a:lnTo>
                    <a:pt x="978559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340" tIns="6350" rIns="244639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kern="1200" dirty="0"/>
                <a:t>  </a:t>
              </a:r>
              <a:r>
                <a:rPr lang="en-GB" sz="2400" kern="1200" dirty="0"/>
                <a:t>Sufficient contribution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1797861" y="4930371"/>
              <a:ext cx="2346079" cy="489279"/>
            </a:xfrm>
            <a:custGeom>
              <a:avLst/>
              <a:gdLst>
                <a:gd name="connsiteX0" fmla="*/ 0 w 2052942"/>
                <a:gd name="connsiteY0" fmla="*/ 0 h 489279"/>
                <a:gd name="connsiteX1" fmla="*/ 1808303 w 2052942"/>
                <a:gd name="connsiteY1" fmla="*/ 0 h 489279"/>
                <a:gd name="connsiteX2" fmla="*/ 2052942 w 2052942"/>
                <a:gd name="connsiteY2" fmla="*/ 244640 h 489279"/>
                <a:gd name="connsiteX3" fmla="*/ 1808303 w 2052942"/>
                <a:gd name="connsiteY3" fmla="*/ 489279 h 489279"/>
                <a:gd name="connsiteX4" fmla="*/ 0 w 2052942"/>
                <a:gd name="connsiteY4" fmla="*/ 489279 h 489279"/>
                <a:gd name="connsiteX5" fmla="*/ 244640 w 2052942"/>
                <a:gd name="connsiteY5" fmla="*/ 244640 h 489279"/>
                <a:gd name="connsiteX6" fmla="*/ 0 w 2052942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2942" h="489279">
                  <a:moveTo>
                    <a:pt x="0" y="0"/>
                  </a:moveTo>
                  <a:lnTo>
                    <a:pt x="1808303" y="0"/>
                  </a:lnTo>
                  <a:lnTo>
                    <a:pt x="2052942" y="244640"/>
                  </a:lnTo>
                  <a:lnTo>
                    <a:pt x="1808303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9880" tIns="7620" rIns="244639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Time-related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08341" y="3594733"/>
              <a:ext cx="2810627" cy="443437"/>
            </a:xfrm>
            <a:custGeom>
              <a:avLst/>
              <a:gdLst>
                <a:gd name="connsiteX0" fmla="*/ 0 w 1868557"/>
                <a:gd name="connsiteY0" fmla="*/ 0 h 489279"/>
                <a:gd name="connsiteX1" fmla="*/ 1623918 w 1868557"/>
                <a:gd name="connsiteY1" fmla="*/ 0 h 489279"/>
                <a:gd name="connsiteX2" fmla="*/ 1868557 w 1868557"/>
                <a:gd name="connsiteY2" fmla="*/ 244640 h 489279"/>
                <a:gd name="connsiteX3" fmla="*/ 1623918 w 1868557"/>
                <a:gd name="connsiteY3" fmla="*/ 489279 h 489279"/>
                <a:gd name="connsiteX4" fmla="*/ 0 w 1868557"/>
                <a:gd name="connsiteY4" fmla="*/ 489279 h 489279"/>
                <a:gd name="connsiteX5" fmla="*/ 244640 w 1868557"/>
                <a:gd name="connsiteY5" fmla="*/ 244640 h 489279"/>
                <a:gd name="connsiteX6" fmla="*/ 0 w 1868557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8557" h="489279">
                  <a:moveTo>
                    <a:pt x="0" y="0"/>
                  </a:moveTo>
                  <a:lnTo>
                    <a:pt x="1623918" y="0"/>
                  </a:lnTo>
                  <a:lnTo>
                    <a:pt x="1868557" y="244640"/>
                  </a:lnTo>
                  <a:lnTo>
                    <a:pt x="1623918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040" tIns="12700" rIns="244639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Realistic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308341" y="4930371"/>
              <a:ext cx="2810626" cy="474078"/>
            </a:xfrm>
            <a:custGeom>
              <a:avLst/>
              <a:gdLst>
                <a:gd name="connsiteX0" fmla="*/ 0 w 1223198"/>
                <a:gd name="connsiteY0" fmla="*/ 0 h 489279"/>
                <a:gd name="connsiteX1" fmla="*/ 978559 w 1223198"/>
                <a:gd name="connsiteY1" fmla="*/ 0 h 489279"/>
                <a:gd name="connsiteX2" fmla="*/ 1223198 w 1223198"/>
                <a:gd name="connsiteY2" fmla="*/ 244640 h 489279"/>
                <a:gd name="connsiteX3" fmla="*/ 978559 w 1223198"/>
                <a:gd name="connsiteY3" fmla="*/ 489279 h 489279"/>
                <a:gd name="connsiteX4" fmla="*/ 0 w 1223198"/>
                <a:gd name="connsiteY4" fmla="*/ 489279 h 489279"/>
                <a:gd name="connsiteX5" fmla="*/ 244640 w 1223198"/>
                <a:gd name="connsiteY5" fmla="*/ 244640 h 489279"/>
                <a:gd name="connsiteX6" fmla="*/ 0 w 1223198"/>
                <a:gd name="connsiteY6" fmla="*/ 0 h 48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3198" h="489279">
                  <a:moveTo>
                    <a:pt x="0" y="0"/>
                  </a:moveTo>
                  <a:lnTo>
                    <a:pt x="978559" y="0"/>
                  </a:lnTo>
                  <a:lnTo>
                    <a:pt x="1223198" y="244640"/>
                  </a:lnTo>
                  <a:lnTo>
                    <a:pt x="978559" y="489279"/>
                  </a:lnTo>
                  <a:lnTo>
                    <a:pt x="0" y="489279"/>
                  </a:lnTo>
                  <a:lnTo>
                    <a:pt x="244640" y="244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9880" tIns="7620" rIns="244639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Specific time frame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xmlns="" id="{BD6C1E37-00A8-4853-92C9-F7A0230339C3}"/>
              </a:ext>
            </a:extLst>
          </p:cNvPr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CC8EBC5-F86D-4605-AC48-38DAEB5D7D2D}"/>
                </a:ext>
              </a:extLst>
            </p:cNvPr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801B259C-F08C-4056-8BF7-9226A545A4A6}"/>
                </a:ext>
              </a:extLst>
            </p:cNvPr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>
            <a:extLst>
              <a:ext uri="{FF2B5EF4-FFF2-40B4-BE49-F238E27FC236}">
                <a16:creationId xmlns:a16="http://schemas.microsoft.com/office/drawing/2014/main" xmlns="" id="{095D6EEC-3944-40E5-BE6D-85E0D47E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>
            <a:extLst>
              <a:ext uri="{FF2B5EF4-FFF2-40B4-BE49-F238E27FC236}">
                <a16:creationId xmlns:a16="http://schemas.microsoft.com/office/drawing/2014/main" xmlns="" id="{B574DBC0-8F15-4D9B-B371-B6C61358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2333BD-1F7D-4603-88E3-3DC909F7F911}"/>
              </a:ext>
            </a:extLst>
          </p:cNvPr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>
            <a:extLst>
              <a:ext uri="{FF2B5EF4-FFF2-40B4-BE49-F238E27FC236}">
                <a16:creationId xmlns:a16="http://schemas.microsoft.com/office/drawing/2014/main" xmlns="" id="{26799B6D-5FB1-4F70-80A7-9456C7EB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69863"/>
            <a:ext cx="4003675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7ABFB84-F5D9-4A39-8D2E-8FAC27A9A373}"/>
              </a:ext>
            </a:extLst>
          </p:cNvPr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Rectangle 1">
            <a:extLst>
              <a:ext uri="{FF2B5EF4-FFF2-40B4-BE49-F238E27FC236}">
                <a16:creationId xmlns:a16="http://schemas.microsoft.com/office/drawing/2014/main" xmlns="" id="{9383E8D2-F9DB-4C3B-BE62-57054456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979" y="682625"/>
            <a:ext cx="40703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Project Intervention Logic - Results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985061D-66BA-42A2-8B6F-86B979B82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178945"/>
              </p:ext>
            </p:extLst>
          </p:nvPr>
        </p:nvGraphicFramePr>
        <p:xfrm>
          <a:off x="2743200" y="2936875"/>
          <a:ext cx="3788230" cy="2754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230">
                  <a:extLst>
                    <a:ext uri="{9D8B030D-6E8A-4147-A177-3AD203B41FA5}">
                      <a16:colId xmlns:a16="http://schemas.microsoft.com/office/drawing/2014/main" xmlns="" val="4019971906"/>
                    </a:ext>
                  </a:extLst>
                </a:gridCol>
              </a:tblGrid>
              <a:tr h="550846">
                <a:tc>
                  <a:txBody>
                    <a:bodyPr/>
                    <a:lstStyle/>
                    <a:p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Project result</a:t>
                      </a:r>
                    </a:p>
                  </a:txBody>
                  <a:tcPr marT="45711" marB="4571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6676576"/>
                  </a:ext>
                </a:extLst>
              </a:tr>
              <a:tr h="2203462">
                <a:tc>
                  <a:txBody>
                    <a:bodyPr/>
                    <a:lstStyle/>
                    <a:p>
                      <a:pPr algn="l"/>
                      <a:endParaRPr lang="en-GB" noProof="0" dirty="0"/>
                    </a:p>
                    <a:p>
                      <a:pPr algn="l"/>
                      <a:r>
                        <a:rPr lang="en-GB" noProof="0" dirty="0"/>
                        <a:t>The immediate advantage of carrying out the project, telling us about the benefit of using the project main outputs. It should indicate the </a:t>
                      </a:r>
                      <a:r>
                        <a:rPr lang="en-GB" b="1" noProof="0" dirty="0"/>
                        <a:t>change the project is aiming for</a:t>
                      </a:r>
                      <a:r>
                        <a:rPr lang="en-GB" noProof="0" dirty="0"/>
                        <a:t>.</a:t>
                      </a:r>
                      <a:endParaRPr lang="en-GB" sz="1800" noProof="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75077224"/>
                  </a:ext>
                </a:extLst>
              </a:tr>
            </a:tbl>
          </a:graphicData>
        </a:graphic>
      </p:graphicFrame>
      <p:sp>
        <p:nvSpPr>
          <p:cNvPr id="16" name="Cloud 15">
            <a:extLst>
              <a:ext uri="{FF2B5EF4-FFF2-40B4-BE49-F238E27FC236}">
                <a16:creationId xmlns:a16="http://schemas.microsoft.com/office/drawing/2014/main" xmlns="" id="{692504B5-B4C4-43CA-89AF-14048546E097}"/>
              </a:ext>
            </a:extLst>
          </p:cNvPr>
          <p:cNvSpPr/>
          <p:nvPr/>
        </p:nvSpPr>
        <p:spPr>
          <a:xfrm>
            <a:off x="676275" y="1917700"/>
            <a:ext cx="2295525" cy="10191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</a:rPr>
              <a:t>Programme result indicator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xmlns="" id="{7F4E90C4-5681-4545-922A-0A49E2A1EFFE}"/>
              </a:ext>
            </a:extLst>
          </p:cNvPr>
          <p:cNvCxnSpPr/>
          <p:nvPr/>
        </p:nvCxnSpPr>
        <p:spPr>
          <a:xfrm>
            <a:off x="2044700" y="3040286"/>
            <a:ext cx="698500" cy="482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9502BC4-F9AD-47A8-8ACB-2935B347F68B}"/>
              </a:ext>
            </a:extLst>
          </p:cNvPr>
          <p:cNvSpPr/>
          <p:nvPr/>
        </p:nvSpPr>
        <p:spPr>
          <a:xfrm>
            <a:off x="3563936" y="1512674"/>
            <a:ext cx="4382632" cy="12712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3.1. –</a:t>
            </a:r>
            <a:r>
              <a:rPr lang="en-GB" sz="1400" b="1" dirty="0">
                <a:solidFill>
                  <a:schemeClr val="tx1"/>
                </a:solidFill>
              </a:rPr>
              <a:t>Number of people benefiting from more accessible, efficient social inclusion measures and social services</a:t>
            </a:r>
            <a:endParaRPr lang="lv-LV" sz="1400" b="1" dirty="0">
              <a:solidFill>
                <a:schemeClr val="tx1"/>
              </a:solidFill>
            </a:endParaRPr>
          </a:p>
          <a:p>
            <a:r>
              <a:rPr lang="lv-LV" sz="1400" b="1" dirty="0" err="1">
                <a:solidFill>
                  <a:schemeClr val="tx1"/>
                </a:solidFill>
              </a:rPr>
              <a:t>For</a:t>
            </a:r>
            <a:r>
              <a:rPr lang="lv-LV" sz="1400" b="1" dirty="0">
                <a:solidFill>
                  <a:schemeClr val="tx1"/>
                </a:solidFill>
              </a:rPr>
              <a:t> 3.2. -</a:t>
            </a:r>
            <a:r>
              <a:rPr lang="en-GB" sz="1400" b="1" dirty="0">
                <a:solidFill>
                  <a:schemeClr val="tx1"/>
                </a:solidFill>
              </a:rPr>
              <a:t>Number of households not facing pollution, grime and other municipal environmental problems</a:t>
            </a:r>
            <a:endParaRPr lang="lv-LV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5637777-B8F5-4F94-A2A4-E96459A52D6C}"/>
              </a:ext>
            </a:extLst>
          </p:cNvPr>
          <p:cNvCxnSpPr/>
          <p:nvPr/>
        </p:nvCxnSpPr>
        <p:spPr>
          <a:xfrm>
            <a:off x="2971800" y="2220686"/>
            <a:ext cx="587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9BF64026-8CD8-476E-8766-73E69C25BF07}"/>
              </a:ext>
            </a:extLst>
          </p:cNvPr>
          <p:cNvSpPr/>
          <p:nvPr/>
        </p:nvSpPr>
        <p:spPr>
          <a:xfrm>
            <a:off x="6940092" y="2795134"/>
            <a:ext cx="3708399" cy="1019169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Quantification is not a mandatory requirement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xmlns="" id="{A36C8B11-8851-4C6A-AEAF-EDDEB94AB7A9}"/>
              </a:ext>
            </a:extLst>
          </p:cNvPr>
          <p:cNvSpPr/>
          <p:nvPr/>
        </p:nvSpPr>
        <p:spPr>
          <a:xfrm>
            <a:off x="6940094" y="3870887"/>
            <a:ext cx="3708398" cy="101917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Often materialise only after the end of the project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xmlns="" id="{626300A3-8309-4782-8912-684C3DBCAEEE}"/>
              </a:ext>
            </a:extLst>
          </p:cNvPr>
          <p:cNvSpPr/>
          <p:nvPr/>
        </p:nvSpPr>
        <p:spPr>
          <a:xfrm>
            <a:off x="6940094" y="5068437"/>
            <a:ext cx="3708397" cy="101917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Direct link between programme and project should be demonstrated</a:t>
            </a:r>
          </a:p>
        </p:txBody>
      </p:sp>
    </p:spTree>
    <p:extLst>
      <p:ext uri="{BB962C8B-B14F-4D97-AF65-F5344CB8AC3E}">
        <p14:creationId xmlns:p14="http://schemas.microsoft.com/office/powerpoint/2010/main" val="96331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8046</TotalTime>
  <Words>1534</Words>
  <Application>Microsoft Office PowerPoint</Application>
  <PresentationFormat>Widescreen</PresentationFormat>
  <Paragraphs>252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Unicode MS</vt:lpstr>
      <vt:lpstr>Arial</vt:lpstr>
      <vt:lpstr>Calibri</vt:lpstr>
      <vt:lpstr>Calibri Light</vt:lpstr>
      <vt:lpstr>Montserrat</vt:lpstr>
      <vt:lpstr>Times New Roman</vt:lpstr>
      <vt:lpstr>Trebuchet MS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 Barkans</dc:creator>
  <cp:lastModifiedBy>Baiba Bārbale</cp:lastModifiedBy>
  <cp:revision>1821</cp:revision>
  <cp:lastPrinted>2016-05-10T14:00:10Z</cp:lastPrinted>
  <dcterms:created xsi:type="dcterms:W3CDTF">2015-11-13T10:20:07Z</dcterms:created>
  <dcterms:modified xsi:type="dcterms:W3CDTF">2019-05-14T06:04:12Z</dcterms:modified>
</cp:coreProperties>
</file>