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6" r:id="rId3"/>
    <p:sldId id="318" r:id="rId4"/>
    <p:sldId id="359" r:id="rId5"/>
    <p:sldId id="320" r:id="rId6"/>
    <p:sldId id="368" r:id="rId7"/>
    <p:sldId id="323" r:id="rId8"/>
    <p:sldId id="325" r:id="rId9"/>
    <p:sldId id="327" r:id="rId10"/>
    <p:sldId id="350" r:id="rId11"/>
    <p:sldId id="356" r:id="rId12"/>
    <p:sldId id="376" r:id="rId13"/>
    <p:sldId id="364" r:id="rId14"/>
    <p:sldId id="352" r:id="rId15"/>
    <p:sldId id="377" r:id="rId16"/>
    <p:sldId id="374" r:id="rId17"/>
    <p:sldId id="371" r:id="rId18"/>
    <p:sldId id="370" r:id="rId19"/>
    <p:sldId id="367" r:id="rId20"/>
    <p:sldId id="375" r:id="rId21"/>
    <p:sldId id="378" r:id="rId22"/>
    <p:sldId id="363" r:id="rId2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CC0000"/>
    <a:srgbClr val="FF00FF"/>
    <a:srgbClr val="660033"/>
    <a:srgbClr val="0066FF"/>
    <a:srgbClr val="0000CC"/>
    <a:srgbClr val="0033CC"/>
    <a:srgbClr val="0000FF"/>
    <a:srgbClr val="FF66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2870" autoAdjust="0"/>
  </p:normalViewPr>
  <p:slideViewPr>
    <p:cSldViewPr snapToGrid="0" showGuides="1">
      <p:cViewPr varScale="1">
        <p:scale>
          <a:sx n="62" d="100"/>
          <a:sy n="62" d="100"/>
        </p:scale>
        <p:origin x="80" y="52"/>
      </p:cViewPr>
      <p:guideLst>
        <p:guide orient="horz" pos="2137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s Pīpiķis" userId="ee082358-a7c8-44ac-b506-32567bb78ee9" providerId="ADAL" clId="{78C0E5AB-BC95-4AD3-B79E-5041ED03DBD8}"/>
    <pc:docChg chg="undo custSel addSld delSld modSld sldOrd">
      <pc:chgData name="Gints Pīpiķis" userId="ee082358-a7c8-44ac-b506-32567bb78ee9" providerId="ADAL" clId="{78C0E5AB-BC95-4AD3-B79E-5041ED03DBD8}" dt="2020-10-05T17:30:39.834" v="1860"/>
      <pc:docMkLst>
        <pc:docMk/>
      </pc:docMkLst>
      <pc:sldChg chg="modSp mod">
        <pc:chgData name="Gints Pīpiķis" userId="ee082358-a7c8-44ac-b506-32567bb78ee9" providerId="ADAL" clId="{78C0E5AB-BC95-4AD3-B79E-5041ED03DBD8}" dt="2020-10-01T10:56:12.520" v="1532" actId="20577"/>
        <pc:sldMkLst>
          <pc:docMk/>
          <pc:sldMk cId="565216164" sldId="256"/>
        </pc:sldMkLst>
        <pc:spChg chg="mod">
          <ac:chgData name="Gints Pīpiķis" userId="ee082358-a7c8-44ac-b506-32567bb78ee9" providerId="ADAL" clId="{78C0E5AB-BC95-4AD3-B79E-5041ED03DBD8}" dt="2020-10-01T10:56:12.520" v="1532" actId="20577"/>
          <ac:spMkLst>
            <pc:docMk/>
            <pc:sldMk cId="565216164" sldId="256"/>
            <ac:spMk id="6" creationId="{00000000-0000-0000-0000-000000000000}"/>
          </ac:spMkLst>
        </pc:spChg>
      </pc:sldChg>
      <pc:sldChg chg="del">
        <pc:chgData name="Gints Pīpiķis" userId="ee082358-a7c8-44ac-b506-32567bb78ee9" providerId="ADAL" clId="{78C0E5AB-BC95-4AD3-B79E-5041ED03DBD8}" dt="2020-09-10T11:54:19.004" v="61" actId="47"/>
        <pc:sldMkLst>
          <pc:docMk/>
          <pc:sldMk cId="2844795498" sldId="296"/>
        </pc:sldMkLst>
      </pc:sldChg>
      <pc:sldChg chg="del">
        <pc:chgData name="Gints Pīpiķis" userId="ee082358-a7c8-44ac-b506-32567bb78ee9" providerId="ADAL" clId="{78C0E5AB-BC95-4AD3-B79E-5041ED03DBD8}" dt="2020-09-10T11:54:16.441" v="59" actId="47"/>
        <pc:sldMkLst>
          <pc:docMk/>
          <pc:sldMk cId="4047200101" sldId="297"/>
        </pc:sldMkLst>
      </pc:sldChg>
      <pc:sldChg chg="del">
        <pc:chgData name="Gints Pīpiķis" userId="ee082358-a7c8-44ac-b506-32567bb78ee9" providerId="ADAL" clId="{78C0E5AB-BC95-4AD3-B79E-5041ED03DBD8}" dt="2020-09-10T11:54:13.984" v="57" actId="47"/>
        <pc:sldMkLst>
          <pc:docMk/>
          <pc:sldMk cId="4017019566" sldId="298"/>
        </pc:sldMkLst>
      </pc:sldChg>
      <pc:sldChg chg="del">
        <pc:chgData name="Gints Pīpiķis" userId="ee082358-a7c8-44ac-b506-32567bb78ee9" providerId="ADAL" clId="{78C0E5AB-BC95-4AD3-B79E-5041ED03DBD8}" dt="2020-09-10T11:54:15.374" v="58" actId="47"/>
        <pc:sldMkLst>
          <pc:docMk/>
          <pc:sldMk cId="2757234669" sldId="300"/>
        </pc:sldMkLst>
      </pc:sldChg>
      <pc:sldChg chg="del">
        <pc:chgData name="Gints Pīpiķis" userId="ee082358-a7c8-44ac-b506-32567bb78ee9" providerId="ADAL" clId="{78C0E5AB-BC95-4AD3-B79E-5041ED03DBD8}" dt="2020-09-10T11:54:07.543" v="53" actId="47"/>
        <pc:sldMkLst>
          <pc:docMk/>
          <pc:sldMk cId="58271817" sldId="302"/>
        </pc:sldMkLst>
      </pc:sldChg>
      <pc:sldChg chg="del">
        <pc:chgData name="Gints Pīpiķis" userId="ee082358-a7c8-44ac-b506-32567bb78ee9" providerId="ADAL" clId="{78C0E5AB-BC95-4AD3-B79E-5041ED03DBD8}" dt="2020-09-10T11:54:03.781" v="52" actId="47"/>
        <pc:sldMkLst>
          <pc:docMk/>
          <pc:sldMk cId="2549543520" sldId="312"/>
        </pc:sldMkLst>
      </pc:sldChg>
      <pc:sldChg chg="del">
        <pc:chgData name="Gints Pīpiķis" userId="ee082358-a7c8-44ac-b506-32567bb78ee9" providerId="ADAL" clId="{78C0E5AB-BC95-4AD3-B79E-5041ED03DBD8}" dt="2020-09-10T11:54:11.709" v="56" actId="47"/>
        <pc:sldMkLst>
          <pc:docMk/>
          <pc:sldMk cId="2941098498" sldId="313"/>
        </pc:sldMkLst>
      </pc:sldChg>
      <pc:sldChg chg="del">
        <pc:chgData name="Gints Pīpiķis" userId="ee082358-a7c8-44ac-b506-32567bb78ee9" providerId="ADAL" clId="{78C0E5AB-BC95-4AD3-B79E-5041ED03DBD8}" dt="2020-09-10T11:54:10.504" v="55" actId="47"/>
        <pc:sldMkLst>
          <pc:docMk/>
          <pc:sldMk cId="551850183" sldId="314"/>
        </pc:sldMkLst>
      </pc:sldChg>
      <pc:sldChg chg="addSp delSp modSp mod ord">
        <pc:chgData name="Gints Pīpiķis" userId="ee082358-a7c8-44ac-b506-32567bb78ee9" providerId="ADAL" clId="{78C0E5AB-BC95-4AD3-B79E-5041ED03DBD8}" dt="2020-10-05T17:19:03.928" v="1793" actId="790"/>
        <pc:sldMkLst>
          <pc:docMk/>
          <pc:sldMk cId="757442893" sldId="316"/>
        </pc:sldMkLst>
        <pc:spChg chg="add del mod">
          <ac:chgData name="Gints Pīpiķis" userId="ee082358-a7c8-44ac-b506-32567bb78ee9" providerId="ADAL" clId="{78C0E5AB-BC95-4AD3-B79E-5041ED03DBD8}" dt="2020-10-01T09:07:30.213" v="1513"/>
          <ac:spMkLst>
            <pc:docMk/>
            <pc:sldMk cId="757442893" sldId="316"/>
            <ac:spMk id="2" creationId="{D532829D-05F4-4542-8CE9-E763CCB143DC}"/>
          </ac:spMkLst>
        </pc:spChg>
        <pc:spChg chg="add mod">
          <ac:chgData name="Gints Pīpiķis" userId="ee082358-a7c8-44ac-b506-32567bb78ee9" providerId="ADAL" clId="{78C0E5AB-BC95-4AD3-B79E-5041ED03DBD8}" dt="2020-10-01T09:06:38.398" v="1501" actId="207"/>
          <ac:spMkLst>
            <pc:docMk/>
            <pc:sldMk cId="757442893" sldId="316"/>
            <ac:spMk id="4" creationId="{4CBB4844-DEBF-408E-A091-AA8EC27A70CA}"/>
          </ac:spMkLst>
        </pc:spChg>
        <pc:spChg chg="add mod">
          <ac:chgData name="Gints Pīpiķis" userId="ee082358-a7c8-44ac-b506-32567bb78ee9" providerId="ADAL" clId="{78C0E5AB-BC95-4AD3-B79E-5041ED03DBD8}" dt="2020-10-05T17:19:03.928" v="1793" actId="790"/>
          <ac:spMkLst>
            <pc:docMk/>
            <pc:sldMk cId="757442893" sldId="316"/>
            <ac:spMk id="5" creationId="{11E9483A-6B90-4DAD-A311-E26A66BDCDFC}"/>
          </ac:spMkLst>
        </pc:spChg>
        <pc:spChg chg="mod">
          <ac:chgData name="Gints Pīpiķis" userId="ee082358-a7c8-44ac-b506-32567bb78ee9" providerId="ADAL" clId="{78C0E5AB-BC95-4AD3-B79E-5041ED03DBD8}" dt="2020-10-01T09:06:09.857" v="1495" actId="20578"/>
          <ac:spMkLst>
            <pc:docMk/>
            <pc:sldMk cId="757442893" sldId="316"/>
            <ac:spMk id="10243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1T09:07:47.873" v="1525" actId="20577"/>
          <ac:spMkLst>
            <pc:docMk/>
            <pc:sldMk cId="757442893" sldId="316"/>
            <ac:spMk id="16393" creationId="{00000000-0000-0000-0000-000000000000}"/>
          </ac:spMkLst>
        </pc:spChg>
        <pc:picChg chg="add mod">
          <ac:chgData name="Gints Pīpiķis" userId="ee082358-a7c8-44ac-b506-32567bb78ee9" providerId="ADAL" clId="{78C0E5AB-BC95-4AD3-B79E-5041ED03DBD8}" dt="2020-10-01T09:06:47.557" v="1505" actId="14100"/>
          <ac:picMkLst>
            <pc:docMk/>
            <pc:sldMk cId="757442893" sldId="316"/>
            <ac:picMk id="3" creationId="{B4A102B2-FD13-4699-80A9-9B044CC9AA89}"/>
          </ac:picMkLst>
        </pc:picChg>
        <pc:picChg chg="mod">
          <ac:chgData name="Gints Pīpiķis" userId="ee082358-a7c8-44ac-b506-32567bb78ee9" providerId="ADAL" clId="{78C0E5AB-BC95-4AD3-B79E-5041ED03DBD8}" dt="2020-10-01T09:07:55.828" v="1527" actId="1076"/>
          <ac:picMkLst>
            <pc:docMk/>
            <pc:sldMk cId="757442893" sldId="316"/>
            <ac:picMk id="16392" creationId="{00000000-0000-0000-0000-000000000000}"/>
          </ac:picMkLst>
        </pc:picChg>
      </pc:sldChg>
      <pc:sldChg chg="del">
        <pc:chgData name="Gints Pīpiķis" userId="ee082358-a7c8-44ac-b506-32567bb78ee9" providerId="ADAL" clId="{78C0E5AB-BC95-4AD3-B79E-5041ED03DBD8}" dt="2020-09-10T12:38:33.241" v="68" actId="2696"/>
        <pc:sldMkLst>
          <pc:docMk/>
          <pc:sldMk cId="2692353418" sldId="317"/>
        </pc:sldMkLst>
      </pc:sldChg>
      <pc:sldChg chg="addSp delSp modSp mod">
        <pc:chgData name="Gints Pīpiķis" userId="ee082358-a7c8-44ac-b506-32567bb78ee9" providerId="ADAL" clId="{78C0E5AB-BC95-4AD3-B79E-5041ED03DBD8}" dt="2020-10-01T11:02:46.911" v="1585" actId="255"/>
        <pc:sldMkLst>
          <pc:docMk/>
          <pc:sldMk cId="3504179065" sldId="318"/>
        </pc:sldMkLst>
        <pc:spChg chg="add del mod ord">
          <ac:chgData name="Gints Pīpiķis" userId="ee082358-a7c8-44ac-b506-32567bb78ee9" providerId="ADAL" clId="{78C0E5AB-BC95-4AD3-B79E-5041ED03DBD8}" dt="2020-09-15T13:30:48.289" v="231" actId="21"/>
          <ac:spMkLst>
            <pc:docMk/>
            <pc:sldMk cId="3504179065" sldId="318"/>
            <ac:spMk id="2" creationId="{37DA2A77-27BC-4ACE-880A-4A19F2B3B50E}"/>
          </ac:spMkLst>
        </pc:spChg>
        <pc:spChg chg="mod">
          <ac:chgData name="Gints Pīpiķis" userId="ee082358-a7c8-44ac-b506-32567bb78ee9" providerId="ADAL" clId="{78C0E5AB-BC95-4AD3-B79E-5041ED03DBD8}" dt="2020-10-01T11:02:46.911" v="1585" actId="255"/>
          <ac:spMkLst>
            <pc:docMk/>
            <pc:sldMk cId="3504179065" sldId="318"/>
            <ac:spMk id="10243" creationId="{00000000-0000-0000-0000-000000000000}"/>
          </ac:spMkLst>
        </pc:spChg>
        <pc:graphicFrameChg chg="add del modGraphic">
          <ac:chgData name="Gints Pīpiķis" userId="ee082358-a7c8-44ac-b506-32567bb78ee9" providerId="ADAL" clId="{78C0E5AB-BC95-4AD3-B79E-5041ED03DBD8}" dt="2020-10-01T09:04:01.731" v="1475" actId="1032"/>
          <ac:graphicFrameMkLst>
            <pc:docMk/>
            <pc:sldMk cId="3504179065" sldId="318"/>
            <ac:graphicFrameMk id="2" creationId="{6B9F30EE-AB11-481C-B606-C113397CA871}"/>
          </ac:graphicFrameMkLst>
        </pc:graphicFrameChg>
      </pc:sldChg>
      <pc:sldChg chg="addSp delSp modSp mod">
        <pc:chgData name="Gints Pīpiķis" userId="ee082358-a7c8-44ac-b506-32567bb78ee9" providerId="ADAL" clId="{78C0E5AB-BC95-4AD3-B79E-5041ED03DBD8}" dt="2020-10-01T09:02:54.118" v="1466" actId="255"/>
        <pc:sldMkLst>
          <pc:docMk/>
          <pc:sldMk cId="3828375576" sldId="320"/>
        </pc:sldMkLst>
        <pc:spChg chg="mod">
          <ac:chgData name="Gints Pīpiķis" userId="ee082358-a7c8-44ac-b506-32567bb78ee9" providerId="ADAL" clId="{78C0E5AB-BC95-4AD3-B79E-5041ED03DBD8}" dt="2020-10-01T09:02:54.118" v="1466" actId="255"/>
          <ac:spMkLst>
            <pc:docMk/>
            <pc:sldMk cId="3828375576" sldId="320"/>
            <ac:spMk id="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1T07:48:44.387" v="727" actId="255"/>
          <ac:spMkLst>
            <pc:docMk/>
            <pc:sldMk cId="3828375576" sldId="320"/>
            <ac:spMk id="3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09-15T13:32:52.285" v="261" actId="21"/>
          <ac:spMkLst>
            <pc:docMk/>
            <pc:sldMk cId="3828375576" sldId="320"/>
            <ac:spMk id="5" creationId="{00000000-0000-0000-0000-000000000000}"/>
          </ac:spMkLst>
        </pc:spChg>
        <pc:spChg chg="add del mod ord">
          <ac:chgData name="Gints Pīpiķis" userId="ee082358-a7c8-44ac-b506-32567bb78ee9" providerId="ADAL" clId="{78C0E5AB-BC95-4AD3-B79E-5041ED03DBD8}" dt="2020-10-01T07:48:32.502" v="723" actId="478"/>
          <ac:spMkLst>
            <pc:docMk/>
            <pc:sldMk cId="3828375576" sldId="320"/>
            <ac:spMk id="8" creationId="{24885805-A0D2-47F3-B9A4-FB174CB5F53F}"/>
          </ac:spMkLst>
        </pc:spChg>
        <pc:spChg chg="add mod">
          <ac:chgData name="Gints Pīpiķis" userId="ee082358-a7c8-44ac-b506-32567bb78ee9" providerId="ADAL" clId="{78C0E5AB-BC95-4AD3-B79E-5041ED03DBD8}" dt="2020-10-01T07:48:46.524" v="728" actId="1076"/>
          <ac:spMkLst>
            <pc:docMk/>
            <pc:sldMk cId="3828375576" sldId="320"/>
            <ac:spMk id="9" creationId="{AE2A4A6E-32CB-4AD7-81B5-D721CC287206}"/>
          </ac:spMkLst>
        </pc:spChg>
        <pc:spChg chg="add del mod">
          <ac:chgData name="Gints Pīpiķis" userId="ee082358-a7c8-44ac-b506-32567bb78ee9" providerId="ADAL" clId="{78C0E5AB-BC95-4AD3-B79E-5041ED03DBD8}" dt="2020-10-01T07:48:32.502" v="725"/>
          <ac:spMkLst>
            <pc:docMk/>
            <pc:sldMk cId="3828375576" sldId="320"/>
            <ac:spMk id="15" creationId="{C057A962-04D7-48AF-AE75-F39C53EF630B}"/>
          </ac:spMkLst>
        </pc:spChg>
      </pc:sldChg>
      <pc:sldChg chg="del">
        <pc:chgData name="Gints Pīpiķis" userId="ee082358-a7c8-44ac-b506-32567bb78ee9" providerId="ADAL" clId="{78C0E5AB-BC95-4AD3-B79E-5041ED03DBD8}" dt="2020-09-15T11:43:34.775" v="146" actId="2696"/>
        <pc:sldMkLst>
          <pc:docMk/>
          <pc:sldMk cId="1726084986" sldId="321"/>
        </pc:sldMkLst>
      </pc:sldChg>
      <pc:sldChg chg="del">
        <pc:chgData name="Gints Pīpiķis" userId="ee082358-a7c8-44ac-b506-32567bb78ee9" providerId="ADAL" clId="{78C0E5AB-BC95-4AD3-B79E-5041ED03DBD8}" dt="2020-09-15T13:35:05.370" v="302" actId="2696"/>
        <pc:sldMkLst>
          <pc:docMk/>
          <pc:sldMk cId="1865846229" sldId="322"/>
        </pc:sldMkLst>
      </pc:sldChg>
      <pc:sldChg chg="addSp modSp mod">
        <pc:chgData name="Gints Pīpiķis" userId="ee082358-a7c8-44ac-b506-32567bb78ee9" providerId="ADAL" clId="{78C0E5AB-BC95-4AD3-B79E-5041ED03DBD8}" dt="2020-10-05T17:23:13.536" v="1813" actId="790"/>
        <pc:sldMkLst>
          <pc:docMk/>
          <pc:sldMk cId="1260314801" sldId="323"/>
        </pc:sldMkLst>
        <pc:spChg chg="mod">
          <ac:chgData name="Gints Pīpiķis" userId="ee082358-a7c8-44ac-b506-32567bb78ee9" providerId="ADAL" clId="{78C0E5AB-BC95-4AD3-B79E-5041ED03DBD8}" dt="2020-10-01T11:11:33.420" v="1682" actId="14100"/>
          <ac:spMkLst>
            <pc:docMk/>
            <pc:sldMk cId="1260314801" sldId="323"/>
            <ac:spMk id="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1T07:49:09.394" v="732" actId="255"/>
          <ac:spMkLst>
            <pc:docMk/>
            <pc:sldMk cId="1260314801" sldId="323"/>
            <ac:spMk id="3" creationId="{00000000-0000-0000-0000-000000000000}"/>
          </ac:spMkLst>
        </pc:spChg>
        <pc:spChg chg="add mod">
          <ac:chgData name="Gints Pīpiķis" userId="ee082358-a7c8-44ac-b506-32567bb78ee9" providerId="ADAL" clId="{78C0E5AB-BC95-4AD3-B79E-5041ED03DBD8}" dt="2020-10-05T17:23:13.536" v="1813" actId="790"/>
          <ac:spMkLst>
            <pc:docMk/>
            <pc:sldMk cId="1260314801" sldId="323"/>
            <ac:spMk id="4" creationId="{41C665BC-C46E-4F36-B3A3-EDC6CD508E36}"/>
          </ac:spMkLst>
        </pc:spChg>
        <pc:picChg chg="add mod">
          <ac:chgData name="Gints Pīpiķis" userId="ee082358-a7c8-44ac-b506-32567bb78ee9" providerId="ADAL" clId="{78C0E5AB-BC95-4AD3-B79E-5041ED03DBD8}" dt="2020-10-05T17:22:37.145" v="1800" actId="1076"/>
          <ac:picMkLst>
            <pc:docMk/>
            <pc:sldMk cId="1260314801" sldId="323"/>
            <ac:picMk id="8" creationId="{3E87A00F-A5DF-43AC-B84E-CF2D01861C72}"/>
          </ac:picMkLst>
        </pc:picChg>
      </pc:sldChg>
      <pc:sldChg chg="del">
        <pc:chgData name="Gints Pīpiķis" userId="ee082358-a7c8-44ac-b506-32567bb78ee9" providerId="ADAL" clId="{78C0E5AB-BC95-4AD3-B79E-5041ED03DBD8}" dt="2020-09-10T14:05:32.011" v="92" actId="47"/>
        <pc:sldMkLst>
          <pc:docMk/>
          <pc:sldMk cId="806223828" sldId="324"/>
        </pc:sldMkLst>
      </pc:sldChg>
      <pc:sldChg chg="delSp modSp mod">
        <pc:chgData name="Gints Pīpiķis" userId="ee082358-a7c8-44ac-b506-32567bb78ee9" providerId="ADAL" clId="{78C0E5AB-BC95-4AD3-B79E-5041ED03DBD8}" dt="2020-10-05T17:23:39.214" v="1823" actId="20577"/>
        <pc:sldMkLst>
          <pc:docMk/>
          <pc:sldMk cId="4248824520" sldId="325"/>
        </pc:sldMkLst>
        <pc:spChg chg="mod">
          <ac:chgData name="Gints Pīpiķis" userId="ee082358-a7c8-44ac-b506-32567bb78ee9" providerId="ADAL" clId="{78C0E5AB-BC95-4AD3-B79E-5041ED03DBD8}" dt="2020-10-05T17:23:39.214" v="1823" actId="20577"/>
          <ac:spMkLst>
            <pc:docMk/>
            <pc:sldMk cId="4248824520" sldId="325"/>
            <ac:spMk id="2" creationId="{00000000-0000-0000-0000-000000000000}"/>
          </ac:spMkLst>
        </pc:spChg>
        <pc:picChg chg="del">
          <ac:chgData name="Gints Pīpiķis" userId="ee082358-a7c8-44ac-b506-32567bb78ee9" providerId="ADAL" clId="{78C0E5AB-BC95-4AD3-B79E-5041ED03DBD8}" dt="2020-10-01T09:08:25.411" v="1528" actId="478"/>
          <ac:picMkLst>
            <pc:docMk/>
            <pc:sldMk cId="4248824520" sldId="325"/>
            <ac:picMk id="30728" creationId="{00000000-0000-0000-0000-000000000000}"/>
          </ac:picMkLst>
        </pc:picChg>
      </pc:sldChg>
      <pc:sldChg chg="addSp modSp mod">
        <pc:chgData name="Gints Pīpiķis" userId="ee082358-a7c8-44ac-b506-32567bb78ee9" providerId="ADAL" clId="{78C0E5AB-BC95-4AD3-B79E-5041ED03DBD8}" dt="2020-10-05T17:23:59.988" v="1824" actId="207"/>
        <pc:sldMkLst>
          <pc:docMk/>
          <pc:sldMk cId="3783862685" sldId="327"/>
        </pc:sldMkLst>
        <pc:spChg chg="mod">
          <ac:chgData name="Gints Pīpiķis" userId="ee082358-a7c8-44ac-b506-32567bb78ee9" providerId="ADAL" clId="{78C0E5AB-BC95-4AD3-B79E-5041ED03DBD8}" dt="2020-10-05T17:23:59.988" v="1824" actId="207"/>
          <ac:spMkLst>
            <pc:docMk/>
            <pc:sldMk cId="3783862685" sldId="327"/>
            <ac:spMk id="12" creationId="{00000000-0000-0000-0000-000000000000}"/>
          </ac:spMkLst>
        </pc:spChg>
        <pc:spChg chg="add mod">
          <ac:chgData name="Gints Pīpiķis" userId="ee082358-a7c8-44ac-b506-32567bb78ee9" providerId="ADAL" clId="{78C0E5AB-BC95-4AD3-B79E-5041ED03DBD8}" dt="2020-10-01T10:57:52.671" v="1552" actId="255"/>
          <ac:spMkLst>
            <pc:docMk/>
            <pc:sldMk cId="3783862685" sldId="327"/>
            <ac:spMk id="13" creationId="{21365EC8-F9C1-48F4-A6D2-2327D4C8AD41}"/>
          </ac:spMkLst>
        </pc:spChg>
        <pc:picChg chg="mod">
          <ac:chgData name="Gints Pīpiķis" userId="ee082358-a7c8-44ac-b506-32567bb78ee9" providerId="ADAL" clId="{78C0E5AB-BC95-4AD3-B79E-5041ED03DBD8}" dt="2020-09-15T12:11:44.097" v="163" actId="1076"/>
          <ac:picMkLst>
            <pc:docMk/>
            <pc:sldMk cId="3783862685" sldId="327"/>
            <ac:picMk id="32776" creationId="{00000000-0000-0000-0000-000000000000}"/>
          </ac:picMkLst>
        </pc:picChg>
      </pc:sldChg>
      <pc:sldChg chg="del">
        <pc:chgData name="Gints Pīpiķis" userId="ee082358-a7c8-44ac-b506-32567bb78ee9" providerId="ADAL" clId="{78C0E5AB-BC95-4AD3-B79E-5041ED03DBD8}" dt="2020-09-15T12:13:17.135" v="168" actId="47"/>
        <pc:sldMkLst>
          <pc:docMk/>
          <pc:sldMk cId="3272020270" sldId="330"/>
        </pc:sldMkLst>
      </pc:sldChg>
      <pc:sldChg chg="delSp del">
        <pc:chgData name="Gints Pīpiķis" userId="ee082358-a7c8-44ac-b506-32567bb78ee9" providerId="ADAL" clId="{78C0E5AB-BC95-4AD3-B79E-5041ED03DBD8}" dt="2020-09-10T12:39:47.647" v="74" actId="47"/>
        <pc:sldMkLst>
          <pc:docMk/>
          <pc:sldMk cId="2496195557" sldId="342"/>
        </pc:sldMkLst>
        <pc:spChg chg="del">
          <ac:chgData name="Gints Pīpiķis" userId="ee082358-a7c8-44ac-b506-32567bb78ee9" providerId="ADAL" clId="{78C0E5AB-BC95-4AD3-B79E-5041ED03DBD8}" dt="2020-09-10T12:37:34.777" v="65" actId="21"/>
          <ac:spMkLst>
            <pc:docMk/>
            <pc:sldMk cId="2496195557" sldId="342"/>
            <ac:spMk id="20483" creationId="{00000000-0000-0000-0000-000000000000}"/>
          </ac:spMkLst>
        </pc:spChg>
        <pc:picChg chg="del">
          <ac:chgData name="Gints Pīpiķis" userId="ee082358-a7c8-44ac-b506-32567bb78ee9" providerId="ADAL" clId="{78C0E5AB-BC95-4AD3-B79E-5041ED03DBD8}" dt="2020-09-10T12:39:19.793" v="70" actId="21"/>
          <ac:picMkLst>
            <pc:docMk/>
            <pc:sldMk cId="2496195557" sldId="342"/>
            <ac:picMk id="20491" creationId="{00000000-0000-0000-0000-000000000000}"/>
          </ac:picMkLst>
        </pc:picChg>
      </pc:sldChg>
      <pc:sldChg chg="modSp del mod">
        <pc:chgData name="Gints Pīpiķis" userId="ee082358-a7c8-44ac-b506-32567bb78ee9" providerId="ADAL" clId="{78C0E5AB-BC95-4AD3-B79E-5041ED03DBD8}" dt="2020-09-10T12:46:50.001" v="84" actId="47"/>
        <pc:sldMkLst>
          <pc:docMk/>
          <pc:sldMk cId="1145927240" sldId="344"/>
        </pc:sldMkLst>
        <pc:spChg chg="mod">
          <ac:chgData name="Gints Pīpiķis" userId="ee082358-a7c8-44ac-b506-32567bb78ee9" providerId="ADAL" clId="{78C0E5AB-BC95-4AD3-B79E-5041ED03DBD8}" dt="2020-09-10T12:46:11.618" v="80" actId="20577"/>
          <ac:spMkLst>
            <pc:docMk/>
            <pc:sldMk cId="1145927240" sldId="344"/>
            <ac:spMk id="10243" creationId="{00000000-0000-0000-0000-000000000000}"/>
          </ac:spMkLst>
        </pc:spChg>
      </pc:sldChg>
      <pc:sldChg chg="del">
        <pc:chgData name="Gints Pīpiķis" userId="ee082358-a7c8-44ac-b506-32567bb78ee9" providerId="ADAL" clId="{78C0E5AB-BC95-4AD3-B79E-5041ED03DBD8}" dt="2020-09-15T13:13:40.225" v="179" actId="47"/>
        <pc:sldMkLst>
          <pc:docMk/>
          <pc:sldMk cId="1960963818" sldId="345"/>
        </pc:sldMkLst>
      </pc:sldChg>
      <pc:sldChg chg="del">
        <pc:chgData name="Gints Pīpiķis" userId="ee082358-a7c8-44ac-b506-32567bb78ee9" providerId="ADAL" clId="{78C0E5AB-BC95-4AD3-B79E-5041ED03DBD8}" dt="2020-09-15T13:14:27.194" v="181" actId="47"/>
        <pc:sldMkLst>
          <pc:docMk/>
          <pc:sldMk cId="303021695" sldId="347"/>
        </pc:sldMkLst>
      </pc:sldChg>
      <pc:sldChg chg="del">
        <pc:chgData name="Gints Pīpiķis" userId="ee082358-a7c8-44ac-b506-32567bb78ee9" providerId="ADAL" clId="{78C0E5AB-BC95-4AD3-B79E-5041ED03DBD8}" dt="2020-09-15T12:11:19.876" v="160" actId="2696"/>
        <pc:sldMkLst>
          <pc:docMk/>
          <pc:sldMk cId="590786549" sldId="349"/>
        </pc:sldMkLst>
      </pc:sldChg>
      <pc:sldChg chg="delSp modSp mod">
        <pc:chgData name="Gints Pīpiķis" userId="ee082358-a7c8-44ac-b506-32567bb78ee9" providerId="ADAL" clId="{78C0E5AB-BC95-4AD3-B79E-5041ED03DBD8}" dt="2020-10-05T17:24:13.744" v="1825" actId="255"/>
        <pc:sldMkLst>
          <pc:docMk/>
          <pc:sldMk cId="1697196476" sldId="350"/>
        </pc:sldMkLst>
        <pc:spChg chg="mod">
          <ac:chgData name="Gints Pīpiķis" userId="ee082358-a7c8-44ac-b506-32567bb78ee9" providerId="ADAL" clId="{78C0E5AB-BC95-4AD3-B79E-5041ED03DBD8}" dt="2020-10-01T09:01:45.359" v="1459" actId="13822"/>
          <ac:spMkLst>
            <pc:docMk/>
            <pc:sldMk cId="1697196476" sldId="350"/>
            <ac:spMk id="14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5T17:24:13.744" v="1825" actId="255"/>
          <ac:spMkLst>
            <pc:docMk/>
            <pc:sldMk cId="1697196476" sldId="350"/>
            <ac:spMk id="10243" creationId="{00000000-0000-0000-0000-000000000000}"/>
          </ac:spMkLst>
        </pc:spChg>
        <pc:picChg chg="del">
          <ac:chgData name="Gints Pīpiķis" userId="ee082358-a7c8-44ac-b506-32567bb78ee9" providerId="ADAL" clId="{78C0E5AB-BC95-4AD3-B79E-5041ED03DBD8}" dt="2020-09-15T13:36:19.256" v="308" actId="478"/>
          <ac:picMkLst>
            <pc:docMk/>
            <pc:sldMk cId="1697196476" sldId="350"/>
            <ac:picMk id="13" creationId="{00000000-0000-0000-0000-000000000000}"/>
          </ac:picMkLst>
        </pc:picChg>
      </pc:sldChg>
      <pc:sldChg chg="modSp del mod">
        <pc:chgData name="Gints Pīpiķis" userId="ee082358-a7c8-44ac-b506-32567bb78ee9" providerId="ADAL" clId="{78C0E5AB-BC95-4AD3-B79E-5041ED03DBD8}" dt="2020-09-15T13:13:53.739" v="180" actId="47"/>
        <pc:sldMkLst>
          <pc:docMk/>
          <pc:sldMk cId="475303327" sldId="351"/>
        </pc:sldMkLst>
        <pc:spChg chg="mod">
          <ac:chgData name="Gints Pīpiķis" userId="ee082358-a7c8-44ac-b506-32567bb78ee9" providerId="ADAL" clId="{78C0E5AB-BC95-4AD3-B79E-5041ED03DBD8}" dt="2020-09-15T12:08:55.423" v="152" actId="6549"/>
          <ac:spMkLst>
            <pc:docMk/>
            <pc:sldMk cId="475303327" sldId="351"/>
            <ac:spMk id="10243" creationId="{00000000-0000-0000-0000-000000000000}"/>
          </ac:spMkLst>
        </pc:spChg>
      </pc:sldChg>
      <pc:sldChg chg="delSp modSp mod">
        <pc:chgData name="Gints Pīpiķis" userId="ee082358-a7c8-44ac-b506-32567bb78ee9" providerId="ADAL" clId="{78C0E5AB-BC95-4AD3-B79E-5041ED03DBD8}" dt="2020-10-05T17:26:07.745" v="1831" actId="6549"/>
        <pc:sldMkLst>
          <pc:docMk/>
          <pc:sldMk cId="887212683" sldId="352"/>
        </pc:sldMkLst>
        <pc:spChg chg="del mod">
          <ac:chgData name="Gints Pīpiķis" userId="ee082358-a7c8-44ac-b506-32567bb78ee9" providerId="ADAL" clId="{78C0E5AB-BC95-4AD3-B79E-5041ED03DBD8}" dt="2020-10-01T08:06:41.469" v="961"/>
          <ac:spMkLst>
            <pc:docMk/>
            <pc:sldMk cId="887212683" sldId="352"/>
            <ac:spMk id="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5T17:26:07.745" v="1831" actId="6549"/>
          <ac:spMkLst>
            <pc:docMk/>
            <pc:sldMk cId="887212683" sldId="352"/>
            <ac:spMk id="12" creationId="{00000000-0000-0000-0000-000000000000}"/>
          </ac:spMkLst>
        </pc:spChg>
      </pc:sldChg>
      <pc:sldChg chg="del">
        <pc:chgData name="Gints Pīpiķis" userId="ee082358-a7c8-44ac-b506-32567bb78ee9" providerId="ADAL" clId="{78C0E5AB-BC95-4AD3-B79E-5041ED03DBD8}" dt="2020-09-10T11:54:20.319" v="62" actId="47"/>
        <pc:sldMkLst>
          <pc:docMk/>
          <pc:sldMk cId="3291972055" sldId="354"/>
        </pc:sldMkLst>
      </pc:sldChg>
      <pc:sldChg chg="addSp delSp modSp mod ord">
        <pc:chgData name="Gints Pīpiķis" userId="ee082358-a7c8-44ac-b506-32567bb78ee9" providerId="ADAL" clId="{78C0E5AB-BC95-4AD3-B79E-5041ED03DBD8}" dt="2020-10-01T11:00:19.369" v="1578" actId="13822"/>
        <pc:sldMkLst>
          <pc:docMk/>
          <pc:sldMk cId="1006636351" sldId="356"/>
        </pc:sldMkLst>
        <pc:spChg chg="del">
          <ac:chgData name="Gints Pīpiķis" userId="ee082358-a7c8-44ac-b506-32567bb78ee9" providerId="ADAL" clId="{78C0E5AB-BC95-4AD3-B79E-5041ED03DBD8}" dt="2020-10-01T10:58:37.074" v="1558" actId="478"/>
          <ac:spMkLst>
            <pc:docMk/>
            <pc:sldMk cId="1006636351" sldId="356"/>
            <ac:spMk id="2" creationId="{00000000-0000-0000-0000-000000000000}"/>
          </ac:spMkLst>
        </pc:spChg>
        <pc:spChg chg="del">
          <ac:chgData name="Gints Pīpiķis" userId="ee082358-a7c8-44ac-b506-32567bb78ee9" providerId="ADAL" clId="{78C0E5AB-BC95-4AD3-B79E-5041ED03DBD8}" dt="2020-10-01T10:58:41.004" v="1560" actId="478"/>
          <ac:spMkLst>
            <pc:docMk/>
            <pc:sldMk cId="1006636351" sldId="356"/>
            <ac:spMk id="5" creationId="{00000000-0000-0000-0000-000000000000}"/>
          </ac:spMkLst>
        </pc:spChg>
        <pc:spChg chg="add del mod">
          <ac:chgData name="Gints Pīpiķis" userId="ee082358-a7c8-44ac-b506-32567bb78ee9" providerId="ADAL" clId="{78C0E5AB-BC95-4AD3-B79E-5041ED03DBD8}" dt="2020-10-01T10:58:34.615" v="1557" actId="478"/>
          <ac:spMkLst>
            <pc:docMk/>
            <pc:sldMk cId="1006636351" sldId="356"/>
            <ac:spMk id="8" creationId="{090FFA46-9D15-48E4-850A-360CE33BA2BA}"/>
          </ac:spMkLst>
        </pc:spChg>
        <pc:spChg chg="add mod">
          <ac:chgData name="Gints Pīpiķis" userId="ee082358-a7c8-44ac-b506-32567bb78ee9" providerId="ADAL" clId="{78C0E5AB-BC95-4AD3-B79E-5041ED03DBD8}" dt="2020-10-01T11:00:19.369" v="1578" actId="13822"/>
          <ac:spMkLst>
            <pc:docMk/>
            <pc:sldMk cId="1006636351" sldId="356"/>
            <ac:spMk id="9" creationId="{DE008EE4-2F29-4582-B9AE-BE65053A8ECB}"/>
          </ac:spMkLst>
        </pc:spChg>
        <pc:spChg chg="del">
          <ac:chgData name="Gints Pīpiķis" userId="ee082358-a7c8-44ac-b506-32567bb78ee9" providerId="ADAL" clId="{78C0E5AB-BC95-4AD3-B79E-5041ED03DBD8}" dt="2020-10-01T10:58:38.293" v="1559" actId="478"/>
          <ac:spMkLst>
            <pc:docMk/>
            <pc:sldMk cId="1006636351" sldId="356"/>
            <ac:spMk id="18" creationId="{00000000-0000-0000-0000-000000000000}"/>
          </ac:spMkLst>
        </pc:spChg>
        <pc:spChg chg="del mod">
          <ac:chgData name="Gints Pīpiķis" userId="ee082358-a7c8-44ac-b506-32567bb78ee9" providerId="ADAL" clId="{78C0E5AB-BC95-4AD3-B79E-5041ED03DBD8}" dt="2020-10-01T10:59:28.537" v="1570" actId="478"/>
          <ac:spMkLst>
            <pc:docMk/>
            <pc:sldMk cId="1006636351" sldId="356"/>
            <ac:spMk id="10243" creationId="{00000000-0000-0000-0000-000000000000}"/>
          </ac:spMkLst>
        </pc:spChg>
        <pc:graphicFrameChg chg="del">
          <ac:chgData name="Gints Pīpiķis" userId="ee082358-a7c8-44ac-b506-32567bb78ee9" providerId="ADAL" clId="{78C0E5AB-BC95-4AD3-B79E-5041ED03DBD8}" dt="2020-10-01T10:58:30.225" v="1555" actId="478"/>
          <ac:graphicFrameMkLst>
            <pc:docMk/>
            <pc:sldMk cId="1006636351" sldId="356"/>
            <ac:graphicFrameMk id="17" creationId="{00000000-0000-0000-0000-000000000000}"/>
          </ac:graphicFrameMkLst>
        </pc:graphicFrameChg>
        <pc:picChg chg="mod">
          <ac:chgData name="Gints Pīpiķis" userId="ee082358-a7c8-44ac-b506-32567bb78ee9" providerId="ADAL" clId="{78C0E5AB-BC95-4AD3-B79E-5041ED03DBD8}" dt="2020-10-01T07:51:12.857" v="745" actId="1076"/>
          <ac:picMkLst>
            <pc:docMk/>
            <pc:sldMk cId="1006636351" sldId="356"/>
            <ac:picMk id="25" creationId="{00000000-0000-0000-0000-000000000000}"/>
          </ac:picMkLst>
        </pc:picChg>
        <pc:picChg chg="mod">
          <ac:chgData name="Gints Pīpiķis" userId="ee082358-a7c8-44ac-b506-32567bb78ee9" providerId="ADAL" clId="{78C0E5AB-BC95-4AD3-B79E-5041ED03DBD8}" dt="2020-10-01T07:51:17.623" v="747" actId="1076"/>
          <ac:picMkLst>
            <pc:docMk/>
            <pc:sldMk cId="1006636351" sldId="356"/>
            <ac:picMk id="26" creationId="{00000000-0000-0000-0000-000000000000}"/>
          </ac:picMkLst>
        </pc:picChg>
      </pc:sldChg>
      <pc:sldChg chg="del">
        <pc:chgData name="Gints Pīpiķis" userId="ee082358-a7c8-44ac-b506-32567bb78ee9" providerId="ADAL" clId="{78C0E5AB-BC95-4AD3-B79E-5041ED03DBD8}" dt="2020-09-10T11:54:09.252" v="54" actId="47"/>
        <pc:sldMkLst>
          <pc:docMk/>
          <pc:sldMk cId="3424407736" sldId="357"/>
        </pc:sldMkLst>
      </pc:sldChg>
      <pc:sldChg chg="del">
        <pc:chgData name="Gints Pīpiķis" userId="ee082358-a7c8-44ac-b506-32567bb78ee9" providerId="ADAL" clId="{78C0E5AB-BC95-4AD3-B79E-5041ED03DBD8}" dt="2020-09-10T11:54:17.709" v="60" actId="47"/>
        <pc:sldMkLst>
          <pc:docMk/>
          <pc:sldMk cId="2629951752" sldId="358"/>
        </pc:sldMkLst>
      </pc:sldChg>
      <pc:sldChg chg="addSp delSp modSp mod">
        <pc:chgData name="Gints Pīpiķis" userId="ee082358-a7c8-44ac-b506-32567bb78ee9" providerId="ADAL" clId="{78C0E5AB-BC95-4AD3-B79E-5041ED03DBD8}" dt="2020-10-01T11:08:41.234" v="1650" actId="207"/>
        <pc:sldMkLst>
          <pc:docMk/>
          <pc:sldMk cId="30123953" sldId="359"/>
        </pc:sldMkLst>
        <pc:spChg chg="add mod">
          <ac:chgData name="Gints Pīpiķis" userId="ee082358-a7c8-44ac-b506-32567bb78ee9" providerId="ADAL" clId="{78C0E5AB-BC95-4AD3-B79E-5041ED03DBD8}" dt="2020-10-01T10:56:27.479" v="1533" actId="255"/>
          <ac:spMkLst>
            <pc:docMk/>
            <pc:sldMk cId="30123953" sldId="359"/>
            <ac:spMk id="8" creationId="{E12E48B8-DFB5-4035-B981-DBC8F465BDA1}"/>
          </ac:spMkLst>
        </pc:spChg>
        <pc:spChg chg="add mod ord">
          <ac:chgData name="Gints Pīpiķis" userId="ee082358-a7c8-44ac-b506-32567bb78ee9" providerId="ADAL" clId="{78C0E5AB-BC95-4AD3-B79E-5041ED03DBD8}" dt="2020-10-01T11:08:41.234" v="1650" actId="207"/>
          <ac:spMkLst>
            <pc:docMk/>
            <pc:sldMk cId="30123953" sldId="359"/>
            <ac:spMk id="9" creationId="{5A163BBF-D5E5-4BE3-A9D6-3819F7A4676E}"/>
          </ac:spMkLst>
        </pc:spChg>
        <pc:spChg chg="add del mod">
          <ac:chgData name="Gints Pīpiķis" userId="ee082358-a7c8-44ac-b506-32567bb78ee9" providerId="ADAL" clId="{78C0E5AB-BC95-4AD3-B79E-5041ED03DBD8}" dt="2020-09-15T13:31:47.111" v="252"/>
          <ac:spMkLst>
            <pc:docMk/>
            <pc:sldMk cId="30123953" sldId="359"/>
            <ac:spMk id="13" creationId="{F0404CD8-985C-4C02-8B97-22CEA0E2507A}"/>
          </ac:spMkLst>
        </pc:spChg>
        <pc:spChg chg="add del mod">
          <ac:chgData name="Gints Pīpiķis" userId="ee082358-a7c8-44ac-b506-32567bb78ee9" providerId="ADAL" clId="{78C0E5AB-BC95-4AD3-B79E-5041ED03DBD8}" dt="2020-09-15T13:31:08.254" v="241"/>
          <ac:spMkLst>
            <pc:docMk/>
            <pc:sldMk cId="30123953" sldId="359"/>
            <ac:spMk id="15" creationId="{FC47315F-6406-4332-B4FA-D06B08D2227C}"/>
          </ac:spMkLst>
        </pc:spChg>
        <pc:spChg chg="mod">
          <ac:chgData name="Gints Pīpiķis" userId="ee082358-a7c8-44ac-b506-32567bb78ee9" providerId="ADAL" clId="{78C0E5AB-BC95-4AD3-B79E-5041ED03DBD8}" dt="2020-09-15T13:30:29.429" v="227" actId="6549"/>
          <ac:spMkLst>
            <pc:docMk/>
            <pc:sldMk cId="30123953" sldId="359"/>
            <ac:spMk id="10243" creationId="{00000000-0000-0000-0000-000000000000}"/>
          </ac:spMkLst>
        </pc:spChg>
        <pc:picChg chg="add del mod">
          <ac:chgData name="Gints Pīpiķis" userId="ee082358-a7c8-44ac-b506-32567bb78ee9" providerId="ADAL" clId="{78C0E5AB-BC95-4AD3-B79E-5041ED03DBD8}" dt="2020-09-15T13:30:55.162" v="235" actId="22"/>
          <ac:picMkLst>
            <pc:docMk/>
            <pc:sldMk cId="30123953" sldId="359"/>
            <ac:picMk id="5" creationId="{7E05DD0F-2A3A-4426-BDFA-CF5133A4DF9A}"/>
          </ac:picMkLst>
        </pc:picChg>
      </pc:sldChg>
      <pc:sldChg chg="addSp delSp modSp del mod">
        <pc:chgData name="Gints Pīpiķis" userId="ee082358-a7c8-44ac-b506-32567bb78ee9" providerId="ADAL" clId="{78C0E5AB-BC95-4AD3-B79E-5041ED03DBD8}" dt="2020-09-15T13:39:05.764" v="342" actId="47"/>
        <pc:sldMkLst>
          <pc:docMk/>
          <pc:sldMk cId="4255123584" sldId="361"/>
        </pc:sldMkLst>
        <pc:spChg chg="add del mod">
          <ac:chgData name="Gints Pīpiķis" userId="ee082358-a7c8-44ac-b506-32567bb78ee9" providerId="ADAL" clId="{78C0E5AB-BC95-4AD3-B79E-5041ED03DBD8}" dt="2020-09-15T13:38:01.554" v="327" actId="14100"/>
          <ac:spMkLst>
            <pc:docMk/>
            <pc:sldMk cId="4255123584" sldId="361"/>
            <ac:spMk id="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09-15T13:12:20.934" v="172" actId="1076"/>
          <ac:spMkLst>
            <pc:docMk/>
            <pc:sldMk cId="4255123584" sldId="361"/>
            <ac:spMk id="4" creationId="{00000000-0000-0000-0000-000000000000}"/>
          </ac:spMkLst>
        </pc:spChg>
      </pc:sldChg>
      <pc:sldChg chg="del">
        <pc:chgData name="Gints Pīpiķis" userId="ee082358-a7c8-44ac-b506-32567bb78ee9" providerId="ADAL" clId="{78C0E5AB-BC95-4AD3-B79E-5041ED03DBD8}" dt="2020-09-10T14:22:19.032" v="93" actId="47"/>
        <pc:sldMkLst>
          <pc:docMk/>
          <pc:sldMk cId="2974569781" sldId="362"/>
        </pc:sldMkLst>
      </pc:sldChg>
      <pc:sldChg chg="addSp modSp add mod ord">
        <pc:chgData name="Gints Pīpiķis" userId="ee082358-a7c8-44ac-b506-32567bb78ee9" providerId="ADAL" clId="{78C0E5AB-BC95-4AD3-B79E-5041ED03DBD8}" dt="2020-10-05T17:25:41.360" v="1830" actId="790"/>
        <pc:sldMkLst>
          <pc:docMk/>
          <pc:sldMk cId="870858427" sldId="364"/>
        </pc:sldMkLst>
        <pc:spChg chg="mod">
          <ac:chgData name="Gints Pīpiķis" userId="ee082358-a7c8-44ac-b506-32567bb78ee9" providerId="ADAL" clId="{78C0E5AB-BC95-4AD3-B79E-5041ED03DBD8}" dt="2020-10-05T17:25:41.360" v="1830" actId="790"/>
          <ac:spMkLst>
            <pc:docMk/>
            <pc:sldMk cId="870858427" sldId="364"/>
            <ac:spMk id="2" creationId="{00000000-0000-0000-0000-000000000000}"/>
          </ac:spMkLst>
        </pc:spChg>
        <pc:spChg chg="add mod">
          <ac:chgData name="Gints Pīpiķis" userId="ee082358-a7c8-44ac-b506-32567bb78ee9" providerId="ADAL" clId="{78C0E5AB-BC95-4AD3-B79E-5041ED03DBD8}" dt="2020-10-05T17:25:22.318" v="1829" actId="20577"/>
          <ac:spMkLst>
            <pc:docMk/>
            <pc:sldMk cId="870858427" sldId="364"/>
            <ac:spMk id="5" creationId="{E5B5E4BE-5550-4FA2-849A-27F069C5BC38}"/>
          </ac:spMkLst>
        </pc:spChg>
        <pc:spChg chg="add mod">
          <ac:chgData name="Gints Pīpiķis" userId="ee082358-a7c8-44ac-b506-32567bb78ee9" providerId="ADAL" clId="{78C0E5AB-BC95-4AD3-B79E-5041ED03DBD8}" dt="2020-10-01T08:06:01.247" v="946" actId="790"/>
          <ac:spMkLst>
            <pc:docMk/>
            <pc:sldMk cId="870858427" sldId="364"/>
            <ac:spMk id="15" creationId="{0F0215AB-7727-4905-95F0-7F5E22A0297A}"/>
          </ac:spMkLst>
        </pc:spChg>
        <pc:picChg chg="mod">
          <ac:chgData name="Gints Pīpiķis" userId="ee082358-a7c8-44ac-b506-32567bb78ee9" providerId="ADAL" clId="{78C0E5AB-BC95-4AD3-B79E-5041ED03DBD8}" dt="2020-10-01T07:52:04.528" v="748" actId="14100"/>
          <ac:picMkLst>
            <pc:docMk/>
            <pc:sldMk cId="870858427" sldId="364"/>
            <ac:picMk id="3" creationId="{00000000-0000-0000-0000-000000000000}"/>
          </ac:picMkLst>
        </pc:picChg>
        <pc:picChg chg="add mod">
          <ac:chgData name="Gints Pīpiķis" userId="ee082358-a7c8-44ac-b506-32567bb78ee9" providerId="ADAL" clId="{78C0E5AB-BC95-4AD3-B79E-5041ED03DBD8}" dt="2020-10-01T08:05:30.278" v="940" actId="1076"/>
          <ac:picMkLst>
            <pc:docMk/>
            <pc:sldMk cId="870858427" sldId="364"/>
            <ac:picMk id="10" creationId="{EE5FC593-EF17-40B7-833E-BB44141DA032}"/>
          </ac:picMkLst>
        </pc:picChg>
      </pc:sldChg>
      <pc:sldChg chg="addSp delSp modSp add del mod">
        <pc:chgData name="Gints Pīpiķis" userId="ee082358-a7c8-44ac-b506-32567bb78ee9" providerId="ADAL" clId="{78C0E5AB-BC95-4AD3-B79E-5041ED03DBD8}" dt="2020-10-01T08:32:47.449" v="1100" actId="47"/>
        <pc:sldMkLst>
          <pc:docMk/>
          <pc:sldMk cId="2282071580" sldId="365"/>
        </pc:sldMkLst>
        <pc:spChg chg="mod">
          <ac:chgData name="Gints Pīpiķis" userId="ee082358-a7c8-44ac-b506-32567bb78ee9" providerId="ADAL" clId="{78C0E5AB-BC95-4AD3-B79E-5041ED03DBD8}" dt="2020-09-21T09:38:02.869" v="473" actId="6549"/>
          <ac:spMkLst>
            <pc:docMk/>
            <pc:sldMk cId="2282071580" sldId="365"/>
            <ac:spMk id="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1T08:09:15.081" v="976" actId="14100"/>
          <ac:spMkLst>
            <pc:docMk/>
            <pc:sldMk cId="2282071580" sldId="365"/>
            <ac:spMk id="12" creationId="{00000000-0000-0000-0000-000000000000}"/>
          </ac:spMkLst>
        </pc:spChg>
        <pc:spChg chg="add del mod">
          <ac:chgData name="Gints Pīpiķis" userId="ee082358-a7c8-44ac-b506-32567bb78ee9" providerId="ADAL" clId="{78C0E5AB-BC95-4AD3-B79E-5041ED03DBD8}" dt="2020-10-01T08:08:44.258" v="971" actId="790"/>
          <ac:spMkLst>
            <pc:docMk/>
            <pc:sldMk cId="2282071580" sldId="365"/>
            <ac:spMk id="53257" creationId="{00000000-0000-0000-0000-000000000000}"/>
          </ac:spMkLst>
        </pc:spChg>
        <pc:graphicFrameChg chg="add del mod modGraphic">
          <ac:chgData name="Gints Pīpiķis" userId="ee082358-a7c8-44ac-b506-32567bb78ee9" providerId="ADAL" clId="{78C0E5AB-BC95-4AD3-B79E-5041ED03DBD8}" dt="2020-10-01T08:13:17.602" v="1015" actId="478"/>
          <ac:graphicFrameMkLst>
            <pc:docMk/>
            <pc:sldMk cId="2282071580" sldId="365"/>
            <ac:graphicFrameMk id="4" creationId="{9D78BE5C-7997-492A-9E39-476AE7F0743C}"/>
          </ac:graphicFrameMkLst>
        </pc:graphicFrameChg>
        <pc:picChg chg="add mod">
          <ac:chgData name="Gints Pīpiķis" userId="ee082358-a7c8-44ac-b506-32567bb78ee9" providerId="ADAL" clId="{78C0E5AB-BC95-4AD3-B79E-5041ED03DBD8}" dt="2020-09-21T09:47:46.864" v="699" actId="1076"/>
          <ac:picMkLst>
            <pc:docMk/>
            <pc:sldMk cId="2282071580" sldId="365"/>
            <ac:picMk id="3" creationId="{1B3269A7-B4E9-4465-AA2E-6EB213724E5B}"/>
          </ac:picMkLst>
        </pc:picChg>
        <pc:picChg chg="del">
          <ac:chgData name="Gints Pīpiķis" userId="ee082358-a7c8-44ac-b506-32567bb78ee9" providerId="ADAL" clId="{78C0E5AB-BC95-4AD3-B79E-5041ED03DBD8}" dt="2020-09-21T09:36:42.449" v="457" actId="478"/>
          <ac:picMkLst>
            <pc:docMk/>
            <pc:sldMk cId="2282071580" sldId="365"/>
            <ac:picMk id="13" creationId="{00000000-0000-0000-0000-000000000000}"/>
          </ac:picMkLst>
        </pc:picChg>
        <pc:picChg chg="del">
          <ac:chgData name="Gints Pīpiķis" userId="ee082358-a7c8-44ac-b506-32567bb78ee9" providerId="ADAL" clId="{78C0E5AB-BC95-4AD3-B79E-5041ED03DBD8}" dt="2020-09-21T09:36:41.730" v="456" actId="478"/>
          <ac:picMkLst>
            <pc:docMk/>
            <pc:sldMk cId="2282071580" sldId="365"/>
            <ac:picMk id="53256" creationId="{00000000-0000-0000-0000-000000000000}"/>
          </ac:picMkLst>
        </pc:picChg>
      </pc:sldChg>
      <pc:sldChg chg="modSp add del mod">
        <pc:chgData name="Gints Pīpiķis" userId="ee082358-a7c8-44ac-b506-32567bb78ee9" providerId="ADAL" clId="{78C0E5AB-BC95-4AD3-B79E-5041ED03DBD8}" dt="2020-09-21T09:42:13.863" v="685" actId="47"/>
        <pc:sldMkLst>
          <pc:docMk/>
          <pc:sldMk cId="4142881864" sldId="366"/>
        </pc:sldMkLst>
        <pc:spChg chg="mod">
          <ac:chgData name="Gints Pīpiķis" userId="ee082358-a7c8-44ac-b506-32567bb78ee9" providerId="ADAL" clId="{78C0E5AB-BC95-4AD3-B79E-5041ED03DBD8}" dt="2020-09-21T09:37:53.046" v="471" actId="5793"/>
          <ac:spMkLst>
            <pc:docMk/>
            <pc:sldMk cId="4142881864" sldId="366"/>
            <ac:spMk id="12" creationId="{00000000-0000-0000-0000-000000000000}"/>
          </ac:spMkLst>
        </pc:spChg>
      </pc:sldChg>
      <pc:sldChg chg="addSp delSp modSp add mod ord">
        <pc:chgData name="Gints Pīpiķis" userId="ee082358-a7c8-44ac-b506-32567bb78ee9" providerId="ADAL" clId="{78C0E5AB-BC95-4AD3-B79E-5041ED03DBD8}" dt="2020-10-05T17:30:29.507" v="1857" actId="255"/>
        <pc:sldMkLst>
          <pc:docMk/>
          <pc:sldMk cId="3606247109" sldId="367"/>
        </pc:sldMkLst>
        <pc:spChg chg="del mod">
          <ac:chgData name="Gints Pīpiķis" userId="ee082358-a7c8-44ac-b506-32567bb78ee9" providerId="ADAL" clId="{78C0E5AB-BC95-4AD3-B79E-5041ED03DBD8}" dt="2020-10-01T08:51:15.212" v="1181" actId="478"/>
          <ac:spMkLst>
            <pc:docMk/>
            <pc:sldMk cId="3606247109" sldId="367"/>
            <ac:spMk id="12" creationId="{00000000-0000-0000-0000-000000000000}"/>
          </ac:spMkLst>
        </pc:spChg>
        <pc:spChg chg="add del mod">
          <ac:chgData name="Gints Pīpiķis" userId="ee082358-a7c8-44ac-b506-32567bb78ee9" providerId="ADAL" clId="{78C0E5AB-BC95-4AD3-B79E-5041ED03DBD8}" dt="2020-10-01T08:52:56.755" v="1197" actId="478"/>
          <ac:spMkLst>
            <pc:docMk/>
            <pc:sldMk cId="3606247109" sldId="367"/>
            <ac:spMk id="15" creationId="{A7E18A51-C109-4368-8302-F5B1C1EFC723}"/>
          </ac:spMkLst>
        </pc:spChg>
        <pc:spChg chg="mod">
          <ac:chgData name="Gints Pīpiķis" userId="ee082358-a7c8-44ac-b506-32567bb78ee9" providerId="ADAL" clId="{78C0E5AB-BC95-4AD3-B79E-5041ED03DBD8}" dt="2020-10-05T17:30:29.507" v="1857" actId="255"/>
          <ac:spMkLst>
            <pc:docMk/>
            <pc:sldMk cId="3606247109" sldId="367"/>
            <ac:spMk id="53257" creationId="{00000000-0000-0000-0000-000000000000}"/>
          </ac:spMkLst>
        </pc:spChg>
        <pc:graphicFrameChg chg="add del mod modGraphic">
          <ac:chgData name="Gints Pīpiķis" userId="ee082358-a7c8-44ac-b506-32567bb78ee9" providerId="ADAL" clId="{78C0E5AB-BC95-4AD3-B79E-5041ED03DBD8}" dt="2020-10-05T17:27:33.885" v="1845" actId="20577"/>
          <ac:graphicFrameMkLst>
            <pc:docMk/>
            <pc:sldMk cId="3606247109" sldId="367"/>
            <ac:graphicFrameMk id="3" creationId="{EC4610C3-FEFB-4325-B96F-84BD9DADFF77}"/>
          </ac:graphicFrameMkLst>
        </pc:graphicFrameChg>
        <pc:picChg chg="add mod">
          <ac:chgData name="Gints Pīpiķis" userId="ee082358-a7c8-44ac-b506-32567bb78ee9" providerId="ADAL" clId="{78C0E5AB-BC95-4AD3-B79E-5041ED03DBD8}" dt="2020-09-21T09:44:56.702" v="693" actId="14100"/>
          <ac:picMkLst>
            <pc:docMk/>
            <pc:sldMk cId="3606247109" sldId="367"/>
            <ac:picMk id="4" creationId="{25C1B1E0-3FC9-4E28-ABE3-63D1CCF32D81}"/>
          </ac:picMkLst>
        </pc:picChg>
        <pc:picChg chg="add del mod">
          <ac:chgData name="Gints Pīpiķis" userId="ee082358-a7c8-44ac-b506-32567bb78ee9" providerId="ADAL" clId="{78C0E5AB-BC95-4AD3-B79E-5041ED03DBD8}" dt="2020-09-21T09:47:40.084" v="698" actId="478"/>
          <ac:picMkLst>
            <pc:docMk/>
            <pc:sldMk cId="3606247109" sldId="367"/>
            <ac:picMk id="8" creationId="{DA19DDC9-2A90-4716-B470-3C8FC7A0B69F}"/>
          </ac:picMkLst>
        </pc:picChg>
      </pc:sldChg>
      <pc:sldChg chg="delSp modSp add mod">
        <pc:chgData name="Gints Pīpiķis" userId="ee082358-a7c8-44ac-b506-32567bb78ee9" providerId="ADAL" clId="{78C0E5AB-BC95-4AD3-B79E-5041ED03DBD8}" dt="2020-10-01T09:02:39.437" v="1464" actId="1076"/>
        <pc:sldMkLst>
          <pc:docMk/>
          <pc:sldMk cId="758859589" sldId="368"/>
        </pc:sldMkLst>
        <pc:spChg chg="del mod">
          <ac:chgData name="Gints Pīpiķis" userId="ee082358-a7c8-44ac-b506-32567bb78ee9" providerId="ADAL" clId="{78C0E5AB-BC95-4AD3-B79E-5041ED03DBD8}" dt="2020-10-01T07:47:23.220" v="707" actId="478"/>
          <ac:spMkLst>
            <pc:docMk/>
            <pc:sldMk cId="758859589" sldId="368"/>
            <ac:spMk id="2" creationId="{00000000-0000-0000-0000-000000000000}"/>
          </ac:spMkLst>
        </pc:spChg>
        <pc:spChg chg="del mod">
          <ac:chgData name="Gints Pīpiķis" userId="ee082358-a7c8-44ac-b506-32567bb78ee9" providerId="ADAL" clId="{78C0E5AB-BC95-4AD3-B79E-5041ED03DBD8}" dt="2020-10-01T07:47:25.768" v="709" actId="478"/>
          <ac:spMkLst>
            <pc:docMk/>
            <pc:sldMk cId="758859589" sldId="368"/>
            <ac:spMk id="3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1T09:02:39.437" v="1464" actId="1076"/>
          <ac:spMkLst>
            <pc:docMk/>
            <pc:sldMk cId="758859589" sldId="368"/>
            <ac:spMk id="8" creationId="{24885805-A0D2-47F3-B9A4-FB174CB5F53F}"/>
          </ac:spMkLst>
        </pc:spChg>
        <pc:spChg chg="mod">
          <ac:chgData name="Gints Pīpiķis" userId="ee082358-a7c8-44ac-b506-32567bb78ee9" providerId="ADAL" clId="{78C0E5AB-BC95-4AD3-B79E-5041ED03DBD8}" dt="2020-10-01T07:48:52.745" v="729" actId="1076"/>
          <ac:spMkLst>
            <pc:docMk/>
            <pc:sldMk cId="758859589" sldId="368"/>
            <ac:spMk id="9" creationId="{AE2A4A6E-32CB-4AD7-81B5-D721CC287206}"/>
          </ac:spMkLst>
        </pc:spChg>
        <pc:spChg chg="mod">
          <ac:chgData name="Gints Pīpiķis" userId="ee082358-a7c8-44ac-b506-32567bb78ee9" providerId="ADAL" clId="{78C0E5AB-BC95-4AD3-B79E-5041ED03DBD8}" dt="2020-10-01T07:48:20.761" v="720" actId="255"/>
          <ac:spMkLst>
            <pc:docMk/>
            <pc:sldMk cId="758859589" sldId="368"/>
            <ac:spMk id="15" creationId="{C057A962-04D7-48AF-AE75-F39C53EF630B}"/>
          </ac:spMkLst>
        </pc:spChg>
      </pc:sldChg>
      <pc:sldChg chg="modSp add del mod">
        <pc:chgData name="Gints Pīpiķis" userId="ee082358-a7c8-44ac-b506-32567bb78ee9" providerId="ADAL" clId="{78C0E5AB-BC95-4AD3-B79E-5041ED03DBD8}" dt="2020-10-01T08:32:21.974" v="1099" actId="47"/>
        <pc:sldMkLst>
          <pc:docMk/>
          <pc:sldMk cId="1974554788" sldId="369"/>
        </pc:sldMkLst>
        <pc:graphicFrameChg chg="mod">
          <ac:chgData name="Gints Pīpiķis" userId="ee082358-a7c8-44ac-b506-32567bb78ee9" providerId="ADAL" clId="{78C0E5AB-BC95-4AD3-B79E-5041ED03DBD8}" dt="2020-10-01T08:17:31.080" v="1047" actId="1076"/>
          <ac:graphicFrameMkLst>
            <pc:docMk/>
            <pc:sldMk cId="1974554788" sldId="369"/>
            <ac:graphicFrameMk id="4" creationId="{9D78BE5C-7997-492A-9E39-476AE7F0743C}"/>
          </ac:graphicFrameMkLst>
        </pc:graphicFrameChg>
      </pc:sldChg>
      <pc:sldChg chg="addSp delSp modSp add mod ord">
        <pc:chgData name="Gints Pīpiķis" userId="ee082358-a7c8-44ac-b506-32567bb78ee9" providerId="ADAL" clId="{78C0E5AB-BC95-4AD3-B79E-5041ED03DBD8}" dt="2020-10-05T17:29:05.406" v="1849" actId="207"/>
        <pc:sldMkLst>
          <pc:docMk/>
          <pc:sldMk cId="80763000" sldId="370"/>
        </pc:sldMkLst>
        <pc:spChg chg="del mod">
          <ac:chgData name="Gints Pīpiķis" userId="ee082358-a7c8-44ac-b506-32567bb78ee9" providerId="ADAL" clId="{78C0E5AB-BC95-4AD3-B79E-5041ED03DBD8}" dt="2020-10-01T08:20:12.676" v="1063" actId="478"/>
          <ac:spMkLst>
            <pc:docMk/>
            <pc:sldMk cId="80763000" sldId="370"/>
            <ac:spMk id="1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5T17:29:05.406" v="1849" actId="207"/>
          <ac:spMkLst>
            <pc:docMk/>
            <pc:sldMk cId="80763000" sldId="370"/>
            <ac:spMk id="53257" creationId="{00000000-0000-0000-0000-000000000000}"/>
          </ac:spMkLst>
        </pc:spChg>
        <pc:graphicFrameChg chg="add del mod">
          <ac:chgData name="Gints Pīpiķis" userId="ee082358-a7c8-44ac-b506-32567bb78ee9" providerId="ADAL" clId="{78C0E5AB-BC95-4AD3-B79E-5041ED03DBD8}" dt="2020-10-05T17:27:00.777" v="1835" actId="20577"/>
          <ac:graphicFrameMkLst>
            <pc:docMk/>
            <pc:sldMk cId="80763000" sldId="370"/>
            <ac:graphicFrameMk id="4" creationId="{9D78BE5C-7997-492A-9E39-476AE7F0743C}"/>
          </ac:graphicFrameMkLst>
        </pc:graphicFrameChg>
        <pc:picChg chg="mod ord">
          <ac:chgData name="Gints Pīpiķis" userId="ee082358-a7c8-44ac-b506-32567bb78ee9" providerId="ADAL" clId="{78C0E5AB-BC95-4AD3-B79E-5041ED03DBD8}" dt="2020-10-01T08:21:19.683" v="1080" actId="14100"/>
          <ac:picMkLst>
            <pc:docMk/>
            <pc:sldMk cId="80763000" sldId="370"/>
            <ac:picMk id="3" creationId="{1B3269A7-B4E9-4465-AA2E-6EB213724E5B}"/>
          </ac:picMkLst>
        </pc:picChg>
      </pc:sldChg>
      <pc:sldChg chg="delSp modSp add mod ord">
        <pc:chgData name="Gints Pīpiķis" userId="ee082358-a7c8-44ac-b506-32567bb78ee9" providerId="ADAL" clId="{78C0E5AB-BC95-4AD3-B79E-5041ED03DBD8}" dt="2020-10-05T17:29:20.997" v="1851" actId="207"/>
        <pc:sldMkLst>
          <pc:docMk/>
          <pc:sldMk cId="562531058" sldId="371"/>
        </pc:sldMkLst>
        <pc:spChg chg="del mod">
          <ac:chgData name="Gints Pīpiķis" userId="ee082358-a7c8-44ac-b506-32567bb78ee9" providerId="ADAL" clId="{78C0E5AB-BC95-4AD3-B79E-5041ED03DBD8}" dt="2020-10-01T08:31:33.065" v="1088" actId="478"/>
          <ac:spMkLst>
            <pc:docMk/>
            <pc:sldMk cId="562531058" sldId="371"/>
            <ac:spMk id="1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5T17:29:20.997" v="1851" actId="207"/>
          <ac:spMkLst>
            <pc:docMk/>
            <pc:sldMk cId="562531058" sldId="371"/>
            <ac:spMk id="53257" creationId="{00000000-0000-0000-0000-000000000000}"/>
          </ac:spMkLst>
        </pc:spChg>
        <pc:graphicFrameChg chg="mod">
          <ac:chgData name="Gints Pīpiķis" userId="ee082358-a7c8-44ac-b506-32567bb78ee9" providerId="ADAL" clId="{78C0E5AB-BC95-4AD3-B79E-5041ED03DBD8}" dt="2020-10-01T11:07:54.697" v="1649" actId="20577"/>
          <ac:graphicFrameMkLst>
            <pc:docMk/>
            <pc:sldMk cId="562531058" sldId="371"/>
            <ac:graphicFrameMk id="4" creationId="{9D78BE5C-7997-492A-9E39-476AE7F0743C}"/>
          </ac:graphicFrameMkLst>
        </pc:graphicFrameChg>
        <pc:picChg chg="mod">
          <ac:chgData name="Gints Pīpiķis" userId="ee082358-a7c8-44ac-b506-32567bb78ee9" providerId="ADAL" clId="{78C0E5AB-BC95-4AD3-B79E-5041ED03DBD8}" dt="2020-10-01T08:32:03.977" v="1092" actId="1076"/>
          <ac:picMkLst>
            <pc:docMk/>
            <pc:sldMk cId="562531058" sldId="371"/>
            <ac:picMk id="3" creationId="{1B3269A7-B4E9-4465-AA2E-6EB213724E5B}"/>
          </ac:picMkLst>
        </pc:picChg>
      </pc:sldChg>
      <pc:sldChg chg="modSp add del mod">
        <pc:chgData name="Gints Pīpiķis" userId="ee082358-a7c8-44ac-b506-32567bb78ee9" providerId="ADAL" clId="{78C0E5AB-BC95-4AD3-B79E-5041ED03DBD8}" dt="2020-10-01T08:53:01.941" v="1198" actId="47"/>
        <pc:sldMkLst>
          <pc:docMk/>
          <pc:sldMk cId="1167529609" sldId="372"/>
        </pc:sldMkLst>
        <pc:spChg chg="mod">
          <ac:chgData name="Gints Pīpiķis" userId="ee082358-a7c8-44ac-b506-32567bb78ee9" providerId="ADAL" clId="{78C0E5AB-BC95-4AD3-B79E-5041ED03DBD8}" dt="2020-10-01T08:34:09.849" v="1103"/>
          <ac:spMkLst>
            <pc:docMk/>
            <pc:sldMk cId="1167529609" sldId="372"/>
            <ac:spMk id="12" creationId="{00000000-0000-0000-0000-000000000000}"/>
          </ac:spMkLst>
        </pc:spChg>
      </pc:sldChg>
      <pc:sldChg chg="delSp modSp add del mod">
        <pc:chgData name="Gints Pīpiķis" userId="ee082358-a7c8-44ac-b506-32567bb78ee9" providerId="ADAL" clId="{78C0E5AB-BC95-4AD3-B79E-5041ED03DBD8}" dt="2020-10-01T08:54:49.634" v="1213" actId="47"/>
        <pc:sldMkLst>
          <pc:docMk/>
          <pc:sldMk cId="1051089495" sldId="373"/>
        </pc:sldMkLst>
        <pc:spChg chg="del">
          <ac:chgData name="Gints Pīpiķis" userId="ee082358-a7c8-44ac-b506-32567bb78ee9" providerId="ADAL" clId="{78C0E5AB-BC95-4AD3-B79E-5041ED03DBD8}" dt="2020-10-01T08:54:16.363" v="1211" actId="478"/>
          <ac:spMkLst>
            <pc:docMk/>
            <pc:sldMk cId="1051089495" sldId="373"/>
            <ac:spMk id="12" creationId="{00000000-0000-0000-0000-000000000000}"/>
          </ac:spMkLst>
        </pc:spChg>
        <pc:graphicFrameChg chg="mod">
          <ac:chgData name="Gints Pīpiķis" userId="ee082358-a7c8-44ac-b506-32567bb78ee9" providerId="ADAL" clId="{78C0E5AB-BC95-4AD3-B79E-5041ED03DBD8}" dt="2020-10-01T08:54:13.203" v="1210" actId="478"/>
          <ac:graphicFrameMkLst>
            <pc:docMk/>
            <pc:sldMk cId="1051089495" sldId="373"/>
            <ac:graphicFrameMk id="3" creationId="{EC4610C3-FEFB-4325-B96F-84BD9DADFF77}"/>
          </ac:graphicFrameMkLst>
        </pc:graphicFrameChg>
      </pc:sldChg>
      <pc:sldChg chg="delSp modSp add mod ord">
        <pc:chgData name="Gints Pīpiķis" userId="ee082358-a7c8-44ac-b506-32567bb78ee9" providerId="ADAL" clId="{78C0E5AB-BC95-4AD3-B79E-5041ED03DBD8}" dt="2020-10-05T17:29:42.963" v="1853" actId="207"/>
        <pc:sldMkLst>
          <pc:docMk/>
          <pc:sldMk cId="1423517930" sldId="374"/>
        </pc:sldMkLst>
        <pc:spChg chg="del">
          <ac:chgData name="Gints Pīpiķis" userId="ee082358-a7c8-44ac-b506-32567bb78ee9" providerId="ADAL" clId="{78C0E5AB-BC95-4AD3-B79E-5041ED03DBD8}" dt="2020-10-01T08:38:44.062" v="1151" actId="478"/>
          <ac:spMkLst>
            <pc:docMk/>
            <pc:sldMk cId="1423517930" sldId="374"/>
            <ac:spMk id="1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5T17:29:42.963" v="1853" actId="207"/>
          <ac:spMkLst>
            <pc:docMk/>
            <pc:sldMk cId="1423517930" sldId="374"/>
            <ac:spMk id="53257" creationId="{00000000-0000-0000-0000-000000000000}"/>
          </ac:spMkLst>
        </pc:spChg>
        <pc:graphicFrameChg chg="mod">
          <ac:chgData name="Gints Pīpiķis" userId="ee082358-a7c8-44ac-b506-32567bb78ee9" providerId="ADAL" clId="{78C0E5AB-BC95-4AD3-B79E-5041ED03DBD8}" dt="2020-10-01T11:06:12.788" v="1593" actId="14100"/>
          <ac:graphicFrameMkLst>
            <pc:docMk/>
            <pc:sldMk cId="1423517930" sldId="374"/>
            <ac:graphicFrameMk id="3" creationId="{EC4610C3-FEFB-4325-B96F-84BD9DADFF77}"/>
          </ac:graphicFrameMkLst>
        </pc:graphicFrameChg>
      </pc:sldChg>
      <pc:sldChg chg="addSp delSp modSp add del mod ord">
        <pc:chgData name="Gints Pīpiķis" userId="ee082358-a7c8-44ac-b506-32567bb78ee9" providerId="ADAL" clId="{78C0E5AB-BC95-4AD3-B79E-5041ED03DBD8}" dt="2020-10-05T17:30:39.834" v="1860"/>
        <pc:sldMkLst>
          <pc:docMk/>
          <pc:sldMk cId="626065803" sldId="375"/>
        </pc:sldMkLst>
        <pc:spChg chg="del">
          <ac:chgData name="Gints Pīpiķis" userId="ee082358-a7c8-44ac-b506-32567bb78ee9" providerId="ADAL" clId="{78C0E5AB-BC95-4AD3-B79E-5041ED03DBD8}" dt="2020-10-01T08:55:05.070" v="1218" actId="478"/>
          <ac:spMkLst>
            <pc:docMk/>
            <pc:sldMk cId="626065803" sldId="375"/>
            <ac:spMk id="1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5T17:30:37.149" v="1858" actId="255"/>
          <ac:spMkLst>
            <pc:docMk/>
            <pc:sldMk cId="626065803" sldId="375"/>
            <ac:spMk id="53257" creationId="{00000000-0000-0000-0000-000000000000}"/>
          </ac:spMkLst>
        </pc:spChg>
        <pc:graphicFrameChg chg="add del mod">
          <ac:chgData name="Gints Pīpiķis" userId="ee082358-a7c8-44ac-b506-32567bb78ee9" providerId="ADAL" clId="{78C0E5AB-BC95-4AD3-B79E-5041ED03DBD8}" dt="2020-10-01T11:04:12.608" v="1587" actId="207"/>
          <ac:graphicFrameMkLst>
            <pc:docMk/>
            <pc:sldMk cId="626065803" sldId="375"/>
            <ac:graphicFrameMk id="3" creationId="{EC4610C3-FEFB-4325-B96F-84BD9DADFF77}"/>
          </ac:graphicFrameMkLst>
        </pc:graphicFrameChg>
      </pc:sldChg>
      <pc:sldChg chg="delSp modSp add mod">
        <pc:chgData name="Gints Pīpiķis" userId="ee082358-a7c8-44ac-b506-32567bb78ee9" providerId="ADAL" clId="{78C0E5AB-BC95-4AD3-B79E-5041ED03DBD8}" dt="2020-10-01T11:00:08.899" v="1577" actId="1076"/>
        <pc:sldMkLst>
          <pc:docMk/>
          <pc:sldMk cId="397640954" sldId="376"/>
        </pc:sldMkLst>
        <pc:spChg chg="mod">
          <ac:chgData name="Gints Pīpiķis" userId="ee082358-a7c8-44ac-b506-32567bb78ee9" providerId="ADAL" clId="{78C0E5AB-BC95-4AD3-B79E-5041ED03DBD8}" dt="2020-10-01T10:59:57.298" v="1575" actId="1076"/>
          <ac:spMkLst>
            <pc:docMk/>
            <pc:sldMk cId="397640954" sldId="376"/>
            <ac:spMk id="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1T11:00:08.899" v="1577" actId="1076"/>
          <ac:spMkLst>
            <pc:docMk/>
            <pc:sldMk cId="397640954" sldId="376"/>
            <ac:spMk id="5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1T10:59:53.778" v="1574" actId="1076"/>
          <ac:spMkLst>
            <pc:docMk/>
            <pc:sldMk cId="397640954" sldId="376"/>
            <ac:spMk id="18" creationId="{00000000-0000-0000-0000-000000000000}"/>
          </ac:spMkLst>
        </pc:spChg>
        <pc:spChg chg="del">
          <ac:chgData name="Gints Pīpiķis" userId="ee082358-a7c8-44ac-b506-32567bb78ee9" providerId="ADAL" clId="{78C0E5AB-BC95-4AD3-B79E-5041ED03DBD8}" dt="2020-10-01T10:59:46.946" v="1572" actId="478"/>
          <ac:spMkLst>
            <pc:docMk/>
            <pc:sldMk cId="397640954" sldId="376"/>
            <ac:spMk id="10243" creationId="{00000000-0000-0000-0000-000000000000}"/>
          </ac:spMkLst>
        </pc:spChg>
        <pc:graphicFrameChg chg="mod">
          <ac:chgData name="Gints Pīpiķis" userId="ee082358-a7c8-44ac-b506-32567bb78ee9" providerId="ADAL" clId="{78C0E5AB-BC95-4AD3-B79E-5041ED03DBD8}" dt="2020-10-01T10:59:51.137" v="1573" actId="1076"/>
          <ac:graphicFrameMkLst>
            <pc:docMk/>
            <pc:sldMk cId="397640954" sldId="376"/>
            <ac:graphicFrameMk id="17" creationId="{00000000-0000-0000-0000-000000000000}"/>
          </ac:graphicFrameMkLst>
        </pc:graphicFrameChg>
      </pc:sldChg>
      <pc:sldChg chg="addSp delSp modSp add del mod ord">
        <pc:chgData name="Gints Pīpiķis" userId="ee082358-a7c8-44ac-b506-32567bb78ee9" providerId="ADAL" clId="{78C0E5AB-BC95-4AD3-B79E-5041ED03DBD8}" dt="2020-10-05T17:30:00.225" v="1856" actId="14100"/>
        <pc:sldMkLst>
          <pc:docMk/>
          <pc:sldMk cId="2916760271" sldId="377"/>
        </pc:sldMkLst>
        <pc:spChg chg="mod">
          <ac:chgData name="Gints Pīpiķis" userId="ee082358-a7c8-44ac-b506-32567bb78ee9" providerId="ADAL" clId="{78C0E5AB-BC95-4AD3-B79E-5041ED03DBD8}" dt="2020-10-01T11:15:27.415" v="1696" actId="1076"/>
          <ac:spMkLst>
            <pc:docMk/>
            <pc:sldMk cId="2916760271" sldId="377"/>
            <ac:spMk id="2" creationId="{00000000-0000-0000-0000-000000000000}"/>
          </ac:spMkLst>
        </pc:spChg>
        <pc:spChg chg="mod">
          <ac:chgData name="Gints Pīpiķis" userId="ee082358-a7c8-44ac-b506-32567bb78ee9" providerId="ADAL" clId="{78C0E5AB-BC95-4AD3-B79E-5041ED03DBD8}" dt="2020-10-05T17:29:50.778" v="1855" actId="255"/>
          <ac:spMkLst>
            <pc:docMk/>
            <pc:sldMk cId="2916760271" sldId="377"/>
            <ac:spMk id="53257" creationId="{00000000-0000-0000-0000-000000000000}"/>
          </ac:spMkLst>
        </pc:spChg>
        <pc:graphicFrameChg chg="del mod">
          <ac:chgData name="Gints Pīpiķis" userId="ee082358-a7c8-44ac-b506-32567bb78ee9" providerId="ADAL" clId="{78C0E5AB-BC95-4AD3-B79E-5041ED03DBD8}" dt="2020-10-01T11:16:56.973" v="1719" actId="478"/>
          <ac:graphicFrameMkLst>
            <pc:docMk/>
            <pc:sldMk cId="2916760271" sldId="377"/>
            <ac:graphicFrameMk id="3" creationId="{EC4610C3-FEFB-4325-B96F-84BD9DADFF77}"/>
          </ac:graphicFrameMkLst>
        </pc:graphicFrameChg>
        <pc:picChg chg="del">
          <ac:chgData name="Gints Pīpiķis" userId="ee082358-a7c8-44ac-b506-32567bb78ee9" providerId="ADAL" clId="{78C0E5AB-BC95-4AD3-B79E-5041ED03DBD8}" dt="2020-10-01T11:15:42.310" v="1700" actId="478"/>
          <ac:picMkLst>
            <pc:docMk/>
            <pc:sldMk cId="2916760271" sldId="377"/>
            <ac:picMk id="4" creationId="{25C1B1E0-3FC9-4E28-ABE3-63D1CCF32D81}"/>
          </ac:picMkLst>
        </pc:picChg>
        <pc:picChg chg="add mod">
          <ac:chgData name="Gints Pīpiķis" userId="ee082358-a7c8-44ac-b506-32567bb78ee9" providerId="ADAL" clId="{78C0E5AB-BC95-4AD3-B79E-5041ED03DBD8}" dt="2020-10-05T17:30:00.225" v="1856" actId="14100"/>
          <ac:picMkLst>
            <pc:docMk/>
            <pc:sldMk cId="2916760271" sldId="377"/>
            <ac:picMk id="5" creationId="{8F67D48B-2F89-4317-AF59-A5D5AF678FD0}"/>
          </ac:picMkLst>
        </pc:picChg>
      </pc:sldChg>
      <pc:sldChg chg="addSp delSp modSp add mod">
        <pc:chgData name="Gints Pīpiķis" userId="ee082358-a7c8-44ac-b506-32567bb78ee9" providerId="ADAL" clId="{78C0E5AB-BC95-4AD3-B79E-5041ED03DBD8}" dt="2020-10-01T12:48:22.676" v="1760" actId="790"/>
        <pc:sldMkLst>
          <pc:docMk/>
          <pc:sldMk cId="4017339571" sldId="378"/>
        </pc:sldMkLst>
        <pc:spChg chg="mod">
          <ac:chgData name="Gints Pīpiķis" userId="ee082358-a7c8-44ac-b506-32567bb78ee9" providerId="ADAL" clId="{78C0E5AB-BC95-4AD3-B79E-5041ED03DBD8}" dt="2020-10-01T12:48:22.676" v="1760" actId="790"/>
          <ac:spMkLst>
            <pc:docMk/>
            <pc:sldMk cId="4017339571" sldId="378"/>
            <ac:spMk id="53257" creationId="{00000000-0000-0000-0000-000000000000}"/>
          </ac:spMkLst>
        </pc:spChg>
        <pc:graphicFrameChg chg="mod">
          <ac:chgData name="Gints Pīpiķis" userId="ee082358-a7c8-44ac-b506-32567bb78ee9" providerId="ADAL" clId="{78C0E5AB-BC95-4AD3-B79E-5041ED03DBD8}" dt="2020-10-01T12:47:44.976" v="1726" actId="478"/>
          <ac:graphicFrameMkLst>
            <pc:docMk/>
            <pc:sldMk cId="4017339571" sldId="378"/>
            <ac:graphicFrameMk id="3" creationId="{EC4610C3-FEFB-4325-B96F-84BD9DADFF77}"/>
          </ac:graphicFrameMkLst>
        </pc:graphicFrameChg>
        <pc:picChg chg="del">
          <ac:chgData name="Gints Pīpiķis" userId="ee082358-a7c8-44ac-b506-32567bb78ee9" providerId="ADAL" clId="{78C0E5AB-BC95-4AD3-B79E-5041ED03DBD8}" dt="2020-10-01T12:47:46.128" v="1727" actId="478"/>
          <ac:picMkLst>
            <pc:docMk/>
            <pc:sldMk cId="4017339571" sldId="378"/>
            <ac:picMk id="4" creationId="{25C1B1E0-3FC9-4E28-ABE3-63D1CCF32D81}"/>
          </ac:picMkLst>
        </pc:picChg>
        <pc:picChg chg="add mod">
          <ac:chgData name="Gints Pīpiķis" userId="ee082358-a7c8-44ac-b506-32567bb78ee9" providerId="ADAL" clId="{78C0E5AB-BC95-4AD3-B79E-5041ED03DBD8}" dt="2020-10-01T12:47:59.692" v="1731" actId="1076"/>
          <ac:picMkLst>
            <pc:docMk/>
            <pc:sldMk cId="4017339571" sldId="378"/>
            <ac:picMk id="8" creationId="{1E529356-C2E5-4E1D-A068-101D1D26969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1FF5B-C386-4F6A-B9AE-FF803EDC939C}" type="doc">
      <dgm:prSet loTypeId="urn:microsoft.com/office/officeart/2005/8/layout/process1" loCatId="process" qsTypeId="urn:microsoft.com/office/officeart/2005/8/quickstyle/simple2" qsCatId="simple" csTypeId="urn:microsoft.com/office/officeart/2005/8/colors/accent5_2" csCatId="accent5" phldr="1"/>
      <dgm:spPr/>
    </dgm:pt>
    <dgm:pt modelId="{7480C45E-4431-49B3-B35F-331F07CFA16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err="1"/>
            <a:t>report</a:t>
          </a:r>
          <a:endParaRPr lang="en-GB" dirty="0"/>
        </a:p>
      </dgm:t>
    </dgm:pt>
    <dgm:pt modelId="{7BA5F66D-CA28-4B28-996D-0649935E29F3}" type="parTrans" cxnId="{729B65FF-FC5F-4C2D-B3E5-2E0318EA9D8C}">
      <dgm:prSet/>
      <dgm:spPr/>
      <dgm:t>
        <a:bodyPr/>
        <a:lstStyle/>
        <a:p>
          <a:endParaRPr lang="en-GB"/>
        </a:p>
      </dgm:t>
    </dgm:pt>
    <dgm:pt modelId="{0ED35E7E-FD7C-4000-9312-490D7F381AED}" type="sibTrans" cxnId="{729B65FF-FC5F-4C2D-B3E5-2E0318EA9D8C}">
      <dgm:prSet/>
      <dgm:spPr/>
      <dgm:t>
        <a:bodyPr/>
        <a:lstStyle/>
        <a:p>
          <a:endParaRPr lang="en-GB"/>
        </a:p>
      </dgm:t>
    </dgm:pt>
    <dgm:pt modelId="{0109C70C-3949-4E3B-A739-BA70D5496A43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err="1"/>
            <a:t>report</a:t>
          </a:r>
          <a:endParaRPr lang="en-GB" dirty="0"/>
        </a:p>
      </dgm:t>
    </dgm:pt>
    <dgm:pt modelId="{0AF6D151-551F-4A1A-A31B-68CFEED91A03}" type="parTrans" cxnId="{6F015A9C-906F-47E9-9437-BCEE9651D16A}">
      <dgm:prSet/>
      <dgm:spPr/>
      <dgm:t>
        <a:bodyPr/>
        <a:lstStyle/>
        <a:p>
          <a:endParaRPr lang="en-GB"/>
        </a:p>
      </dgm:t>
    </dgm:pt>
    <dgm:pt modelId="{571D9CD3-E25E-4F5B-96C7-40621CDDC123}" type="sibTrans" cxnId="{6F015A9C-906F-47E9-9437-BCEE9651D16A}">
      <dgm:prSet/>
      <dgm:spPr/>
      <dgm:t>
        <a:bodyPr/>
        <a:lstStyle/>
        <a:p>
          <a:endParaRPr lang="en-GB"/>
        </a:p>
      </dgm:t>
    </dgm:pt>
    <dgm:pt modelId="{6B590DC0-25B2-447D-9DBD-54FC12E4ADC4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err="1"/>
            <a:t>report</a:t>
          </a:r>
          <a:endParaRPr lang="en-GB" dirty="0"/>
        </a:p>
      </dgm:t>
    </dgm:pt>
    <dgm:pt modelId="{D0D91630-07E0-47CB-9BFF-49CC66500F05}" type="parTrans" cxnId="{50D43D40-691C-4EB9-B2A4-FC5F9A039EDB}">
      <dgm:prSet/>
      <dgm:spPr/>
      <dgm:t>
        <a:bodyPr/>
        <a:lstStyle/>
        <a:p>
          <a:endParaRPr lang="en-GB"/>
        </a:p>
      </dgm:t>
    </dgm:pt>
    <dgm:pt modelId="{A17A31C4-BD84-45EC-85B5-C48902ADA3CC}" type="sibTrans" cxnId="{50D43D40-691C-4EB9-B2A4-FC5F9A039EDB}">
      <dgm:prSet/>
      <dgm:spPr/>
      <dgm:t>
        <a:bodyPr/>
        <a:lstStyle/>
        <a:p>
          <a:endParaRPr lang="en-GB"/>
        </a:p>
      </dgm:t>
    </dgm:pt>
    <dgm:pt modelId="{895EB0D2-97C4-48C9-B0F5-F89E1BF6117C}" type="pres">
      <dgm:prSet presAssocID="{E211FF5B-C386-4F6A-B9AE-FF803EDC939C}" presName="Name0" presStyleCnt="0">
        <dgm:presLayoutVars>
          <dgm:dir/>
          <dgm:resizeHandles val="exact"/>
        </dgm:presLayoutVars>
      </dgm:prSet>
      <dgm:spPr/>
    </dgm:pt>
    <dgm:pt modelId="{6A7EB338-0943-4D10-989A-37F2A9CFCA2E}" type="pres">
      <dgm:prSet presAssocID="{7480C45E-4431-49B3-B35F-331F07CFA16C}" presName="node" presStyleLbl="node1" presStyleIdx="0" presStyleCnt="3" custScaleX="65022" custScaleY="52013" custLinFactNeighborX="-1795" custLinFactNeighborY="-1919">
        <dgm:presLayoutVars>
          <dgm:bulletEnabled val="1"/>
        </dgm:presLayoutVars>
      </dgm:prSet>
      <dgm:spPr/>
    </dgm:pt>
    <dgm:pt modelId="{ED5FF903-B1AE-4C1D-8193-241ACF3D9AB6}" type="pres">
      <dgm:prSet presAssocID="{0ED35E7E-FD7C-4000-9312-490D7F381AED}" presName="sibTrans" presStyleLbl="sibTrans2D1" presStyleIdx="0" presStyleCnt="2"/>
      <dgm:spPr/>
    </dgm:pt>
    <dgm:pt modelId="{E27DBB6E-E90A-4CAE-B90A-571B41085EAD}" type="pres">
      <dgm:prSet presAssocID="{0ED35E7E-FD7C-4000-9312-490D7F381AED}" presName="connectorText" presStyleLbl="sibTrans2D1" presStyleIdx="0" presStyleCnt="2"/>
      <dgm:spPr/>
    </dgm:pt>
    <dgm:pt modelId="{52698AE3-DD4B-4BC6-B7E4-DA85E061E353}" type="pres">
      <dgm:prSet presAssocID="{0109C70C-3949-4E3B-A739-BA70D5496A43}" presName="node" presStyleLbl="node1" presStyleIdx="1" presStyleCnt="3" custScaleX="86574" custScaleY="54635">
        <dgm:presLayoutVars>
          <dgm:bulletEnabled val="1"/>
        </dgm:presLayoutVars>
      </dgm:prSet>
      <dgm:spPr/>
    </dgm:pt>
    <dgm:pt modelId="{302FB12D-F0C1-4439-B6D0-3A38C5554564}" type="pres">
      <dgm:prSet presAssocID="{571D9CD3-E25E-4F5B-96C7-40621CDDC123}" presName="sibTrans" presStyleLbl="sibTrans2D1" presStyleIdx="1" presStyleCnt="2"/>
      <dgm:spPr/>
    </dgm:pt>
    <dgm:pt modelId="{93030C9A-1191-493D-ACE2-860C267D473E}" type="pres">
      <dgm:prSet presAssocID="{571D9CD3-E25E-4F5B-96C7-40621CDDC123}" presName="connectorText" presStyleLbl="sibTrans2D1" presStyleIdx="1" presStyleCnt="2"/>
      <dgm:spPr/>
    </dgm:pt>
    <dgm:pt modelId="{2F3A6ADA-965B-42DD-BD4C-A39E31BACBA0}" type="pres">
      <dgm:prSet presAssocID="{6B590DC0-25B2-447D-9DBD-54FC12E4ADC4}" presName="node" presStyleLbl="node1" presStyleIdx="2" presStyleCnt="3" custScaleX="77764" custScaleY="50422" custLinFactNeighborX="-2286" custLinFactNeighborY="-825">
        <dgm:presLayoutVars>
          <dgm:bulletEnabled val="1"/>
        </dgm:presLayoutVars>
      </dgm:prSet>
      <dgm:spPr/>
    </dgm:pt>
  </dgm:ptLst>
  <dgm:cxnLst>
    <dgm:cxn modelId="{D41F2F26-7C1C-4B6D-A63C-ACE2E592A6D7}" type="presOf" srcId="{571D9CD3-E25E-4F5B-96C7-40621CDDC123}" destId="{302FB12D-F0C1-4439-B6D0-3A38C5554564}" srcOrd="0" destOrd="0" presId="urn:microsoft.com/office/officeart/2005/8/layout/process1"/>
    <dgm:cxn modelId="{0145FF2B-888B-421C-9BC2-F987C7EB03D2}" type="presOf" srcId="{571D9CD3-E25E-4F5B-96C7-40621CDDC123}" destId="{93030C9A-1191-493D-ACE2-860C267D473E}" srcOrd="1" destOrd="0" presId="urn:microsoft.com/office/officeart/2005/8/layout/process1"/>
    <dgm:cxn modelId="{50D43D40-691C-4EB9-B2A4-FC5F9A039EDB}" srcId="{E211FF5B-C386-4F6A-B9AE-FF803EDC939C}" destId="{6B590DC0-25B2-447D-9DBD-54FC12E4ADC4}" srcOrd="2" destOrd="0" parTransId="{D0D91630-07E0-47CB-9BFF-49CC66500F05}" sibTransId="{A17A31C4-BD84-45EC-85B5-C48902ADA3CC}"/>
    <dgm:cxn modelId="{6F015A9C-906F-47E9-9437-BCEE9651D16A}" srcId="{E211FF5B-C386-4F6A-B9AE-FF803EDC939C}" destId="{0109C70C-3949-4E3B-A739-BA70D5496A43}" srcOrd="1" destOrd="0" parTransId="{0AF6D151-551F-4A1A-A31B-68CFEED91A03}" sibTransId="{571D9CD3-E25E-4F5B-96C7-40621CDDC123}"/>
    <dgm:cxn modelId="{C0FFD0AE-C02D-4F4C-BA21-134D6426D2F0}" type="presOf" srcId="{0ED35E7E-FD7C-4000-9312-490D7F381AED}" destId="{E27DBB6E-E90A-4CAE-B90A-571B41085EAD}" srcOrd="1" destOrd="0" presId="urn:microsoft.com/office/officeart/2005/8/layout/process1"/>
    <dgm:cxn modelId="{3F8662B9-C6C9-4054-B62F-5BF3BE8DCE50}" type="presOf" srcId="{7480C45E-4431-49B3-B35F-331F07CFA16C}" destId="{6A7EB338-0943-4D10-989A-37F2A9CFCA2E}" srcOrd="0" destOrd="0" presId="urn:microsoft.com/office/officeart/2005/8/layout/process1"/>
    <dgm:cxn modelId="{01E284BC-7F16-4C2F-928B-CF59EFB11BC2}" type="presOf" srcId="{0ED35E7E-FD7C-4000-9312-490D7F381AED}" destId="{ED5FF903-B1AE-4C1D-8193-241ACF3D9AB6}" srcOrd="0" destOrd="0" presId="urn:microsoft.com/office/officeart/2005/8/layout/process1"/>
    <dgm:cxn modelId="{BEB22EC3-D093-470D-9119-A86D3C514962}" type="presOf" srcId="{0109C70C-3949-4E3B-A739-BA70D5496A43}" destId="{52698AE3-DD4B-4BC6-B7E4-DA85E061E353}" srcOrd="0" destOrd="0" presId="urn:microsoft.com/office/officeart/2005/8/layout/process1"/>
    <dgm:cxn modelId="{7B1F93F2-7B88-41DD-BE90-8EF808A842FD}" type="presOf" srcId="{6B590DC0-25B2-447D-9DBD-54FC12E4ADC4}" destId="{2F3A6ADA-965B-42DD-BD4C-A39E31BACBA0}" srcOrd="0" destOrd="0" presId="urn:microsoft.com/office/officeart/2005/8/layout/process1"/>
    <dgm:cxn modelId="{954182F6-84FB-4744-BF9C-BBEDC1522B68}" type="presOf" srcId="{E211FF5B-C386-4F6A-B9AE-FF803EDC939C}" destId="{895EB0D2-97C4-48C9-B0F5-F89E1BF6117C}" srcOrd="0" destOrd="0" presId="urn:microsoft.com/office/officeart/2005/8/layout/process1"/>
    <dgm:cxn modelId="{729B65FF-FC5F-4C2D-B3E5-2E0318EA9D8C}" srcId="{E211FF5B-C386-4F6A-B9AE-FF803EDC939C}" destId="{7480C45E-4431-49B3-B35F-331F07CFA16C}" srcOrd="0" destOrd="0" parTransId="{7BA5F66D-CA28-4B28-996D-0649935E29F3}" sibTransId="{0ED35E7E-FD7C-4000-9312-490D7F381AED}"/>
    <dgm:cxn modelId="{290F244B-B7F9-4C12-A94B-A53467066212}" type="presParOf" srcId="{895EB0D2-97C4-48C9-B0F5-F89E1BF6117C}" destId="{6A7EB338-0943-4D10-989A-37F2A9CFCA2E}" srcOrd="0" destOrd="0" presId="urn:microsoft.com/office/officeart/2005/8/layout/process1"/>
    <dgm:cxn modelId="{F9558291-AA3B-4F6F-A4F7-F4EE30AD5B1F}" type="presParOf" srcId="{895EB0D2-97C4-48C9-B0F5-F89E1BF6117C}" destId="{ED5FF903-B1AE-4C1D-8193-241ACF3D9AB6}" srcOrd="1" destOrd="0" presId="urn:microsoft.com/office/officeart/2005/8/layout/process1"/>
    <dgm:cxn modelId="{AAD8F5A7-DF34-44D4-8F7E-E6C3F4FEB3DD}" type="presParOf" srcId="{ED5FF903-B1AE-4C1D-8193-241ACF3D9AB6}" destId="{E27DBB6E-E90A-4CAE-B90A-571B41085EAD}" srcOrd="0" destOrd="0" presId="urn:microsoft.com/office/officeart/2005/8/layout/process1"/>
    <dgm:cxn modelId="{0EAA3518-60C7-4DA7-B70F-57F7DA0314E8}" type="presParOf" srcId="{895EB0D2-97C4-48C9-B0F5-F89E1BF6117C}" destId="{52698AE3-DD4B-4BC6-B7E4-DA85E061E353}" srcOrd="2" destOrd="0" presId="urn:microsoft.com/office/officeart/2005/8/layout/process1"/>
    <dgm:cxn modelId="{3E134578-F85A-42E8-AA9A-9F3EEA328C3C}" type="presParOf" srcId="{895EB0D2-97C4-48C9-B0F5-F89E1BF6117C}" destId="{302FB12D-F0C1-4439-B6D0-3A38C5554564}" srcOrd="3" destOrd="0" presId="urn:microsoft.com/office/officeart/2005/8/layout/process1"/>
    <dgm:cxn modelId="{9F628DF9-B48E-494E-8771-729E6CF94865}" type="presParOf" srcId="{302FB12D-F0C1-4439-B6D0-3A38C5554564}" destId="{93030C9A-1191-493D-ACE2-860C267D473E}" srcOrd="0" destOrd="0" presId="urn:microsoft.com/office/officeart/2005/8/layout/process1"/>
    <dgm:cxn modelId="{A1A6FC8E-CEEE-4389-9946-D17C02F09C45}" type="presParOf" srcId="{895EB0D2-97C4-48C9-B0F5-F89E1BF6117C}" destId="{2F3A6ADA-965B-42DD-BD4C-A39E31BACBA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1FF5B-C386-4F6A-B9AE-FF803EDC939C}" type="doc">
      <dgm:prSet loTypeId="urn:microsoft.com/office/officeart/2005/8/layout/process1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7480C45E-4431-49B3-B35F-331F07CFA16C}">
      <dgm:prSet phldrT="[Text]" custT="1"/>
      <dgm:spPr/>
      <dgm:t>
        <a:bodyPr/>
        <a:lstStyle/>
        <a:p>
          <a:r>
            <a:rPr lang="en-GB" sz="2400" b="1" noProof="0" dirty="0">
              <a:latin typeface="Arial" panose="020B0604020202020204" pitchFamily="34" charset="0"/>
              <a:cs typeface="Arial" panose="020B0604020202020204" pitchFamily="34" charset="0"/>
            </a:rPr>
            <a:t>1st reporting period</a:t>
          </a:r>
        </a:p>
      </dgm:t>
    </dgm:pt>
    <dgm:pt modelId="{7BA5F66D-CA28-4B28-996D-0649935E29F3}" type="parTrans" cxnId="{729B65FF-FC5F-4C2D-B3E5-2E0318EA9D8C}">
      <dgm:prSet/>
      <dgm:spPr/>
      <dgm:t>
        <a:bodyPr/>
        <a:lstStyle/>
        <a:p>
          <a:endParaRPr lang="en-GB"/>
        </a:p>
      </dgm:t>
    </dgm:pt>
    <dgm:pt modelId="{0ED35E7E-FD7C-4000-9312-490D7F381AED}" type="sibTrans" cxnId="{729B65FF-FC5F-4C2D-B3E5-2E0318EA9D8C}">
      <dgm:prSet/>
      <dgm:spPr/>
      <dgm:t>
        <a:bodyPr/>
        <a:lstStyle/>
        <a:p>
          <a:endParaRPr lang="en-GB"/>
        </a:p>
      </dgm:t>
    </dgm:pt>
    <dgm:pt modelId="{0109C70C-3949-4E3B-A739-BA70D5496A43}">
      <dgm:prSet phldrT="[Text]" custT="1"/>
      <dgm:spPr/>
      <dgm:t>
        <a:bodyPr/>
        <a:lstStyle/>
        <a:p>
          <a:r>
            <a:rPr lang="en-GB" sz="2400" b="1" noProof="0" dirty="0">
              <a:latin typeface="Arial" panose="020B0604020202020204" pitchFamily="34" charset="0"/>
              <a:cs typeface="Arial" panose="020B0604020202020204" pitchFamily="34" charset="0"/>
            </a:rPr>
            <a:t>2nd reporting period</a:t>
          </a:r>
        </a:p>
      </dgm:t>
    </dgm:pt>
    <dgm:pt modelId="{0AF6D151-551F-4A1A-A31B-68CFEED91A03}" type="parTrans" cxnId="{6F015A9C-906F-47E9-9437-BCEE9651D16A}">
      <dgm:prSet/>
      <dgm:spPr/>
      <dgm:t>
        <a:bodyPr/>
        <a:lstStyle/>
        <a:p>
          <a:endParaRPr lang="en-GB"/>
        </a:p>
      </dgm:t>
    </dgm:pt>
    <dgm:pt modelId="{571D9CD3-E25E-4F5B-96C7-40621CDDC123}" type="sibTrans" cxnId="{6F015A9C-906F-47E9-9437-BCEE9651D16A}">
      <dgm:prSet/>
      <dgm:spPr/>
      <dgm:t>
        <a:bodyPr/>
        <a:lstStyle/>
        <a:p>
          <a:endParaRPr lang="en-GB"/>
        </a:p>
      </dgm:t>
    </dgm:pt>
    <dgm:pt modelId="{6B590DC0-25B2-447D-9DBD-54FC12E4ADC4}">
      <dgm:prSet phldrT="[Text]" custT="1"/>
      <dgm:spPr/>
      <dgm:t>
        <a:bodyPr/>
        <a:lstStyle/>
        <a:p>
          <a:r>
            <a:rPr lang="en-GB" sz="2400" b="1" noProof="0" dirty="0">
              <a:latin typeface="Arial" panose="020B0604020202020204" pitchFamily="34" charset="0"/>
              <a:cs typeface="Arial" panose="020B0604020202020204" pitchFamily="34" charset="0"/>
            </a:rPr>
            <a:t>3rd reporting period</a:t>
          </a:r>
        </a:p>
      </dgm:t>
    </dgm:pt>
    <dgm:pt modelId="{D0D91630-07E0-47CB-9BFF-49CC66500F05}" type="parTrans" cxnId="{50D43D40-691C-4EB9-B2A4-FC5F9A039EDB}">
      <dgm:prSet/>
      <dgm:spPr/>
      <dgm:t>
        <a:bodyPr/>
        <a:lstStyle/>
        <a:p>
          <a:endParaRPr lang="en-GB"/>
        </a:p>
      </dgm:t>
    </dgm:pt>
    <dgm:pt modelId="{A17A31C4-BD84-45EC-85B5-C48902ADA3CC}" type="sibTrans" cxnId="{50D43D40-691C-4EB9-B2A4-FC5F9A039EDB}">
      <dgm:prSet/>
      <dgm:spPr/>
      <dgm:t>
        <a:bodyPr/>
        <a:lstStyle/>
        <a:p>
          <a:endParaRPr lang="en-GB"/>
        </a:p>
      </dgm:t>
    </dgm:pt>
    <dgm:pt modelId="{895EB0D2-97C4-48C9-B0F5-F89E1BF6117C}" type="pres">
      <dgm:prSet presAssocID="{E211FF5B-C386-4F6A-B9AE-FF803EDC939C}" presName="Name0" presStyleCnt="0">
        <dgm:presLayoutVars>
          <dgm:dir/>
          <dgm:resizeHandles val="exact"/>
        </dgm:presLayoutVars>
      </dgm:prSet>
      <dgm:spPr/>
    </dgm:pt>
    <dgm:pt modelId="{6A7EB338-0943-4D10-989A-37F2A9CFCA2E}" type="pres">
      <dgm:prSet presAssocID="{7480C45E-4431-49B3-B35F-331F07CFA16C}" presName="node" presStyleLbl="node1" presStyleIdx="0" presStyleCnt="3" custScaleX="77756" custScaleY="48467" custLinFactNeighborX="9478" custLinFactNeighborY="21684">
        <dgm:presLayoutVars>
          <dgm:bulletEnabled val="1"/>
        </dgm:presLayoutVars>
      </dgm:prSet>
      <dgm:spPr/>
    </dgm:pt>
    <dgm:pt modelId="{ED5FF903-B1AE-4C1D-8193-241ACF3D9AB6}" type="pres">
      <dgm:prSet presAssocID="{0ED35E7E-FD7C-4000-9312-490D7F381AED}" presName="sibTrans" presStyleLbl="sibTrans2D1" presStyleIdx="0" presStyleCnt="2" custLinFactNeighborX="3514" custLinFactNeighborY="16053"/>
      <dgm:spPr/>
    </dgm:pt>
    <dgm:pt modelId="{E27DBB6E-E90A-4CAE-B90A-571B41085EAD}" type="pres">
      <dgm:prSet presAssocID="{0ED35E7E-FD7C-4000-9312-490D7F381AED}" presName="connectorText" presStyleLbl="sibTrans2D1" presStyleIdx="0" presStyleCnt="2"/>
      <dgm:spPr/>
    </dgm:pt>
    <dgm:pt modelId="{52698AE3-DD4B-4BC6-B7E4-DA85E061E353}" type="pres">
      <dgm:prSet presAssocID="{0109C70C-3949-4E3B-A739-BA70D5496A43}" presName="node" presStyleLbl="node1" presStyleIdx="1" presStyleCnt="3" custScaleX="82646" custScaleY="49636" custLinFactNeighborX="1629" custLinFactNeighborY="19752">
        <dgm:presLayoutVars>
          <dgm:bulletEnabled val="1"/>
        </dgm:presLayoutVars>
      </dgm:prSet>
      <dgm:spPr/>
    </dgm:pt>
    <dgm:pt modelId="{302FB12D-F0C1-4439-B6D0-3A38C5554564}" type="pres">
      <dgm:prSet presAssocID="{571D9CD3-E25E-4F5B-96C7-40621CDDC123}" presName="sibTrans" presStyleLbl="sibTrans2D1" presStyleIdx="1" presStyleCnt="2"/>
      <dgm:spPr/>
    </dgm:pt>
    <dgm:pt modelId="{93030C9A-1191-493D-ACE2-860C267D473E}" type="pres">
      <dgm:prSet presAssocID="{571D9CD3-E25E-4F5B-96C7-40621CDDC123}" presName="connectorText" presStyleLbl="sibTrans2D1" presStyleIdx="1" presStyleCnt="2"/>
      <dgm:spPr/>
    </dgm:pt>
    <dgm:pt modelId="{2F3A6ADA-965B-42DD-BD4C-A39E31BACBA0}" type="pres">
      <dgm:prSet presAssocID="{6B590DC0-25B2-447D-9DBD-54FC12E4ADC4}" presName="node" presStyleLbl="node1" presStyleIdx="2" presStyleCnt="3" custScaleX="76381" custScaleY="49041" custLinFactNeighborX="-15448" custLinFactNeighborY="20101">
        <dgm:presLayoutVars>
          <dgm:bulletEnabled val="1"/>
        </dgm:presLayoutVars>
      </dgm:prSet>
      <dgm:spPr/>
    </dgm:pt>
  </dgm:ptLst>
  <dgm:cxnLst>
    <dgm:cxn modelId="{50D43D40-691C-4EB9-B2A4-FC5F9A039EDB}" srcId="{E211FF5B-C386-4F6A-B9AE-FF803EDC939C}" destId="{6B590DC0-25B2-447D-9DBD-54FC12E4ADC4}" srcOrd="2" destOrd="0" parTransId="{D0D91630-07E0-47CB-9BFF-49CC66500F05}" sibTransId="{A17A31C4-BD84-45EC-85B5-C48902ADA3CC}"/>
    <dgm:cxn modelId="{B44A095D-3735-4042-99B5-04C7A1DD2284}" type="presOf" srcId="{7480C45E-4431-49B3-B35F-331F07CFA16C}" destId="{6A7EB338-0943-4D10-989A-37F2A9CFCA2E}" srcOrd="0" destOrd="0" presId="urn:microsoft.com/office/officeart/2005/8/layout/process1"/>
    <dgm:cxn modelId="{91217561-8DE7-4A99-AC93-96D50C92EB3A}" type="presOf" srcId="{6B590DC0-25B2-447D-9DBD-54FC12E4ADC4}" destId="{2F3A6ADA-965B-42DD-BD4C-A39E31BACBA0}" srcOrd="0" destOrd="0" presId="urn:microsoft.com/office/officeart/2005/8/layout/process1"/>
    <dgm:cxn modelId="{CD1F2D44-C7FD-4ADD-9BB7-64758C40533B}" type="presOf" srcId="{571D9CD3-E25E-4F5B-96C7-40621CDDC123}" destId="{302FB12D-F0C1-4439-B6D0-3A38C5554564}" srcOrd="0" destOrd="0" presId="urn:microsoft.com/office/officeart/2005/8/layout/process1"/>
    <dgm:cxn modelId="{A15D7464-D1FD-4816-87DC-6012AE9ACE7E}" type="presOf" srcId="{571D9CD3-E25E-4F5B-96C7-40621CDDC123}" destId="{93030C9A-1191-493D-ACE2-860C267D473E}" srcOrd="1" destOrd="0" presId="urn:microsoft.com/office/officeart/2005/8/layout/process1"/>
    <dgm:cxn modelId="{78F2B875-A726-4C9C-AF7C-F44B9C8D6A4D}" type="presOf" srcId="{0ED35E7E-FD7C-4000-9312-490D7F381AED}" destId="{E27DBB6E-E90A-4CAE-B90A-571B41085EAD}" srcOrd="1" destOrd="0" presId="urn:microsoft.com/office/officeart/2005/8/layout/process1"/>
    <dgm:cxn modelId="{6B6DCE76-FDB1-402C-89D5-0948F4F4F36F}" type="presOf" srcId="{0ED35E7E-FD7C-4000-9312-490D7F381AED}" destId="{ED5FF903-B1AE-4C1D-8193-241ACF3D9AB6}" srcOrd="0" destOrd="0" presId="urn:microsoft.com/office/officeart/2005/8/layout/process1"/>
    <dgm:cxn modelId="{6F015A9C-906F-47E9-9437-BCEE9651D16A}" srcId="{E211FF5B-C386-4F6A-B9AE-FF803EDC939C}" destId="{0109C70C-3949-4E3B-A739-BA70D5496A43}" srcOrd="1" destOrd="0" parTransId="{0AF6D151-551F-4A1A-A31B-68CFEED91A03}" sibTransId="{571D9CD3-E25E-4F5B-96C7-40621CDDC123}"/>
    <dgm:cxn modelId="{35ABF1B1-56DE-417D-A5F6-3685A31AF90A}" type="presOf" srcId="{0109C70C-3949-4E3B-A739-BA70D5496A43}" destId="{52698AE3-DD4B-4BC6-B7E4-DA85E061E353}" srcOrd="0" destOrd="0" presId="urn:microsoft.com/office/officeart/2005/8/layout/process1"/>
    <dgm:cxn modelId="{631FD8CE-79A6-4A37-A442-3E06423CD48C}" type="presOf" srcId="{E211FF5B-C386-4F6A-B9AE-FF803EDC939C}" destId="{895EB0D2-97C4-48C9-B0F5-F89E1BF6117C}" srcOrd="0" destOrd="0" presId="urn:microsoft.com/office/officeart/2005/8/layout/process1"/>
    <dgm:cxn modelId="{729B65FF-FC5F-4C2D-B3E5-2E0318EA9D8C}" srcId="{E211FF5B-C386-4F6A-B9AE-FF803EDC939C}" destId="{7480C45E-4431-49B3-B35F-331F07CFA16C}" srcOrd="0" destOrd="0" parTransId="{7BA5F66D-CA28-4B28-996D-0649935E29F3}" sibTransId="{0ED35E7E-FD7C-4000-9312-490D7F381AED}"/>
    <dgm:cxn modelId="{53B26134-4150-4F05-91D7-D80D47936DE6}" type="presParOf" srcId="{895EB0D2-97C4-48C9-B0F5-F89E1BF6117C}" destId="{6A7EB338-0943-4D10-989A-37F2A9CFCA2E}" srcOrd="0" destOrd="0" presId="urn:microsoft.com/office/officeart/2005/8/layout/process1"/>
    <dgm:cxn modelId="{F417FA38-93F2-4B2E-9C99-64D4708FEFA6}" type="presParOf" srcId="{895EB0D2-97C4-48C9-B0F5-F89E1BF6117C}" destId="{ED5FF903-B1AE-4C1D-8193-241ACF3D9AB6}" srcOrd="1" destOrd="0" presId="urn:microsoft.com/office/officeart/2005/8/layout/process1"/>
    <dgm:cxn modelId="{A1B5945E-9E7F-4F68-BA67-123C531DB969}" type="presParOf" srcId="{ED5FF903-B1AE-4C1D-8193-241ACF3D9AB6}" destId="{E27DBB6E-E90A-4CAE-B90A-571B41085EAD}" srcOrd="0" destOrd="0" presId="urn:microsoft.com/office/officeart/2005/8/layout/process1"/>
    <dgm:cxn modelId="{A09BD3FD-3D12-4FAE-9621-31572FDA6059}" type="presParOf" srcId="{895EB0D2-97C4-48C9-B0F5-F89E1BF6117C}" destId="{52698AE3-DD4B-4BC6-B7E4-DA85E061E353}" srcOrd="2" destOrd="0" presId="urn:microsoft.com/office/officeart/2005/8/layout/process1"/>
    <dgm:cxn modelId="{42D4C916-DF71-4775-9D86-0C6EC3480692}" type="presParOf" srcId="{895EB0D2-97C4-48C9-B0F5-F89E1BF6117C}" destId="{302FB12D-F0C1-4439-B6D0-3A38C5554564}" srcOrd="3" destOrd="0" presId="urn:microsoft.com/office/officeart/2005/8/layout/process1"/>
    <dgm:cxn modelId="{A73D23D7-A528-4D34-AFEB-46252C343B4D}" type="presParOf" srcId="{302FB12D-F0C1-4439-B6D0-3A38C5554564}" destId="{93030C9A-1191-493D-ACE2-860C267D473E}" srcOrd="0" destOrd="0" presId="urn:microsoft.com/office/officeart/2005/8/layout/process1"/>
    <dgm:cxn modelId="{A8559291-86F4-44AD-8554-1A6B6B3DCAA5}" type="presParOf" srcId="{895EB0D2-97C4-48C9-B0F5-F89E1BF6117C}" destId="{2F3A6ADA-965B-42DD-BD4C-A39E31BACBA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11FF5B-C386-4F6A-B9AE-FF803EDC939C}" type="doc">
      <dgm:prSet loTypeId="urn:microsoft.com/office/officeart/2005/8/layout/process1" loCatId="process" qsTypeId="urn:microsoft.com/office/officeart/2005/8/quickstyle/simple2" qsCatId="simple" csTypeId="urn:microsoft.com/office/officeart/2005/8/colors/accent5_2" csCatId="accent5" phldr="1"/>
      <dgm:spPr/>
    </dgm:pt>
    <dgm:pt modelId="{7480C45E-4431-49B3-B35F-331F07CFA16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err="1"/>
            <a:t>report</a:t>
          </a:r>
          <a:endParaRPr lang="en-GB" dirty="0"/>
        </a:p>
      </dgm:t>
    </dgm:pt>
    <dgm:pt modelId="{7BA5F66D-CA28-4B28-996D-0649935E29F3}" type="parTrans" cxnId="{729B65FF-FC5F-4C2D-B3E5-2E0318EA9D8C}">
      <dgm:prSet/>
      <dgm:spPr/>
      <dgm:t>
        <a:bodyPr/>
        <a:lstStyle/>
        <a:p>
          <a:endParaRPr lang="en-GB"/>
        </a:p>
      </dgm:t>
    </dgm:pt>
    <dgm:pt modelId="{0ED35E7E-FD7C-4000-9312-490D7F381AED}" type="sibTrans" cxnId="{729B65FF-FC5F-4C2D-B3E5-2E0318EA9D8C}">
      <dgm:prSet/>
      <dgm:spPr/>
      <dgm:t>
        <a:bodyPr/>
        <a:lstStyle/>
        <a:p>
          <a:endParaRPr lang="en-GB"/>
        </a:p>
      </dgm:t>
    </dgm:pt>
    <dgm:pt modelId="{0109C70C-3949-4E3B-A739-BA70D5496A43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err="1"/>
            <a:t>report</a:t>
          </a:r>
          <a:endParaRPr lang="en-GB" dirty="0"/>
        </a:p>
      </dgm:t>
    </dgm:pt>
    <dgm:pt modelId="{0AF6D151-551F-4A1A-A31B-68CFEED91A03}" type="parTrans" cxnId="{6F015A9C-906F-47E9-9437-BCEE9651D16A}">
      <dgm:prSet/>
      <dgm:spPr/>
      <dgm:t>
        <a:bodyPr/>
        <a:lstStyle/>
        <a:p>
          <a:endParaRPr lang="en-GB"/>
        </a:p>
      </dgm:t>
    </dgm:pt>
    <dgm:pt modelId="{571D9CD3-E25E-4F5B-96C7-40621CDDC123}" type="sibTrans" cxnId="{6F015A9C-906F-47E9-9437-BCEE9651D16A}">
      <dgm:prSet/>
      <dgm:spPr/>
      <dgm:t>
        <a:bodyPr/>
        <a:lstStyle/>
        <a:p>
          <a:endParaRPr lang="en-GB"/>
        </a:p>
      </dgm:t>
    </dgm:pt>
    <dgm:pt modelId="{6B590DC0-25B2-447D-9DBD-54FC12E4ADC4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dirty="0" err="1"/>
            <a:t>report</a:t>
          </a:r>
          <a:endParaRPr lang="en-GB" dirty="0"/>
        </a:p>
      </dgm:t>
    </dgm:pt>
    <dgm:pt modelId="{D0D91630-07E0-47CB-9BFF-49CC66500F05}" type="parTrans" cxnId="{50D43D40-691C-4EB9-B2A4-FC5F9A039EDB}">
      <dgm:prSet/>
      <dgm:spPr/>
      <dgm:t>
        <a:bodyPr/>
        <a:lstStyle/>
        <a:p>
          <a:endParaRPr lang="en-GB"/>
        </a:p>
      </dgm:t>
    </dgm:pt>
    <dgm:pt modelId="{A17A31C4-BD84-45EC-85B5-C48902ADA3CC}" type="sibTrans" cxnId="{50D43D40-691C-4EB9-B2A4-FC5F9A039EDB}">
      <dgm:prSet/>
      <dgm:spPr/>
      <dgm:t>
        <a:bodyPr/>
        <a:lstStyle/>
        <a:p>
          <a:endParaRPr lang="en-GB"/>
        </a:p>
      </dgm:t>
    </dgm:pt>
    <dgm:pt modelId="{895EB0D2-97C4-48C9-B0F5-F89E1BF6117C}" type="pres">
      <dgm:prSet presAssocID="{E211FF5B-C386-4F6A-B9AE-FF803EDC939C}" presName="Name0" presStyleCnt="0">
        <dgm:presLayoutVars>
          <dgm:dir/>
          <dgm:resizeHandles val="exact"/>
        </dgm:presLayoutVars>
      </dgm:prSet>
      <dgm:spPr/>
    </dgm:pt>
    <dgm:pt modelId="{6A7EB338-0943-4D10-989A-37F2A9CFCA2E}" type="pres">
      <dgm:prSet presAssocID="{7480C45E-4431-49B3-B35F-331F07CFA16C}" presName="node" presStyleLbl="node1" presStyleIdx="0" presStyleCnt="3" custScaleX="65022" custScaleY="52013" custLinFactNeighborX="-1795" custLinFactNeighborY="-1919">
        <dgm:presLayoutVars>
          <dgm:bulletEnabled val="1"/>
        </dgm:presLayoutVars>
      </dgm:prSet>
      <dgm:spPr/>
    </dgm:pt>
    <dgm:pt modelId="{ED5FF903-B1AE-4C1D-8193-241ACF3D9AB6}" type="pres">
      <dgm:prSet presAssocID="{0ED35E7E-FD7C-4000-9312-490D7F381AED}" presName="sibTrans" presStyleLbl="sibTrans2D1" presStyleIdx="0" presStyleCnt="2"/>
      <dgm:spPr/>
    </dgm:pt>
    <dgm:pt modelId="{E27DBB6E-E90A-4CAE-B90A-571B41085EAD}" type="pres">
      <dgm:prSet presAssocID="{0ED35E7E-FD7C-4000-9312-490D7F381AED}" presName="connectorText" presStyleLbl="sibTrans2D1" presStyleIdx="0" presStyleCnt="2"/>
      <dgm:spPr/>
    </dgm:pt>
    <dgm:pt modelId="{52698AE3-DD4B-4BC6-B7E4-DA85E061E353}" type="pres">
      <dgm:prSet presAssocID="{0109C70C-3949-4E3B-A739-BA70D5496A43}" presName="node" presStyleLbl="node1" presStyleIdx="1" presStyleCnt="3" custScaleX="86574" custScaleY="54635">
        <dgm:presLayoutVars>
          <dgm:bulletEnabled val="1"/>
        </dgm:presLayoutVars>
      </dgm:prSet>
      <dgm:spPr/>
    </dgm:pt>
    <dgm:pt modelId="{302FB12D-F0C1-4439-B6D0-3A38C5554564}" type="pres">
      <dgm:prSet presAssocID="{571D9CD3-E25E-4F5B-96C7-40621CDDC123}" presName="sibTrans" presStyleLbl="sibTrans2D1" presStyleIdx="1" presStyleCnt="2"/>
      <dgm:spPr/>
    </dgm:pt>
    <dgm:pt modelId="{93030C9A-1191-493D-ACE2-860C267D473E}" type="pres">
      <dgm:prSet presAssocID="{571D9CD3-E25E-4F5B-96C7-40621CDDC123}" presName="connectorText" presStyleLbl="sibTrans2D1" presStyleIdx="1" presStyleCnt="2"/>
      <dgm:spPr/>
    </dgm:pt>
    <dgm:pt modelId="{2F3A6ADA-965B-42DD-BD4C-A39E31BACBA0}" type="pres">
      <dgm:prSet presAssocID="{6B590DC0-25B2-447D-9DBD-54FC12E4ADC4}" presName="node" presStyleLbl="node1" presStyleIdx="2" presStyleCnt="3" custScaleX="77764" custScaleY="50422" custLinFactNeighborX="-2286" custLinFactNeighborY="-825">
        <dgm:presLayoutVars>
          <dgm:bulletEnabled val="1"/>
        </dgm:presLayoutVars>
      </dgm:prSet>
      <dgm:spPr/>
    </dgm:pt>
  </dgm:ptLst>
  <dgm:cxnLst>
    <dgm:cxn modelId="{D41F2F26-7C1C-4B6D-A63C-ACE2E592A6D7}" type="presOf" srcId="{571D9CD3-E25E-4F5B-96C7-40621CDDC123}" destId="{302FB12D-F0C1-4439-B6D0-3A38C5554564}" srcOrd="0" destOrd="0" presId="urn:microsoft.com/office/officeart/2005/8/layout/process1"/>
    <dgm:cxn modelId="{0145FF2B-888B-421C-9BC2-F987C7EB03D2}" type="presOf" srcId="{571D9CD3-E25E-4F5B-96C7-40621CDDC123}" destId="{93030C9A-1191-493D-ACE2-860C267D473E}" srcOrd="1" destOrd="0" presId="urn:microsoft.com/office/officeart/2005/8/layout/process1"/>
    <dgm:cxn modelId="{50D43D40-691C-4EB9-B2A4-FC5F9A039EDB}" srcId="{E211FF5B-C386-4F6A-B9AE-FF803EDC939C}" destId="{6B590DC0-25B2-447D-9DBD-54FC12E4ADC4}" srcOrd="2" destOrd="0" parTransId="{D0D91630-07E0-47CB-9BFF-49CC66500F05}" sibTransId="{A17A31C4-BD84-45EC-85B5-C48902ADA3CC}"/>
    <dgm:cxn modelId="{6F015A9C-906F-47E9-9437-BCEE9651D16A}" srcId="{E211FF5B-C386-4F6A-B9AE-FF803EDC939C}" destId="{0109C70C-3949-4E3B-A739-BA70D5496A43}" srcOrd="1" destOrd="0" parTransId="{0AF6D151-551F-4A1A-A31B-68CFEED91A03}" sibTransId="{571D9CD3-E25E-4F5B-96C7-40621CDDC123}"/>
    <dgm:cxn modelId="{C0FFD0AE-C02D-4F4C-BA21-134D6426D2F0}" type="presOf" srcId="{0ED35E7E-FD7C-4000-9312-490D7F381AED}" destId="{E27DBB6E-E90A-4CAE-B90A-571B41085EAD}" srcOrd="1" destOrd="0" presId="urn:microsoft.com/office/officeart/2005/8/layout/process1"/>
    <dgm:cxn modelId="{3F8662B9-C6C9-4054-B62F-5BF3BE8DCE50}" type="presOf" srcId="{7480C45E-4431-49B3-B35F-331F07CFA16C}" destId="{6A7EB338-0943-4D10-989A-37F2A9CFCA2E}" srcOrd="0" destOrd="0" presId="urn:microsoft.com/office/officeart/2005/8/layout/process1"/>
    <dgm:cxn modelId="{01E284BC-7F16-4C2F-928B-CF59EFB11BC2}" type="presOf" srcId="{0ED35E7E-FD7C-4000-9312-490D7F381AED}" destId="{ED5FF903-B1AE-4C1D-8193-241ACF3D9AB6}" srcOrd="0" destOrd="0" presId="urn:microsoft.com/office/officeart/2005/8/layout/process1"/>
    <dgm:cxn modelId="{BEB22EC3-D093-470D-9119-A86D3C514962}" type="presOf" srcId="{0109C70C-3949-4E3B-A739-BA70D5496A43}" destId="{52698AE3-DD4B-4BC6-B7E4-DA85E061E353}" srcOrd="0" destOrd="0" presId="urn:microsoft.com/office/officeart/2005/8/layout/process1"/>
    <dgm:cxn modelId="{7B1F93F2-7B88-41DD-BE90-8EF808A842FD}" type="presOf" srcId="{6B590DC0-25B2-447D-9DBD-54FC12E4ADC4}" destId="{2F3A6ADA-965B-42DD-BD4C-A39E31BACBA0}" srcOrd="0" destOrd="0" presId="urn:microsoft.com/office/officeart/2005/8/layout/process1"/>
    <dgm:cxn modelId="{954182F6-84FB-4744-BF9C-BBEDC1522B68}" type="presOf" srcId="{E211FF5B-C386-4F6A-B9AE-FF803EDC939C}" destId="{895EB0D2-97C4-48C9-B0F5-F89E1BF6117C}" srcOrd="0" destOrd="0" presId="urn:microsoft.com/office/officeart/2005/8/layout/process1"/>
    <dgm:cxn modelId="{729B65FF-FC5F-4C2D-B3E5-2E0318EA9D8C}" srcId="{E211FF5B-C386-4F6A-B9AE-FF803EDC939C}" destId="{7480C45E-4431-49B3-B35F-331F07CFA16C}" srcOrd="0" destOrd="0" parTransId="{7BA5F66D-CA28-4B28-996D-0649935E29F3}" sibTransId="{0ED35E7E-FD7C-4000-9312-490D7F381AED}"/>
    <dgm:cxn modelId="{290F244B-B7F9-4C12-A94B-A53467066212}" type="presParOf" srcId="{895EB0D2-97C4-48C9-B0F5-F89E1BF6117C}" destId="{6A7EB338-0943-4D10-989A-37F2A9CFCA2E}" srcOrd="0" destOrd="0" presId="urn:microsoft.com/office/officeart/2005/8/layout/process1"/>
    <dgm:cxn modelId="{F9558291-AA3B-4F6F-A4F7-F4EE30AD5B1F}" type="presParOf" srcId="{895EB0D2-97C4-48C9-B0F5-F89E1BF6117C}" destId="{ED5FF903-B1AE-4C1D-8193-241ACF3D9AB6}" srcOrd="1" destOrd="0" presId="urn:microsoft.com/office/officeart/2005/8/layout/process1"/>
    <dgm:cxn modelId="{AAD8F5A7-DF34-44D4-8F7E-E6C3F4FEB3DD}" type="presParOf" srcId="{ED5FF903-B1AE-4C1D-8193-241ACF3D9AB6}" destId="{E27DBB6E-E90A-4CAE-B90A-571B41085EAD}" srcOrd="0" destOrd="0" presId="urn:microsoft.com/office/officeart/2005/8/layout/process1"/>
    <dgm:cxn modelId="{0EAA3518-60C7-4DA7-B70F-57F7DA0314E8}" type="presParOf" srcId="{895EB0D2-97C4-48C9-B0F5-F89E1BF6117C}" destId="{52698AE3-DD4B-4BC6-B7E4-DA85E061E353}" srcOrd="2" destOrd="0" presId="urn:microsoft.com/office/officeart/2005/8/layout/process1"/>
    <dgm:cxn modelId="{3E134578-F85A-42E8-AA9A-9F3EEA328C3C}" type="presParOf" srcId="{895EB0D2-97C4-48C9-B0F5-F89E1BF6117C}" destId="{302FB12D-F0C1-4439-B6D0-3A38C5554564}" srcOrd="3" destOrd="0" presId="urn:microsoft.com/office/officeart/2005/8/layout/process1"/>
    <dgm:cxn modelId="{9F628DF9-B48E-494E-8771-729E6CF94865}" type="presParOf" srcId="{302FB12D-F0C1-4439-B6D0-3A38C5554564}" destId="{93030C9A-1191-493D-ACE2-860C267D473E}" srcOrd="0" destOrd="0" presId="urn:microsoft.com/office/officeart/2005/8/layout/process1"/>
    <dgm:cxn modelId="{A1A6FC8E-CEEE-4389-9946-D17C02F09C45}" type="presParOf" srcId="{895EB0D2-97C4-48C9-B0F5-F89E1BF6117C}" destId="{2F3A6ADA-965B-42DD-BD4C-A39E31BACBA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C0293-FE93-413F-9EBD-E463FE3E5728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13E1639-900F-4CF9-8101-ED584E8F3A0C}">
      <dgm:prSet custT="1"/>
      <dgm:spPr/>
      <dgm:t>
        <a:bodyPr/>
        <a:lstStyle/>
        <a:p>
          <a:r>
            <a:rPr lang="lv-LV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of </a:t>
          </a:r>
          <a:endParaRPr lang="lv-LV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Part-time assignment with a </a:t>
          </a:r>
          <a:r>
            <a:rPr lang="en-US" sz="32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flexible number of hours </a:t>
          </a:r>
          <a:endParaRPr lang="lv-LV" sz="3200" b="1" dirty="0">
            <a:solidFill>
              <a:schemeClr val="accent3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worked on the project per month.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gm:t>
    </dgm:pt>
    <dgm:pt modelId="{B5902414-2903-4BFF-B2DF-D89D33A0DB4F}" type="parTrans" cxnId="{444CF7C6-13C5-4BEE-82D8-DF0EDA3CBAB1}">
      <dgm:prSet/>
      <dgm:spPr/>
      <dgm:t>
        <a:bodyPr/>
        <a:lstStyle/>
        <a:p>
          <a:endParaRPr lang="lv-LV"/>
        </a:p>
      </dgm:t>
    </dgm:pt>
    <dgm:pt modelId="{43356E2B-05AB-4331-B0C9-79251D948C58}" type="sibTrans" cxnId="{444CF7C6-13C5-4BEE-82D8-DF0EDA3CBAB1}">
      <dgm:prSet/>
      <dgm:spPr/>
      <dgm:t>
        <a:bodyPr/>
        <a:lstStyle/>
        <a:p>
          <a:endParaRPr lang="lv-LV"/>
        </a:p>
      </dgm:t>
    </dgm:pt>
    <dgm:pt modelId="{986A3C93-AE5E-4EB8-BF43-4DA5E9BD3CDB}" type="pres">
      <dgm:prSet presAssocID="{707C0293-FE93-413F-9EBD-E463FE3E57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1471CA-1EAD-49D6-AFEB-8B5197845835}" type="pres">
      <dgm:prSet presAssocID="{913E1639-900F-4CF9-8101-ED584E8F3A0C}" presName="vertOne" presStyleCnt="0"/>
      <dgm:spPr/>
    </dgm:pt>
    <dgm:pt modelId="{B2627B62-A853-4404-9C68-7494E17751F9}" type="pres">
      <dgm:prSet presAssocID="{913E1639-900F-4CF9-8101-ED584E8F3A0C}" presName="txOne" presStyleLbl="node0" presStyleIdx="0" presStyleCnt="1" custLinFactNeighborX="-1509" custLinFactNeighborY="-6114">
        <dgm:presLayoutVars>
          <dgm:chPref val="3"/>
        </dgm:presLayoutVars>
      </dgm:prSet>
      <dgm:spPr/>
    </dgm:pt>
    <dgm:pt modelId="{4C27ED4F-B290-4A54-90EF-BC6A30ECAFC5}" type="pres">
      <dgm:prSet presAssocID="{913E1639-900F-4CF9-8101-ED584E8F3A0C}" presName="horzOne" presStyleCnt="0"/>
      <dgm:spPr/>
    </dgm:pt>
  </dgm:ptLst>
  <dgm:cxnLst>
    <dgm:cxn modelId="{CCD42F63-A46F-419B-A8CF-2519D3FCE044}" type="presOf" srcId="{707C0293-FE93-413F-9EBD-E463FE3E5728}" destId="{986A3C93-AE5E-4EB8-BF43-4DA5E9BD3CDB}" srcOrd="0" destOrd="0" presId="urn:microsoft.com/office/officeart/2005/8/layout/architecture"/>
    <dgm:cxn modelId="{8C743A87-7724-4AA1-ADCC-C41805AED283}" type="presOf" srcId="{913E1639-900F-4CF9-8101-ED584E8F3A0C}" destId="{B2627B62-A853-4404-9C68-7494E17751F9}" srcOrd="0" destOrd="0" presId="urn:microsoft.com/office/officeart/2005/8/layout/architecture"/>
    <dgm:cxn modelId="{444CF7C6-13C5-4BEE-82D8-DF0EDA3CBAB1}" srcId="{707C0293-FE93-413F-9EBD-E463FE3E5728}" destId="{913E1639-900F-4CF9-8101-ED584E8F3A0C}" srcOrd="0" destOrd="0" parTransId="{B5902414-2903-4BFF-B2DF-D89D33A0DB4F}" sibTransId="{43356E2B-05AB-4331-B0C9-79251D948C58}"/>
    <dgm:cxn modelId="{85C19ECD-7B00-4FF7-A40A-859B3761EB23}" type="presParOf" srcId="{986A3C93-AE5E-4EB8-BF43-4DA5E9BD3CDB}" destId="{E41471CA-1EAD-49D6-AFEB-8B5197845835}" srcOrd="0" destOrd="0" presId="urn:microsoft.com/office/officeart/2005/8/layout/architecture"/>
    <dgm:cxn modelId="{4F23FC30-29F8-4A68-A92E-9B0087ED2057}" type="presParOf" srcId="{E41471CA-1EAD-49D6-AFEB-8B5197845835}" destId="{B2627B62-A853-4404-9C68-7494E17751F9}" srcOrd="0" destOrd="0" presId="urn:microsoft.com/office/officeart/2005/8/layout/architecture"/>
    <dgm:cxn modelId="{083D1243-5D30-4A23-A9D7-5652FB6BB439}" type="presParOf" srcId="{E41471CA-1EAD-49D6-AFEB-8B5197845835}" destId="{4C27ED4F-B290-4A54-90EF-BC6A30ECAFC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B522A-E271-42EE-BD0A-A906D64B86E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D364038A-C3BD-4070-942D-EE146B8DE163}">
      <dgm:prSet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Costs related to BL </a:t>
          </a:r>
          <a:r>
            <a:rPr lang="lv-LV" sz="3600" b="1" dirty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Office and administration costs</a:t>
          </a:r>
          <a:r>
            <a:rPr lang="lv-LV" sz="3600" b="1" dirty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flat rate reported under BL </a:t>
          </a:r>
          <a:r>
            <a:rPr lang="lv-LV" sz="3600" b="1" dirty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External expertise</a:t>
          </a:r>
          <a:r>
            <a:rPr lang="lv-LV" sz="3600" b="1" dirty="0"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gm:t>
    </dgm:pt>
    <dgm:pt modelId="{34CE32CE-9882-45E6-A7F1-F459D4C3FEAC}" type="parTrans" cxnId="{8B3A9333-F40E-42F6-B9F1-DEE27F8B2FE5}">
      <dgm:prSet/>
      <dgm:spPr/>
      <dgm:t>
        <a:bodyPr/>
        <a:lstStyle/>
        <a:p>
          <a:endParaRPr lang="lv-LV"/>
        </a:p>
      </dgm:t>
    </dgm:pt>
    <dgm:pt modelId="{2C68C832-D6FE-45E7-ADE5-6B45DAD16722}" type="sibTrans" cxnId="{8B3A9333-F40E-42F6-B9F1-DEE27F8B2FE5}">
      <dgm:prSet/>
      <dgm:spPr/>
      <dgm:t>
        <a:bodyPr/>
        <a:lstStyle/>
        <a:p>
          <a:endParaRPr lang="lv-LV"/>
        </a:p>
      </dgm:t>
    </dgm:pt>
    <dgm:pt modelId="{FFF6A7EB-B7AE-4ABE-85C8-3A47467DD466}">
      <dgm:prSet custT="1"/>
      <dgm:spPr/>
      <dgm:t>
        <a:bodyPr/>
        <a:lstStyle/>
        <a:p>
          <a:r>
            <a:rPr lang="en-GB" sz="3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Foreseeing  purchase  of equipment  and  software development service  as one cost position under BL6</a:t>
          </a:r>
        </a:p>
      </dgm:t>
    </dgm:pt>
    <dgm:pt modelId="{652F4148-FFD1-410C-8BE9-E592C91C2F75}" type="parTrans" cxnId="{4A4549F2-8492-4C17-B5DB-A85AFB6F7D8E}">
      <dgm:prSet/>
      <dgm:spPr/>
      <dgm:t>
        <a:bodyPr/>
        <a:lstStyle/>
        <a:p>
          <a:endParaRPr lang="lv-LV"/>
        </a:p>
      </dgm:t>
    </dgm:pt>
    <dgm:pt modelId="{B6FCFC02-52F1-4617-8E4C-E773286BA59A}" type="sibTrans" cxnId="{4A4549F2-8492-4C17-B5DB-A85AFB6F7D8E}">
      <dgm:prSet/>
      <dgm:spPr/>
      <dgm:t>
        <a:bodyPr/>
        <a:lstStyle/>
        <a:p>
          <a:endParaRPr lang="lv-LV"/>
        </a:p>
      </dgm:t>
    </dgm:pt>
    <dgm:pt modelId="{270E37DF-43F5-4D57-891D-74BAA83CDFDB}" type="pres">
      <dgm:prSet presAssocID="{9FCB522A-E271-42EE-BD0A-A906D64B8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053D81-0209-4F49-974F-7AD646162D58}" type="pres">
      <dgm:prSet presAssocID="{FFF6A7EB-B7AE-4ABE-85C8-3A47467DD466}" presName="vertOne" presStyleCnt="0"/>
      <dgm:spPr/>
    </dgm:pt>
    <dgm:pt modelId="{D5B3213F-A1B4-42BF-AC14-5B180AAA1A2B}" type="pres">
      <dgm:prSet presAssocID="{FFF6A7EB-B7AE-4ABE-85C8-3A47467DD466}" presName="txOne" presStyleLbl="node0" presStyleIdx="0" presStyleCnt="2" custLinFactNeighborX="-75" custLinFactNeighborY="690">
        <dgm:presLayoutVars>
          <dgm:chPref val="3"/>
        </dgm:presLayoutVars>
      </dgm:prSet>
      <dgm:spPr/>
    </dgm:pt>
    <dgm:pt modelId="{76BCC73E-3E19-425D-95D6-5D95D64B317C}" type="pres">
      <dgm:prSet presAssocID="{FFF6A7EB-B7AE-4ABE-85C8-3A47467DD466}" presName="horzOne" presStyleCnt="0"/>
      <dgm:spPr/>
    </dgm:pt>
    <dgm:pt modelId="{E3BDD986-95EF-4098-B5D5-5E2676E3F020}" type="pres">
      <dgm:prSet presAssocID="{B6FCFC02-52F1-4617-8E4C-E773286BA59A}" presName="sibSpaceOne" presStyleCnt="0"/>
      <dgm:spPr/>
    </dgm:pt>
    <dgm:pt modelId="{1EEC6A43-B9CF-4BCF-BE63-EEBDAB41F059}" type="pres">
      <dgm:prSet presAssocID="{D364038A-C3BD-4070-942D-EE146B8DE163}" presName="vertOne" presStyleCnt="0"/>
      <dgm:spPr/>
    </dgm:pt>
    <dgm:pt modelId="{53573DFC-9235-46F7-84EB-287D1E3594EE}" type="pres">
      <dgm:prSet presAssocID="{D364038A-C3BD-4070-942D-EE146B8DE163}" presName="txOne" presStyleLbl="node0" presStyleIdx="1" presStyleCnt="2" custLinFactNeighborX="-3267" custLinFactNeighborY="-29175">
        <dgm:presLayoutVars>
          <dgm:chPref val="3"/>
        </dgm:presLayoutVars>
      </dgm:prSet>
      <dgm:spPr/>
    </dgm:pt>
    <dgm:pt modelId="{A6D377A4-EC95-4645-B0A9-8F5B1510F8C4}" type="pres">
      <dgm:prSet presAssocID="{D364038A-C3BD-4070-942D-EE146B8DE163}" presName="horzOne" presStyleCnt="0"/>
      <dgm:spPr/>
    </dgm:pt>
  </dgm:ptLst>
  <dgm:cxnLst>
    <dgm:cxn modelId="{042FF405-AAE5-48A9-8363-1A1370885E1B}" type="presOf" srcId="{9FCB522A-E271-42EE-BD0A-A906D64B86E5}" destId="{270E37DF-43F5-4D57-891D-74BAA83CDFDB}" srcOrd="0" destOrd="0" presId="urn:microsoft.com/office/officeart/2005/8/layout/hierarchy4"/>
    <dgm:cxn modelId="{8B3A9333-F40E-42F6-B9F1-DEE27F8B2FE5}" srcId="{9FCB522A-E271-42EE-BD0A-A906D64B86E5}" destId="{D364038A-C3BD-4070-942D-EE146B8DE163}" srcOrd="1" destOrd="0" parTransId="{34CE32CE-9882-45E6-A7F1-F459D4C3FEAC}" sibTransId="{2C68C832-D6FE-45E7-ADE5-6B45DAD16722}"/>
    <dgm:cxn modelId="{4271925E-0ADA-4466-ADD9-A9AF506B2890}" type="presOf" srcId="{FFF6A7EB-B7AE-4ABE-85C8-3A47467DD466}" destId="{D5B3213F-A1B4-42BF-AC14-5B180AAA1A2B}" srcOrd="0" destOrd="0" presId="urn:microsoft.com/office/officeart/2005/8/layout/hierarchy4"/>
    <dgm:cxn modelId="{4D53D984-F6C7-4EE4-80C3-5A70A11FBC6E}" type="presOf" srcId="{D364038A-C3BD-4070-942D-EE146B8DE163}" destId="{53573DFC-9235-46F7-84EB-287D1E3594EE}" srcOrd="0" destOrd="0" presId="urn:microsoft.com/office/officeart/2005/8/layout/hierarchy4"/>
    <dgm:cxn modelId="{4A4549F2-8492-4C17-B5DB-A85AFB6F7D8E}" srcId="{9FCB522A-E271-42EE-BD0A-A906D64B86E5}" destId="{FFF6A7EB-B7AE-4ABE-85C8-3A47467DD466}" srcOrd="0" destOrd="0" parTransId="{652F4148-FFD1-410C-8BE9-E592C91C2F75}" sibTransId="{B6FCFC02-52F1-4617-8E4C-E773286BA59A}"/>
    <dgm:cxn modelId="{FBF72DE5-3CAA-46F5-AD17-35C1D04CF652}" type="presParOf" srcId="{270E37DF-43F5-4D57-891D-74BAA83CDFDB}" destId="{0A053D81-0209-4F49-974F-7AD646162D58}" srcOrd="0" destOrd="0" presId="urn:microsoft.com/office/officeart/2005/8/layout/hierarchy4"/>
    <dgm:cxn modelId="{5D460CEF-2FB7-41A8-8827-6BE5208CDB1C}" type="presParOf" srcId="{0A053D81-0209-4F49-974F-7AD646162D58}" destId="{D5B3213F-A1B4-42BF-AC14-5B180AAA1A2B}" srcOrd="0" destOrd="0" presId="urn:microsoft.com/office/officeart/2005/8/layout/hierarchy4"/>
    <dgm:cxn modelId="{DC61D133-704B-4C7E-8BA7-47BC88BA5B03}" type="presParOf" srcId="{0A053D81-0209-4F49-974F-7AD646162D58}" destId="{76BCC73E-3E19-425D-95D6-5D95D64B317C}" srcOrd="1" destOrd="0" presId="urn:microsoft.com/office/officeart/2005/8/layout/hierarchy4"/>
    <dgm:cxn modelId="{0302D008-F48F-4CCC-B906-EDED7290E35A}" type="presParOf" srcId="{270E37DF-43F5-4D57-891D-74BAA83CDFDB}" destId="{E3BDD986-95EF-4098-B5D5-5E2676E3F020}" srcOrd="1" destOrd="0" presId="urn:microsoft.com/office/officeart/2005/8/layout/hierarchy4"/>
    <dgm:cxn modelId="{163B29F7-4BA7-4273-B564-0EBD89DDC481}" type="presParOf" srcId="{270E37DF-43F5-4D57-891D-74BAA83CDFDB}" destId="{1EEC6A43-B9CF-4BCF-BE63-EEBDAB41F059}" srcOrd="2" destOrd="0" presId="urn:microsoft.com/office/officeart/2005/8/layout/hierarchy4"/>
    <dgm:cxn modelId="{FB0AE488-CEFD-4D27-80B0-2483CA1BEA5E}" type="presParOf" srcId="{1EEC6A43-B9CF-4BCF-BE63-EEBDAB41F059}" destId="{53573DFC-9235-46F7-84EB-287D1E3594EE}" srcOrd="0" destOrd="0" presId="urn:microsoft.com/office/officeart/2005/8/layout/hierarchy4"/>
    <dgm:cxn modelId="{E676AB77-D247-4D77-858B-297560ECF26A}" type="presParOf" srcId="{1EEC6A43-B9CF-4BCF-BE63-EEBDAB41F059}" destId="{A6D377A4-EC95-4645-B0A9-8F5B1510F8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CB522A-E271-42EE-BD0A-A906D64B86E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F30B461-2FF6-461A-A74C-0F52A5CCF35A}">
      <dgm:prSet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Rent of transportation reported in BL «T</a:t>
          </a:r>
          <a:r>
            <a:rPr lang="lv-LV" sz="3600" b="1" dirty="0">
              <a:latin typeface="Arial" panose="020B0604020202020204" pitchFamily="34" charset="0"/>
              <a:cs typeface="Arial" panose="020B0604020202020204" pitchFamily="34" charset="0"/>
            </a:rPr>
            <a:t>&amp;A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» instead of BL «External expertise»</a:t>
          </a:r>
          <a:endParaRPr lang="lv-LV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8F8D98-A597-4026-AABA-534265F275D2}" type="parTrans" cxnId="{F27D7F66-C117-45BC-9C48-18E297B70AC5}">
      <dgm:prSet/>
      <dgm:spPr/>
      <dgm:t>
        <a:bodyPr/>
        <a:lstStyle/>
        <a:p>
          <a:endParaRPr lang="lv-LV"/>
        </a:p>
      </dgm:t>
    </dgm:pt>
    <dgm:pt modelId="{399157AB-1B0D-457A-8012-168D947CFBC4}" type="sibTrans" cxnId="{F27D7F66-C117-45BC-9C48-18E297B70AC5}">
      <dgm:prSet/>
      <dgm:spPr/>
      <dgm:t>
        <a:bodyPr/>
        <a:lstStyle/>
        <a:p>
          <a:endParaRPr lang="lv-LV"/>
        </a:p>
      </dgm:t>
    </dgm:pt>
    <dgm:pt modelId="{8B82916D-95B7-4ABC-A24F-2619CE5E2100}">
      <dgm:prSet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Reporting </a:t>
          </a:r>
          <a:r>
            <a:rPr lang="lv-LV" sz="3600" b="1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travel costs related to one event  in different periods</a:t>
          </a:r>
          <a:endParaRPr lang="lv-LV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693A1-581E-4730-95E6-45BD3E8DD2C4}" type="parTrans" cxnId="{8E9D81A3-7E56-4A31-8FEE-13CDB037AB02}">
      <dgm:prSet/>
      <dgm:spPr/>
      <dgm:t>
        <a:bodyPr/>
        <a:lstStyle/>
        <a:p>
          <a:endParaRPr lang="lv-LV"/>
        </a:p>
      </dgm:t>
    </dgm:pt>
    <dgm:pt modelId="{AB944187-907B-494E-ABA6-B2C5747DD688}" type="sibTrans" cxnId="{8E9D81A3-7E56-4A31-8FEE-13CDB037AB02}">
      <dgm:prSet/>
      <dgm:spPr/>
      <dgm:t>
        <a:bodyPr/>
        <a:lstStyle/>
        <a:p>
          <a:endParaRPr lang="lv-LV"/>
        </a:p>
      </dgm:t>
    </dgm:pt>
    <dgm:pt modelId="{270E37DF-43F5-4D57-891D-74BAA83CDFDB}" type="pres">
      <dgm:prSet presAssocID="{9FCB522A-E271-42EE-BD0A-A906D64B8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EEFB53-EC6E-4C1E-B4A7-ABF57149366F}" type="pres">
      <dgm:prSet presAssocID="{8B82916D-95B7-4ABC-A24F-2619CE5E2100}" presName="vertOne" presStyleCnt="0"/>
      <dgm:spPr/>
    </dgm:pt>
    <dgm:pt modelId="{FFF8F978-1C39-4D31-A49C-618792C77AEB}" type="pres">
      <dgm:prSet presAssocID="{8B82916D-95B7-4ABC-A24F-2619CE5E2100}" presName="txOne" presStyleLbl="node0" presStyleIdx="0" presStyleCnt="2" custLinFactNeighborX="654" custLinFactNeighborY="-983">
        <dgm:presLayoutVars>
          <dgm:chPref val="3"/>
        </dgm:presLayoutVars>
      </dgm:prSet>
      <dgm:spPr/>
    </dgm:pt>
    <dgm:pt modelId="{29F6113C-65EC-41CB-A54D-FEF15E95B8D2}" type="pres">
      <dgm:prSet presAssocID="{8B82916D-95B7-4ABC-A24F-2619CE5E2100}" presName="horzOne" presStyleCnt="0"/>
      <dgm:spPr/>
    </dgm:pt>
    <dgm:pt modelId="{57FC4FCC-2C21-4A5C-A104-D61771634D71}" type="pres">
      <dgm:prSet presAssocID="{AB944187-907B-494E-ABA6-B2C5747DD688}" presName="sibSpaceOne" presStyleCnt="0"/>
      <dgm:spPr/>
    </dgm:pt>
    <dgm:pt modelId="{456A9FD6-8EFD-49FB-A7DA-FECF7955D3F1}" type="pres">
      <dgm:prSet presAssocID="{EF30B461-2FF6-461A-A74C-0F52A5CCF35A}" presName="vertOne" presStyleCnt="0"/>
      <dgm:spPr/>
    </dgm:pt>
    <dgm:pt modelId="{23EB4D68-0BBE-4DFB-8752-88547E36626A}" type="pres">
      <dgm:prSet presAssocID="{EF30B461-2FF6-461A-A74C-0F52A5CCF35A}" presName="txOne" presStyleLbl="node0" presStyleIdx="1" presStyleCnt="2" custLinFactNeighborX="4091" custLinFactNeighborY="42">
        <dgm:presLayoutVars>
          <dgm:chPref val="3"/>
        </dgm:presLayoutVars>
      </dgm:prSet>
      <dgm:spPr/>
    </dgm:pt>
    <dgm:pt modelId="{2E4A09DE-8B47-418D-BF6C-A079B303A7B1}" type="pres">
      <dgm:prSet presAssocID="{EF30B461-2FF6-461A-A74C-0F52A5CCF35A}" presName="horzOne" presStyleCnt="0"/>
      <dgm:spPr/>
    </dgm:pt>
  </dgm:ptLst>
  <dgm:cxnLst>
    <dgm:cxn modelId="{042FF405-AAE5-48A9-8363-1A1370885E1B}" type="presOf" srcId="{9FCB522A-E271-42EE-BD0A-A906D64B86E5}" destId="{270E37DF-43F5-4D57-891D-74BAA83CDFDB}" srcOrd="0" destOrd="0" presId="urn:microsoft.com/office/officeart/2005/8/layout/hierarchy4"/>
    <dgm:cxn modelId="{890FBC5B-058D-4C03-803D-E0AE39741F1E}" type="presOf" srcId="{8B82916D-95B7-4ABC-A24F-2619CE5E2100}" destId="{FFF8F978-1C39-4D31-A49C-618792C77AEB}" srcOrd="0" destOrd="0" presId="urn:microsoft.com/office/officeart/2005/8/layout/hierarchy4"/>
    <dgm:cxn modelId="{F27D7F66-C117-45BC-9C48-18E297B70AC5}" srcId="{9FCB522A-E271-42EE-BD0A-A906D64B86E5}" destId="{EF30B461-2FF6-461A-A74C-0F52A5CCF35A}" srcOrd="1" destOrd="0" parTransId="{158F8D98-A597-4026-AABA-534265F275D2}" sibTransId="{399157AB-1B0D-457A-8012-168D947CFBC4}"/>
    <dgm:cxn modelId="{8E9D81A3-7E56-4A31-8FEE-13CDB037AB02}" srcId="{9FCB522A-E271-42EE-BD0A-A906D64B86E5}" destId="{8B82916D-95B7-4ABC-A24F-2619CE5E2100}" srcOrd="0" destOrd="0" parTransId="{1E1693A1-581E-4730-95E6-45BD3E8DD2C4}" sibTransId="{AB944187-907B-494E-ABA6-B2C5747DD688}"/>
    <dgm:cxn modelId="{4989D4D4-5255-4578-9932-8E1F9DB065AE}" type="presOf" srcId="{EF30B461-2FF6-461A-A74C-0F52A5CCF35A}" destId="{23EB4D68-0BBE-4DFB-8752-88547E36626A}" srcOrd="0" destOrd="0" presId="urn:microsoft.com/office/officeart/2005/8/layout/hierarchy4"/>
    <dgm:cxn modelId="{7803AEC7-E89A-41D3-B732-4AD4919CDF05}" type="presParOf" srcId="{270E37DF-43F5-4D57-891D-74BAA83CDFDB}" destId="{3EEEFB53-EC6E-4C1E-B4A7-ABF57149366F}" srcOrd="0" destOrd="0" presId="urn:microsoft.com/office/officeart/2005/8/layout/hierarchy4"/>
    <dgm:cxn modelId="{54A781D3-27D6-476D-A46A-B2B5DBB82706}" type="presParOf" srcId="{3EEEFB53-EC6E-4C1E-B4A7-ABF57149366F}" destId="{FFF8F978-1C39-4D31-A49C-618792C77AEB}" srcOrd="0" destOrd="0" presId="urn:microsoft.com/office/officeart/2005/8/layout/hierarchy4"/>
    <dgm:cxn modelId="{21141679-31A2-4B12-8330-7F5303422EEE}" type="presParOf" srcId="{3EEEFB53-EC6E-4C1E-B4A7-ABF57149366F}" destId="{29F6113C-65EC-41CB-A54D-FEF15E95B8D2}" srcOrd="1" destOrd="0" presId="urn:microsoft.com/office/officeart/2005/8/layout/hierarchy4"/>
    <dgm:cxn modelId="{97F75B1C-B607-4640-BD30-796942E0C6F8}" type="presParOf" srcId="{270E37DF-43F5-4D57-891D-74BAA83CDFDB}" destId="{57FC4FCC-2C21-4A5C-A104-D61771634D71}" srcOrd="1" destOrd="0" presId="urn:microsoft.com/office/officeart/2005/8/layout/hierarchy4"/>
    <dgm:cxn modelId="{0EB82744-BDFF-43E7-8740-F646A50BC52D}" type="presParOf" srcId="{270E37DF-43F5-4D57-891D-74BAA83CDFDB}" destId="{456A9FD6-8EFD-49FB-A7DA-FECF7955D3F1}" srcOrd="2" destOrd="0" presId="urn:microsoft.com/office/officeart/2005/8/layout/hierarchy4"/>
    <dgm:cxn modelId="{6A09BB72-18DF-4B9D-B7CA-647B0F60BCE9}" type="presParOf" srcId="{456A9FD6-8EFD-49FB-A7DA-FECF7955D3F1}" destId="{23EB4D68-0BBE-4DFB-8752-88547E36626A}" srcOrd="0" destOrd="0" presId="urn:microsoft.com/office/officeart/2005/8/layout/hierarchy4"/>
    <dgm:cxn modelId="{63AF471E-A6E4-4CCC-9076-63B1C8649D92}" type="presParOf" srcId="{456A9FD6-8EFD-49FB-A7DA-FECF7955D3F1}" destId="{2E4A09DE-8B47-418D-BF6C-A079B303A7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7C0293-FE93-413F-9EBD-E463FE3E5728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5631764-6744-436E-97DC-A5BCCAA4B2B9}">
      <dgm:prSet custT="1"/>
      <dgm:spPr/>
      <dgm:t>
        <a:bodyPr/>
        <a:lstStyle/>
        <a:p>
          <a:r>
            <a:rPr lang="en-GB" sz="3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Purchase of items and services which are </a:t>
          </a:r>
          <a:r>
            <a:rPr lang="en-GB" sz="3600" b="1" noProof="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different that stated in AF or in attached specification</a:t>
          </a:r>
        </a:p>
      </dgm:t>
    </dgm:pt>
    <dgm:pt modelId="{3E64FF29-3BFA-4D8E-8C7F-694B1E664FEE}" type="parTrans" cxnId="{3D9E365F-9FF2-4EC7-B6A6-BCBAB1D98792}">
      <dgm:prSet/>
      <dgm:spPr/>
      <dgm:t>
        <a:bodyPr/>
        <a:lstStyle/>
        <a:p>
          <a:endParaRPr lang="lv-LV"/>
        </a:p>
      </dgm:t>
    </dgm:pt>
    <dgm:pt modelId="{8D829800-753C-4370-90E6-3EB5103DC1AD}" type="sibTrans" cxnId="{3D9E365F-9FF2-4EC7-B6A6-BCBAB1D98792}">
      <dgm:prSet/>
      <dgm:spPr/>
      <dgm:t>
        <a:bodyPr/>
        <a:lstStyle/>
        <a:p>
          <a:endParaRPr lang="lv-LV"/>
        </a:p>
      </dgm:t>
    </dgm:pt>
    <dgm:pt modelId="{986A3C93-AE5E-4EB8-BF43-4DA5E9BD3CDB}" type="pres">
      <dgm:prSet presAssocID="{707C0293-FE93-413F-9EBD-E463FE3E57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D59C43-D9CB-4432-B7AE-D13A16CD3F4E}" type="pres">
      <dgm:prSet presAssocID="{85631764-6744-436E-97DC-A5BCCAA4B2B9}" presName="vertOne" presStyleCnt="0"/>
      <dgm:spPr/>
    </dgm:pt>
    <dgm:pt modelId="{CA2E5558-C26F-4AFE-9E79-67A5CC19794E}" type="pres">
      <dgm:prSet presAssocID="{85631764-6744-436E-97DC-A5BCCAA4B2B9}" presName="txOne" presStyleLbl="node0" presStyleIdx="0" presStyleCnt="1" custLinFactNeighborX="-3130" custLinFactNeighborY="-1428">
        <dgm:presLayoutVars>
          <dgm:chPref val="3"/>
        </dgm:presLayoutVars>
      </dgm:prSet>
      <dgm:spPr/>
    </dgm:pt>
    <dgm:pt modelId="{EF5FFA3F-42CB-4321-A76B-C90D3293546F}" type="pres">
      <dgm:prSet presAssocID="{85631764-6744-436E-97DC-A5BCCAA4B2B9}" presName="horzOne" presStyleCnt="0"/>
      <dgm:spPr/>
    </dgm:pt>
  </dgm:ptLst>
  <dgm:cxnLst>
    <dgm:cxn modelId="{6D85B105-4AD8-48CA-9A87-2A907CEE1DD1}" type="presOf" srcId="{85631764-6744-436E-97DC-A5BCCAA4B2B9}" destId="{CA2E5558-C26F-4AFE-9E79-67A5CC19794E}" srcOrd="0" destOrd="0" presId="urn:microsoft.com/office/officeart/2005/8/layout/architecture"/>
    <dgm:cxn modelId="{3D9E365F-9FF2-4EC7-B6A6-BCBAB1D98792}" srcId="{707C0293-FE93-413F-9EBD-E463FE3E5728}" destId="{85631764-6744-436E-97DC-A5BCCAA4B2B9}" srcOrd="0" destOrd="0" parTransId="{3E64FF29-3BFA-4D8E-8C7F-694B1E664FEE}" sibTransId="{8D829800-753C-4370-90E6-3EB5103DC1AD}"/>
    <dgm:cxn modelId="{CCD42F63-A46F-419B-A8CF-2519D3FCE044}" type="presOf" srcId="{707C0293-FE93-413F-9EBD-E463FE3E5728}" destId="{986A3C93-AE5E-4EB8-BF43-4DA5E9BD3CDB}" srcOrd="0" destOrd="0" presId="urn:microsoft.com/office/officeart/2005/8/layout/architecture"/>
    <dgm:cxn modelId="{CDF1CE5B-8F43-4965-88E2-EEC6B5AE2A6E}" type="presParOf" srcId="{986A3C93-AE5E-4EB8-BF43-4DA5E9BD3CDB}" destId="{B2D59C43-D9CB-4432-B7AE-D13A16CD3F4E}" srcOrd="0" destOrd="0" presId="urn:microsoft.com/office/officeart/2005/8/layout/architecture"/>
    <dgm:cxn modelId="{692921B2-D247-436A-BAF6-B0A1EF987367}" type="presParOf" srcId="{B2D59C43-D9CB-4432-B7AE-D13A16CD3F4E}" destId="{CA2E5558-C26F-4AFE-9E79-67A5CC19794E}" srcOrd="0" destOrd="0" presId="urn:microsoft.com/office/officeart/2005/8/layout/architecture"/>
    <dgm:cxn modelId="{65F5BC45-F708-4416-8684-C1184FC775B7}" type="presParOf" srcId="{B2D59C43-D9CB-4432-B7AE-D13A16CD3F4E}" destId="{EF5FFA3F-42CB-4321-A76B-C90D3293546F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7C0293-FE93-413F-9EBD-E463FE3E5728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14F09165-F598-40C0-9A3A-1352807972FF}">
      <dgm:prSet custT="1"/>
      <dgm:spPr/>
      <dgm:t>
        <a:bodyPr/>
        <a:lstStyle/>
        <a:p>
          <a:r>
            <a:rPr lang="en-GB" sz="3600" b="1" noProof="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Incorrect choice of Budget lines </a:t>
          </a:r>
          <a:endParaRPr lang="lv-LV" sz="3600" b="1" noProof="0" dirty="0">
            <a:solidFill>
              <a:schemeClr val="accent3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3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(costs are planned  under BL4 but are reported under BL3)</a:t>
          </a:r>
        </a:p>
      </dgm:t>
    </dgm:pt>
    <dgm:pt modelId="{108C78F6-7A45-4639-B0CD-E909E1D9FB69}" type="parTrans" cxnId="{D5E2DDDD-5860-42D9-87EC-D6399D83492D}">
      <dgm:prSet/>
      <dgm:spPr/>
      <dgm:t>
        <a:bodyPr/>
        <a:lstStyle/>
        <a:p>
          <a:endParaRPr lang="lv-LV"/>
        </a:p>
      </dgm:t>
    </dgm:pt>
    <dgm:pt modelId="{2BC6BD8C-8332-4BA2-AF51-E89321AFC006}" type="sibTrans" cxnId="{D5E2DDDD-5860-42D9-87EC-D6399D83492D}">
      <dgm:prSet/>
      <dgm:spPr/>
      <dgm:t>
        <a:bodyPr/>
        <a:lstStyle/>
        <a:p>
          <a:endParaRPr lang="lv-LV"/>
        </a:p>
      </dgm:t>
    </dgm:pt>
    <dgm:pt modelId="{986A3C93-AE5E-4EB8-BF43-4DA5E9BD3CDB}" type="pres">
      <dgm:prSet presAssocID="{707C0293-FE93-413F-9EBD-E463FE3E57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C5C7FA-AC84-4678-8ADF-46E61F5DEF43}" type="pres">
      <dgm:prSet presAssocID="{14F09165-F598-40C0-9A3A-1352807972FF}" presName="vertOne" presStyleCnt="0"/>
      <dgm:spPr/>
    </dgm:pt>
    <dgm:pt modelId="{AB5AF47F-F6BA-4E1C-906C-E6A5D049D6F6}" type="pres">
      <dgm:prSet presAssocID="{14F09165-F598-40C0-9A3A-1352807972FF}" presName="txOne" presStyleLbl="node0" presStyleIdx="0" presStyleCnt="1" custLinFactNeighborX="1004" custLinFactNeighborY="-1354">
        <dgm:presLayoutVars>
          <dgm:chPref val="3"/>
        </dgm:presLayoutVars>
      </dgm:prSet>
      <dgm:spPr/>
    </dgm:pt>
    <dgm:pt modelId="{41C63568-A3EF-4F71-854E-6F4053C8BF82}" type="pres">
      <dgm:prSet presAssocID="{14F09165-F598-40C0-9A3A-1352807972FF}" presName="horzOne" presStyleCnt="0"/>
      <dgm:spPr/>
    </dgm:pt>
  </dgm:ptLst>
  <dgm:cxnLst>
    <dgm:cxn modelId="{CCD42F63-A46F-419B-A8CF-2519D3FCE044}" type="presOf" srcId="{707C0293-FE93-413F-9EBD-E463FE3E5728}" destId="{986A3C93-AE5E-4EB8-BF43-4DA5E9BD3CDB}" srcOrd="0" destOrd="0" presId="urn:microsoft.com/office/officeart/2005/8/layout/architecture"/>
    <dgm:cxn modelId="{E9B6D244-2546-4B62-973F-7A7C1691797E}" type="presOf" srcId="{14F09165-F598-40C0-9A3A-1352807972FF}" destId="{AB5AF47F-F6BA-4E1C-906C-E6A5D049D6F6}" srcOrd="0" destOrd="0" presId="urn:microsoft.com/office/officeart/2005/8/layout/architecture"/>
    <dgm:cxn modelId="{D5E2DDDD-5860-42D9-87EC-D6399D83492D}" srcId="{707C0293-FE93-413F-9EBD-E463FE3E5728}" destId="{14F09165-F598-40C0-9A3A-1352807972FF}" srcOrd="0" destOrd="0" parTransId="{108C78F6-7A45-4639-B0CD-E909E1D9FB69}" sibTransId="{2BC6BD8C-8332-4BA2-AF51-E89321AFC006}"/>
    <dgm:cxn modelId="{BC1012F6-C8AB-4748-8EB3-DE70A3EA8CB6}" type="presParOf" srcId="{986A3C93-AE5E-4EB8-BF43-4DA5E9BD3CDB}" destId="{F3C5C7FA-AC84-4678-8ADF-46E61F5DEF43}" srcOrd="0" destOrd="0" presId="urn:microsoft.com/office/officeart/2005/8/layout/architecture"/>
    <dgm:cxn modelId="{B0D6894B-4DA1-4D5D-B012-72847A99C937}" type="presParOf" srcId="{F3C5C7FA-AC84-4678-8ADF-46E61F5DEF43}" destId="{AB5AF47F-F6BA-4E1C-906C-E6A5D049D6F6}" srcOrd="0" destOrd="0" presId="urn:microsoft.com/office/officeart/2005/8/layout/architecture"/>
    <dgm:cxn modelId="{1F82BAF3-0391-46B0-874C-BF04C7DD5386}" type="presParOf" srcId="{F3C5C7FA-AC84-4678-8ADF-46E61F5DEF43}" destId="{41C63568-A3EF-4F71-854E-6F4053C8BF82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7C0293-FE93-413F-9EBD-E463FE3E5728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86A3C93-AE5E-4EB8-BF43-4DA5E9BD3CDB}" type="pres">
      <dgm:prSet presAssocID="{707C0293-FE93-413F-9EBD-E463FE3E57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CD42F63-A46F-419B-A8CF-2519D3FCE044}" type="presOf" srcId="{707C0293-FE93-413F-9EBD-E463FE3E5728}" destId="{986A3C93-AE5E-4EB8-BF43-4DA5E9BD3CDB}" srcOrd="0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EB338-0943-4D10-989A-37F2A9CFCA2E}">
      <dsp:nvSpPr>
        <dsp:cNvPr id="0" name=""/>
        <dsp:cNvSpPr/>
      </dsp:nvSpPr>
      <dsp:spPr>
        <a:xfrm>
          <a:off x="0" y="1782443"/>
          <a:ext cx="2327974" cy="1117328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kern="1200" dirty="0" err="1"/>
            <a:t>report</a:t>
          </a:r>
          <a:endParaRPr lang="en-GB" sz="4700" kern="1200" dirty="0"/>
        </a:p>
      </dsp:txBody>
      <dsp:txXfrm>
        <a:off x="32725" y="1815168"/>
        <a:ext cx="2262524" cy="1051878"/>
      </dsp:txXfrm>
    </dsp:sp>
    <dsp:sp modelId="{ED5FF903-B1AE-4C1D-8193-241ACF3D9AB6}">
      <dsp:nvSpPr>
        <dsp:cNvPr id="0" name=""/>
        <dsp:cNvSpPr/>
      </dsp:nvSpPr>
      <dsp:spPr>
        <a:xfrm rot="34180">
          <a:off x="2686009" y="1916059"/>
          <a:ext cx="759111" cy="88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2686015" y="2092509"/>
        <a:ext cx="531378" cy="532747"/>
      </dsp:txXfrm>
    </dsp:sp>
    <dsp:sp modelId="{52698AE3-DD4B-4BC6-B7E4-DA85E061E353}">
      <dsp:nvSpPr>
        <dsp:cNvPr id="0" name=""/>
        <dsp:cNvSpPr/>
      </dsp:nvSpPr>
      <dsp:spPr>
        <a:xfrm>
          <a:off x="3760188" y="1795504"/>
          <a:ext cx="3099597" cy="1173653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kern="1200" dirty="0" err="1"/>
            <a:t>report</a:t>
          </a:r>
          <a:endParaRPr lang="en-GB" sz="4700" kern="1200" dirty="0"/>
        </a:p>
      </dsp:txBody>
      <dsp:txXfrm>
        <a:off x="3794563" y="1829879"/>
        <a:ext cx="3030847" cy="1104903"/>
      </dsp:txXfrm>
    </dsp:sp>
    <dsp:sp modelId="{302FB12D-F0C1-4439-B6D0-3A38C5554564}">
      <dsp:nvSpPr>
        <dsp:cNvPr id="0" name=""/>
        <dsp:cNvSpPr/>
      </dsp:nvSpPr>
      <dsp:spPr>
        <a:xfrm rot="21585966">
          <a:off x="7209627" y="1929107"/>
          <a:ext cx="741675" cy="88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7209628" y="2107143"/>
        <a:ext cx="519173" cy="532747"/>
      </dsp:txXfrm>
    </dsp:sp>
    <dsp:sp modelId="{2F3A6ADA-965B-42DD-BD4C-A39E31BACBA0}">
      <dsp:nvSpPr>
        <dsp:cNvPr id="0" name=""/>
        <dsp:cNvSpPr/>
      </dsp:nvSpPr>
      <dsp:spPr>
        <a:xfrm>
          <a:off x="8259163" y="1823033"/>
          <a:ext cx="2784174" cy="1083151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kern="1200" dirty="0" err="1"/>
            <a:t>report</a:t>
          </a:r>
          <a:endParaRPr lang="en-GB" sz="4700" kern="1200" dirty="0"/>
        </a:p>
      </dsp:txBody>
      <dsp:txXfrm>
        <a:off x="8290887" y="1854757"/>
        <a:ext cx="2720726" cy="1019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EB338-0943-4D10-989A-37F2A9CFCA2E}">
      <dsp:nvSpPr>
        <dsp:cNvPr id="0" name=""/>
        <dsp:cNvSpPr/>
      </dsp:nvSpPr>
      <dsp:spPr>
        <a:xfrm>
          <a:off x="139180" y="1157199"/>
          <a:ext cx="2765227" cy="1034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1st reporting period</a:t>
          </a:r>
        </a:p>
      </dsp:txBody>
      <dsp:txXfrm>
        <a:off x="169470" y="1187489"/>
        <a:ext cx="2704647" cy="973595"/>
      </dsp:txXfrm>
    </dsp:sp>
    <dsp:sp modelId="{ED5FF903-B1AE-4C1D-8193-241ACF3D9AB6}">
      <dsp:nvSpPr>
        <dsp:cNvPr id="0" name=""/>
        <dsp:cNvSpPr/>
      </dsp:nvSpPr>
      <dsp:spPr>
        <a:xfrm rot="21565959">
          <a:off x="3256521" y="1354512"/>
          <a:ext cx="694790" cy="88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3256526" y="1531936"/>
        <a:ext cx="486353" cy="529175"/>
      </dsp:txXfrm>
    </dsp:sp>
    <dsp:sp modelId="{52698AE3-DD4B-4BC6-B7E4-DA85E061E353}">
      <dsp:nvSpPr>
        <dsp:cNvPr id="0" name=""/>
        <dsp:cNvSpPr/>
      </dsp:nvSpPr>
      <dsp:spPr>
        <a:xfrm>
          <a:off x="4215269" y="1103503"/>
          <a:ext cx="2939130" cy="1059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2nd reporting period</a:t>
          </a:r>
        </a:p>
      </dsp:txBody>
      <dsp:txXfrm>
        <a:off x="4246290" y="1134524"/>
        <a:ext cx="2877088" cy="997077"/>
      </dsp:txXfrm>
    </dsp:sp>
    <dsp:sp modelId="{302FB12D-F0C1-4439-B6D0-3A38C5554564}">
      <dsp:nvSpPr>
        <dsp:cNvPr id="0" name=""/>
        <dsp:cNvSpPr/>
      </dsp:nvSpPr>
      <dsp:spPr>
        <a:xfrm rot="6388">
          <a:off x="7449297" y="1195942"/>
          <a:ext cx="625185" cy="88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7449297" y="1372160"/>
        <a:ext cx="437630" cy="529175"/>
      </dsp:txXfrm>
    </dsp:sp>
    <dsp:sp modelId="{2F3A6ADA-965B-42DD-BD4C-A39E31BACBA0}">
      <dsp:nvSpPr>
        <dsp:cNvPr id="0" name=""/>
        <dsp:cNvSpPr/>
      </dsp:nvSpPr>
      <dsp:spPr>
        <a:xfrm>
          <a:off x="8333992" y="1117297"/>
          <a:ext cx="2716328" cy="10464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3rd reporting period</a:t>
          </a:r>
        </a:p>
      </dsp:txBody>
      <dsp:txXfrm>
        <a:off x="8364641" y="1147946"/>
        <a:ext cx="2655030" cy="985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EB338-0943-4D10-989A-37F2A9CFCA2E}">
      <dsp:nvSpPr>
        <dsp:cNvPr id="0" name=""/>
        <dsp:cNvSpPr/>
      </dsp:nvSpPr>
      <dsp:spPr>
        <a:xfrm>
          <a:off x="0" y="1782443"/>
          <a:ext cx="2327974" cy="1117328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kern="1200" dirty="0" err="1"/>
            <a:t>report</a:t>
          </a:r>
          <a:endParaRPr lang="en-GB" sz="4700" kern="1200" dirty="0"/>
        </a:p>
      </dsp:txBody>
      <dsp:txXfrm>
        <a:off x="32725" y="1815168"/>
        <a:ext cx="2262524" cy="1051878"/>
      </dsp:txXfrm>
    </dsp:sp>
    <dsp:sp modelId="{ED5FF903-B1AE-4C1D-8193-241ACF3D9AB6}">
      <dsp:nvSpPr>
        <dsp:cNvPr id="0" name=""/>
        <dsp:cNvSpPr/>
      </dsp:nvSpPr>
      <dsp:spPr>
        <a:xfrm rot="34180">
          <a:off x="2686009" y="1916059"/>
          <a:ext cx="759111" cy="88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2686015" y="2092509"/>
        <a:ext cx="531378" cy="532747"/>
      </dsp:txXfrm>
    </dsp:sp>
    <dsp:sp modelId="{52698AE3-DD4B-4BC6-B7E4-DA85E061E353}">
      <dsp:nvSpPr>
        <dsp:cNvPr id="0" name=""/>
        <dsp:cNvSpPr/>
      </dsp:nvSpPr>
      <dsp:spPr>
        <a:xfrm>
          <a:off x="3760188" y="1795504"/>
          <a:ext cx="3099597" cy="1173653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kern="1200" dirty="0" err="1"/>
            <a:t>report</a:t>
          </a:r>
          <a:endParaRPr lang="en-GB" sz="4700" kern="1200" dirty="0"/>
        </a:p>
      </dsp:txBody>
      <dsp:txXfrm>
        <a:off x="3794563" y="1829879"/>
        <a:ext cx="3030847" cy="1104903"/>
      </dsp:txXfrm>
    </dsp:sp>
    <dsp:sp modelId="{302FB12D-F0C1-4439-B6D0-3A38C5554564}">
      <dsp:nvSpPr>
        <dsp:cNvPr id="0" name=""/>
        <dsp:cNvSpPr/>
      </dsp:nvSpPr>
      <dsp:spPr>
        <a:xfrm rot="21585966">
          <a:off x="7209627" y="1929107"/>
          <a:ext cx="741675" cy="88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7209628" y="2107143"/>
        <a:ext cx="519173" cy="532747"/>
      </dsp:txXfrm>
    </dsp:sp>
    <dsp:sp modelId="{2F3A6ADA-965B-42DD-BD4C-A39E31BACBA0}">
      <dsp:nvSpPr>
        <dsp:cNvPr id="0" name=""/>
        <dsp:cNvSpPr/>
      </dsp:nvSpPr>
      <dsp:spPr>
        <a:xfrm>
          <a:off x="8259163" y="1823033"/>
          <a:ext cx="2784174" cy="1083151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kern="1200" dirty="0" err="1"/>
            <a:t>report</a:t>
          </a:r>
          <a:endParaRPr lang="en-GB" sz="4700" kern="1200" dirty="0"/>
        </a:p>
      </dsp:txBody>
      <dsp:txXfrm>
        <a:off x="8290887" y="1854757"/>
        <a:ext cx="2720726" cy="1019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27B62-A853-4404-9C68-7494E17751F9}">
      <dsp:nvSpPr>
        <dsp:cNvPr id="0" name=""/>
        <dsp:cNvSpPr/>
      </dsp:nvSpPr>
      <dsp:spPr>
        <a:xfrm>
          <a:off x="0" y="0"/>
          <a:ext cx="9371511" cy="303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of </a:t>
          </a:r>
          <a:endParaRPr lang="lv-LV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Part-time assignment with a </a:t>
          </a:r>
          <a:r>
            <a:rPr lang="en-US" sz="3200" b="1" kern="12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flexible number of hours </a:t>
          </a:r>
          <a:endParaRPr lang="lv-LV" sz="3200" b="1" kern="1200" dirty="0">
            <a:solidFill>
              <a:schemeClr val="accent3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worked on the project per month.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sp:txBody>
      <dsp:txXfrm>
        <a:off x="88805" y="88805"/>
        <a:ext cx="9193901" cy="28544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3213F-A1B4-42BF-AC14-5B180AAA1A2B}">
      <dsp:nvSpPr>
        <dsp:cNvPr id="0" name=""/>
        <dsp:cNvSpPr/>
      </dsp:nvSpPr>
      <dsp:spPr>
        <a:xfrm>
          <a:off x="0" y="0"/>
          <a:ext cx="5343496" cy="4164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Foreseeing  purchase  of equipment  and  software development service  as one cost position under BL6</a:t>
          </a:r>
        </a:p>
      </dsp:txBody>
      <dsp:txXfrm>
        <a:off x="121985" y="121985"/>
        <a:ext cx="5099526" cy="3920919"/>
      </dsp:txXfrm>
    </dsp:sp>
    <dsp:sp modelId="{53573DFC-9235-46F7-84EB-287D1E3594EE}">
      <dsp:nvSpPr>
        <dsp:cNvPr id="0" name=""/>
        <dsp:cNvSpPr/>
      </dsp:nvSpPr>
      <dsp:spPr>
        <a:xfrm>
          <a:off x="6070617" y="0"/>
          <a:ext cx="5343496" cy="4164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Costs related to BL </a:t>
          </a:r>
          <a:r>
            <a:rPr lang="lv-LV" sz="3600" b="1" kern="1200" dirty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Office and administration costs</a:t>
          </a:r>
          <a:r>
            <a:rPr lang="lv-LV" sz="3600" b="1" kern="1200" dirty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flat rate reported under BL </a:t>
          </a:r>
          <a:r>
            <a:rPr lang="lv-LV" sz="3600" b="1" kern="1200" dirty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External expertise</a:t>
          </a:r>
          <a:r>
            <a:rPr lang="lv-LV" sz="3600" b="1" kern="1200" dirty="0"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sp:txBody>
      <dsp:txXfrm>
        <a:off x="6192602" y="121985"/>
        <a:ext cx="5099526" cy="39209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8F978-1C39-4D31-A49C-618792C77AEB}">
      <dsp:nvSpPr>
        <dsp:cNvPr id="0" name=""/>
        <dsp:cNvSpPr/>
      </dsp:nvSpPr>
      <dsp:spPr>
        <a:xfrm>
          <a:off x="38461" y="0"/>
          <a:ext cx="5278931" cy="39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Reporting </a:t>
          </a:r>
          <a:r>
            <a:rPr lang="lv-LV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travel costs related to one event  in different periods</a:t>
          </a:r>
          <a:endParaRPr lang="lv-LV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657" y="116196"/>
        <a:ext cx="5046539" cy="3734818"/>
      </dsp:txXfrm>
    </dsp:sp>
    <dsp:sp modelId="{23EB4D68-0BBE-4DFB-8752-88547E36626A}">
      <dsp:nvSpPr>
        <dsp:cNvPr id="0" name=""/>
        <dsp:cNvSpPr/>
      </dsp:nvSpPr>
      <dsp:spPr>
        <a:xfrm>
          <a:off x="6173666" y="0"/>
          <a:ext cx="5278931" cy="39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Rent of transportation reported in BL «T</a:t>
          </a:r>
          <a:r>
            <a:rPr lang="lv-LV" sz="3600" b="1" kern="1200" dirty="0">
              <a:latin typeface="Arial" panose="020B0604020202020204" pitchFamily="34" charset="0"/>
              <a:cs typeface="Arial" panose="020B0604020202020204" pitchFamily="34" charset="0"/>
            </a:rPr>
            <a:t>&amp;A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» instead of BL «External expertise»</a:t>
          </a:r>
          <a:endParaRPr lang="lv-LV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9862" y="116196"/>
        <a:ext cx="5046539" cy="3734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E5558-C26F-4AFE-9E79-67A5CC19794E}">
      <dsp:nvSpPr>
        <dsp:cNvPr id="0" name=""/>
        <dsp:cNvSpPr/>
      </dsp:nvSpPr>
      <dsp:spPr>
        <a:xfrm>
          <a:off x="0" y="0"/>
          <a:ext cx="8294095" cy="3363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Purchase of items and services which are </a:t>
          </a:r>
          <a:r>
            <a:rPr lang="en-GB" sz="3600" b="1" kern="1200" noProof="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different that stated in AF or in attached specification</a:t>
          </a:r>
        </a:p>
      </dsp:txBody>
      <dsp:txXfrm>
        <a:off x="98507" y="98507"/>
        <a:ext cx="8097081" cy="31662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AF47F-F6BA-4E1C-906C-E6A5D049D6F6}">
      <dsp:nvSpPr>
        <dsp:cNvPr id="0" name=""/>
        <dsp:cNvSpPr/>
      </dsp:nvSpPr>
      <dsp:spPr>
        <a:xfrm>
          <a:off x="0" y="0"/>
          <a:ext cx="9249602" cy="308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noProof="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Incorrect choice of Budget lines </a:t>
          </a:r>
          <a:endParaRPr lang="lv-LV" sz="3600" b="1" kern="1200" noProof="0" dirty="0">
            <a:solidFill>
              <a:schemeClr val="accent3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(costs are planned  under BL4 but are reported under BL3)</a:t>
          </a:r>
        </a:p>
      </dsp:txBody>
      <dsp:txXfrm>
        <a:off x="90212" y="90212"/>
        <a:ext cx="9069178" cy="2899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1A90A-F169-4D8C-A5A1-8E94729B466D}" type="datetimeFigureOut">
              <a:rPr lang="lv-LV" smtClean="0"/>
              <a:t>05.10.2020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B2A8D-78D9-4A30-AC4F-41BA650C1F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550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0418-07D5-40FC-A838-908BEB1AEC22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0FF8-A600-4373-B481-D8EC6BE05A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2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54A0C2-B0F6-4E92-BF8B-59C566EF8BCC}" type="slidenum">
              <a:rPr lang="en-GB" altLang="lv-LV" smtClean="0">
                <a:latin typeface="Calibri" panose="020F0502020204030204" pitchFamily="34" charset="0"/>
              </a:rPr>
              <a:pPr/>
              <a:t>10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9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C7054F-5E66-43C9-B47E-B30860E48879}" type="slidenum">
              <a:rPr lang="en-GB" altLang="lv-LV" smtClean="0">
                <a:latin typeface="Calibri" panose="020F0502020204030204" pitchFamily="34" charset="0"/>
              </a:rPr>
              <a:pPr/>
              <a:t>11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8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C7054F-5E66-43C9-B47E-B30860E48879}" type="slidenum">
              <a:rPr lang="en-GB" altLang="lv-LV" smtClean="0">
                <a:latin typeface="Calibri" panose="020F0502020204030204" pitchFamily="34" charset="0"/>
              </a:rPr>
              <a:pPr/>
              <a:t>12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91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4C3D84-B6B1-4CFC-B3ED-4FC645CD9A75}" type="slidenum">
              <a:rPr lang="en-GB" altLang="lv-LV" smtClean="0">
                <a:latin typeface="Calibri" panose="020F0502020204030204" pitchFamily="34" charset="0"/>
              </a:rPr>
              <a:pPr/>
              <a:t>13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1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BC04-26C6-4647-AE95-1918BC7F0928}" type="slidenum">
              <a:rPr lang="en-GB" altLang="lv-LV" smtClean="0">
                <a:latin typeface="Calibri" panose="020F0502020204030204" pitchFamily="34" charset="0"/>
              </a:rPr>
              <a:pPr/>
              <a:t>14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5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BC04-26C6-4647-AE95-1918BC7F0928}" type="slidenum">
              <a:rPr lang="en-GB" altLang="lv-LV" smtClean="0">
                <a:latin typeface="Calibri" panose="020F0502020204030204" pitchFamily="34" charset="0"/>
              </a:rPr>
              <a:pPr/>
              <a:t>15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6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BC04-26C6-4647-AE95-1918BC7F0928}" type="slidenum">
              <a:rPr lang="en-GB" altLang="lv-LV" smtClean="0">
                <a:latin typeface="Calibri" panose="020F0502020204030204" pitchFamily="34" charset="0"/>
              </a:rPr>
              <a:pPr/>
              <a:t>16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42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BC04-26C6-4647-AE95-1918BC7F0928}" type="slidenum">
              <a:rPr lang="en-GB" altLang="lv-LV" smtClean="0">
                <a:latin typeface="Calibri" panose="020F0502020204030204" pitchFamily="34" charset="0"/>
              </a:rPr>
              <a:pPr/>
              <a:t>17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5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BC04-26C6-4647-AE95-1918BC7F0928}" type="slidenum">
              <a:rPr lang="en-GB" altLang="lv-LV" smtClean="0">
                <a:latin typeface="Calibri" panose="020F0502020204030204" pitchFamily="34" charset="0"/>
              </a:rPr>
              <a:pPr/>
              <a:t>18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64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BC04-26C6-4647-AE95-1918BC7F0928}" type="slidenum">
              <a:rPr lang="en-GB" altLang="lv-LV" smtClean="0">
                <a:latin typeface="Calibri" panose="020F0502020204030204" pitchFamily="34" charset="0"/>
              </a:rPr>
              <a:pPr/>
              <a:t>19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7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534483-20A0-4D5B-9AC4-CA5E72DD4A66}" type="slidenum">
              <a:rPr lang="en-GB" altLang="lv-LV" smtClean="0">
                <a:latin typeface="Calibri" panose="020F0502020204030204" pitchFamily="34" charset="0"/>
              </a:rPr>
              <a:pPr/>
              <a:t>2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24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BC04-26C6-4647-AE95-1918BC7F0928}" type="slidenum">
              <a:rPr lang="en-GB" altLang="lv-LV" smtClean="0">
                <a:latin typeface="Calibri" panose="020F0502020204030204" pitchFamily="34" charset="0"/>
              </a:rPr>
              <a:pPr/>
              <a:t>20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34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3BC04-26C6-4647-AE95-1918BC7F0928}" type="slidenum">
              <a:rPr lang="en-GB" altLang="lv-LV" smtClean="0">
                <a:latin typeface="Calibri" panose="020F0502020204030204" pitchFamily="34" charset="0"/>
              </a:rPr>
              <a:pPr/>
              <a:t>21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97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baseline="0" dirty="0"/>
              <a:t> </a:t>
            </a:r>
            <a:r>
              <a:rPr lang="lv-LV" baseline="0" dirty="0" err="1"/>
              <a:t>all</a:t>
            </a:r>
            <a:r>
              <a:rPr lang="lv-LV" baseline="0" dirty="0"/>
              <a:t>! </a:t>
            </a:r>
            <a:endParaRPr lang="lv-LV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C99DBB-03D0-4ED9-A3F1-B7DBA99AC8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lv-LV"/>
              <a:t>7/12/2009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3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2A3759-7012-4B46-A57D-BF9EFCE56503}" type="slidenum">
              <a:rPr lang="en-GB" altLang="lv-LV" smtClean="0">
                <a:latin typeface="Calibri" panose="020F0502020204030204" pitchFamily="34" charset="0"/>
              </a:rPr>
              <a:pPr/>
              <a:t>3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1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CDD52F-CB1F-4B75-BBC7-31A27A1B1B77}" type="slidenum">
              <a:rPr lang="en-GB" altLang="lv-LV" smtClean="0">
                <a:latin typeface="Calibri" panose="020F0502020204030204" pitchFamily="34" charset="0"/>
              </a:rPr>
              <a:pPr/>
              <a:t>4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5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4C3D84-B6B1-4CFC-B3ED-4FC645CD9A75}" type="slidenum">
              <a:rPr lang="en-GB" altLang="lv-LV" smtClean="0">
                <a:latin typeface="Calibri" panose="020F0502020204030204" pitchFamily="34" charset="0"/>
              </a:rPr>
              <a:pPr/>
              <a:t>5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18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4C3D84-B6B1-4CFC-B3ED-4FC645CD9A75}" type="slidenum">
              <a:rPr lang="en-GB" altLang="lv-LV" smtClean="0">
                <a:latin typeface="Calibri" panose="020F0502020204030204" pitchFamily="34" charset="0"/>
              </a:rPr>
              <a:pPr/>
              <a:t>6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4C3D84-B6B1-4CFC-B3ED-4FC645CD9A75}" type="slidenum">
              <a:rPr lang="en-GB" altLang="lv-LV" smtClean="0">
                <a:latin typeface="Calibri" panose="020F0502020204030204" pitchFamily="34" charset="0"/>
              </a:rPr>
              <a:pPr/>
              <a:t>7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4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604D41-B68E-44C3-92D3-0DF06E7386E0}" type="slidenum">
              <a:rPr lang="en-GB" altLang="lv-LV" smtClean="0">
                <a:latin typeface="Calibri" panose="020F0502020204030204" pitchFamily="34" charset="0"/>
              </a:rPr>
              <a:pPr/>
              <a:t>8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6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lv-LV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AC705F-5844-4BA2-AB97-5A5935794832}" type="slidenum">
              <a:rPr lang="en-GB" altLang="lv-LV" smtClean="0">
                <a:latin typeface="Calibri" panose="020F0502020204030204" pitchFamily="34" charset="0"/>
              </a:rPr>
              <a:pPr/>
              <a:t>9</a:t>
            </a:fld>
            <a:endParaRPr lang="en-GB" altLang="lv-LV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7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A-D5A4-4C07-82D4-617D7FF1AA11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4389-39E6-4AB4-AF68-51EC806DED63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E30F-D8F1-453B-AEAF-E079C6EA9A80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0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2546580"/>
            <a:ext cx="10423823" cy="21717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77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B70A-C96E-468B-9F23-79514D3886AC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5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484-E7B7-48F9-B1F1-81FF04EEFE4A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19C9-E98A-4158-8394-820D1234139F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4F7-8357-47FB-B6F4-1D6C86B50D98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4ACB-2069-4AAC-B733-74F4B911C878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2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489-34BD-4312-B9CB-AB91DA5FC69C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4FBB-7E64-4E21-A774-96E5413C7628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D24D-4BE1-47EB-AC00-7A12D266E7DC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1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F371-4996-4B9C-98CC-569AADBC48F4}" type="datetime1">
              <a:rPr lang="en-GB" smtClean="0"/>
              <a:pPr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1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7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8.pn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7.png"/><Relationship Id="rId9" Type="http://schemas.microsoft.com/office/2007/relationships/diagramDrawing" Target="../diagrams/drawin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7.png"/><Relationship Id="rId9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93" y="0"/>
            <a:ext cx="6095999" cy="690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"/>
            <a:ext cx="6036275" cy="1965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46" y="3590373"/>
            <a:ext cx="7352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BUDGET LINES</a:t>
            </a:r>
          </a:p>
          <a:p>
            <a:endParaRPr lang="lv-LV" sz="3600" b="1" dirty="0">
              <a:solidFill>
                <a:srgbClr val="95A4D4"/>
              </a:solidFill>
              <a:latin typeface="Arial" pitchFamily="34" charset="0"/>
              <a:cs typeface="Arial" pitchFamily="34" charset="0"/>
            </a:endParaRPr>
          </a:p>
          <a:p>
            <a:endParaRPr lang="lv-LV" sz="3600" b="1" dirty="0">
              <a:solidFill>
                <a:srgbClr val="95A4D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1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338138" y="1630363"/>
            <a:ext cx="11371262" cy="23128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285750" lvl="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 3" panose="05040102010807070707" pitchFamily="18" charset="2"/>
              <a:buChar char="´"/>
              <a:defRPr sz="1800"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b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Outputs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produced by external experts must be available for control purposes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66" name="TextBox 11"/>
          <p:cNvSpPr txBox="1">
            <a:spLocks noChangeArrowheads="1"/>
          </p:cNvSpPr>
          <p:nvPr/>
        </p:nvSpPr>
        <p:spPr bwMode="auto">
          <a:xfrm>
            <a:off x="4732338" y="506413"/>
            <a:ext cx="7212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lv-LV" altLang="lv-LV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lv-LV">
              <a:latin typeface="Arial" panose="020B0604020202020204" pitchFamily="34" charset="0"/>
            </a:endParaRPr>
          </a:p>
        </p:txBody>
      </p:sp>
      <p:pic>
        <p:nvPicPr>
          <p:cNvPr id="4096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417513"/>
            <a:ext cx="14303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1"/>
          <p:cNvSpPr txBox="1">
            <a:spLocks noChangeArrowheads="1"/>
          </p:cNvSpPr>
          <p:nvPr/>
        </p:nvSpPr>
        <p:spPr bwMode="auto">
          <a:xfrm>
            <a:off x="4718050" y="606425"/>
            <a:ext cx="7212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>
                <a:solidFill>
                  <a:srgbClr val="0A3399"/>
                </a:solidFill>
                <a:latin typeface="Arial" panose="020B0604020202020204" pitchFamily="34" charset="0"/>
              </a:rPr>
              <a:t>BL4 „External expertise and services costs“</a:t>
            </a:r>
            <a:endParaRPr lang="en-GB" altLang="lv-LV" sz="1800">
              <a:latin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6276" y="3508386"/>
            <a:ext cx="10820505" cy="225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documents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studies, researches, programmes)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publicity materials 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press articles,</a:t>
            </a: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leaflets, CDs, website print-outs, brochures,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 promotion materials such as pens, etc.)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9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69636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69637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963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/>
        </p:nvGraphicFramePr>
        <p:xfrm>
          <a:off x="896050" y="5757844"/>
          <a:ext cx="11076176" cy="476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4646542" y="34463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2400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  <a:endParaRPr lang="lv-LV" altLang="lv-LV" sz="2400" dirty="0">
              <a:solidFill>
                <a:srgbClr val="95A4D4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lv-LV" b="1" dirty="0">
                <a:solidFill>
                  <a:srgbClr val="0A3399"/>
                </a:solidFill>
                <a:latin typeface="Arial" panose="020B0604020202020204" pitchFamily="34" charset="0"/>
              </a:rPr>
              <a:t>BL3 „Travel and accommodation costs“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b="1" dirty="0">
                <a:solidFill>
                  <a:srgbClr val="0A3399"/>
                </a:solidFill>
                <a:latin typeface="Arial" panose="020B0604020202020204" pitchFamily="34" charset="0"/>
              </a:rPr>
              <a:t>BL4 „External expertise and services costs“</a:t>
            </a:r>
            <a:endParaRPr lang="en-GB" altLang="lv-LV" dirty="0">
              <a:latin typeface="Arial" panose="020B0604020202020204" pitchFamily="34" charset="0"/>
            </a:endParaRP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125" y="638493"/>
            <a:ext cx="873417" cy="5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517" y="626725"/>
            <a:ext cx="635062" cy="6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008EE4-2F29-4582-B9AE-BE65053A8ECB}"/>
              </a:ext>
            </a:extLst>
          </p:cNvPr>
          <p:cNvSpPr/>
          <p:nvPr/>
        </p:nvSpPr>
        <p:spPr>
          <a:xfrm>
            <a:off x="771525" y="2742587"/>
            <a:ext cx="11076176" cy="23838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for organisation ( BL4) and participation (BL3)</a:t>
            </a:r>
            <a:r>
              <a:rPr lang="lv-LV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events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to be reported within the reporting period when the event took place, but they cannot be reported retrogressively</a:t>
            </a:r>
          </a:p>
        </p:txBody>
      </p:sp>
    </p:spTree>
    <p:extLst>
      <p:ext uri="{BB962C8B-B14F-4D97-AF65-F5344CB8AC3E}">
        <p14:creationId xmlns:p14="http://schemas.microsoft.com/office/powerpoint/2010/main" val="100663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69636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69637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963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23153"/>
              </p:ext>
            </p:extLst>
          </p:nvPr>
        </p:nvGraphicFramePr>
        <p:xfrm>
          <a:off x="439738" y="2186425"/>
          <a:ext cx="11274425" cy="242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6380001" y="2293920"/>
            <a:ext cx="1809627" cy="809469"/>
          </a:xfrm>
          <a:prstGeom prst="wedgeRoundRectCallout">
            <a:avLst>
              <a:gd name="adj1" fmla="val -22242"/>
              <a:gd name="adj2" fmla="val 9213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settling of accounts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441575" y="2262819"/>
            <a:ext cx="1560799" cy="809469"/>
          </a:xfrm>
          <a:prstGeom prst="wedgeRoundRectCallout">
            <a:avLst>
              <a:gd name="adj1" fmla="val -20450"/>
              <a:gd name="adj2" fmla="val 9768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Event take place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896050" y="5757844"/>
          <a:ext cx="11076176" cy="476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Rectangle 2"/>
          <p:cNvSpPr/>
          <p:nvPr/>
        </p:nvSpPr>
        <p:spPr>
          <a:xfrm>
            <a:off x="4646542" y="34463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2400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  <a:endParaRPr lang="lv-LV" altLang="lv-LV" sz="2400" dirty="0">
              <a:solidFill>
                <a:srgbClr val="95A4D4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lv-LV" b="1" dirty="0">
                <a:solidFill>
                  <a:srgbClr val="0A3399"/>
                </a:solidFill>
                <a:latin typeface="Arial" panose="020B0604020202020204" pitchFamily="34" charset="0"/>
              </a:rPr>
              <a:t>BL3 „Travel and accommodation costs“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b="1" dirty="0">
                <a:solidFill>
                  <a:srgbClr val="0A3399"/>
                </a:solidFill>
                <a:latin typeface="Arial" panose="020B0604020202020204" pitchFamily="34" charset="0"/>
              </a:rPr>
              <a:t>BL4 „External expertise and services costs“</a:t>
            </a:r>
            <a:endParaRPr lang="en-GB" altLang="lv-LV" dirty="0">
              <a:latin typeface="Arial" panose="020B0604020202020204" pitchFamily="34" charset="0"/>
            </a:endParaRP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125" y="638493"/>
            <a:ext cx="873417" cy="5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517" y="626725"/>
            <a:ext cx="635062" cy="6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1340" y="4685037"/>
            <a:ext cx="10458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case the final settling of accounts (final advance statements are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finalised)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takes place in next reporting period, costs for participation in event (BL3),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reported during the next reporting period</a:t>
            </a:r>
          </a:p>
        </p:txBody>
      </p:sp>
    </p:spTree>
    <p:extLst>
      <p:ext uri="{BB962C8B-B14F-4D97-AF65-F5344CB8AC3E}">
        <p14:creationId xmlns:p14="http://schemas.microsoft.com/office/powerpoint/2010/main" val="39764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4565221" y="596574"/>
            <a:ext cx="6329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>
                <a:solidFill>
                  <a:srgbClr val="0A3399"/>
                </a:solidFill>
                <a:latin typeface="Arial" panose="020B0604020202020204" pitchFamily="34" charset="0"/>
              </a:rPr>
              <a:t>BL4 „External expertise and services costs“</a:t>
            </a:r>
            <a:endParaRPr lang="en-GB" altLang="lv-LV" sz="1800" dirty="0">
              <a:latin typeface="Arial" panose="020B0604020202020204" pitchFamily="34" charset="0"/>
            </a:endParaRPr>
          </a:p>
        </p:txBody>
      </p:sp>
      <p:pic>
        <p:nvPicPr>
          <p:cNvPr id="2663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279543" y="5043629"/>
            <a:ext cx="6236413" cy="796149"/>
          </a:xfrm>
          <a:prstGeom prst="roundRect">
            <a:avLst>
              <a:gd name="adj" fmla="val 180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for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lunch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eligible for meetings  &gt;6H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for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2 + day events</a:t>
            </a: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54" y="67854"/>
            <a:ext cx="1621679" cy="1658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1134" y="1124762"/>
            <a:ext cx="7260236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B5E4BE-5550-4FA2-849A-27F069C5BC38}"/>
              </a:ext>
            </a:extLst>
          </p:cNvPr>
          <p:cNvSpPr/>
          <p:nvPr/>
        </p:nvSpPr>
        <p:spPr>
          <a:xfrm>
            <a:off x="968999" y="2256350"/>
            <a:ext cx="8044586" cy="21052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participants with signatures for each day</a:t>
            </a:r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hotos</a:t>
            </a: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following publicity </a:t>
            </a:r>
            <a:r>
              <a:rPr lang="en-GB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rerquirements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meeting/event agenda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memo/minutes/report of the meeting/event, if available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recommendation - evaluation summary,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215AB-7727-4905-95F0-7F5E22A0297A}"/>
              </a:ext>
            </a:extLst>
          </p:cNvPr>
          <p:cNvSpPr txBox="1"/>
          <p:nvPr/>
        </p:nvSpPr>
        <p:spPr>
          <a:xfrm>
            <a:off x="1082169" y="1490811"/>
            <a:ext cx="610798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for control purposes</a:t>
            </a:r>
            <a:r>
              <a:rPr lang="lv-LV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5FC593-EF17-40B7-833E-BB44141DA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0" y="4690693"/>
            <a:ext cx="1178317" cy="14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409" y="48914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4652963" y="136971"/>
            <a:ext cx="7126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BL5 „Equipment costs“</a:t>
            </a:r>
            <a:endParaRPr lang="lv-LV" altLang="lv-LV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BL6</a:t>
            </a:r>
            <a:r>
              <a:rPr lang="lt-LT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 </a:t>
            </a: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„Infrastructure and works“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8138" y="2280094"/>
            <a:ext cx="11060969" cy="3703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for control purposes</a:t>
            </a:r>
            <a:r>
              <a:rPr lang="lv-LV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lv-L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the procurement process (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announcement, selection, award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  <a:r>
              <a:rPr lang="lv-LV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with clear reference to the project and the programme</a:t>
            </a:r>
            <a:endParaRPr lang="lv-LV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payment</a:t>
            </a:r>
            <a:endParaRPr lang="lv-LV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of delivery</a:t>
            </a:r>
            <a:endParaRPr lang="lv-LV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of purchased equipment </a:t>
            </a:r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done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documents that could be relevant according to national legislation</a:t>
            </a:r>
            <a:endParaRPr lang="lv-L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54" y="1105254"/>
            <a:ext cx="1051368" cy="105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1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4625975" y="582034"/>
            <a:ext cx="712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Common mistakes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71525" y="1557037"/>
            <a:ext cx="102034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7D48B-2F89-4317-AF59-A5D5AF67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35" y="1878802"/>
            <a:ext cx="9300304" cy="37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6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4625975" y="582034"/>
            <a:ext cx="712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Common</a:t>
            </a:r>
            <a:r>
              <a:rPr lang="lv-LV" altLang="lv-LV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lv-LV" altLang="lv-LV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mistakes</a:t>
            </a:r>
            <a:endParaRPr lang="en-GB" altLang="lv-LV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557054"/>
            <a:ext cx="102034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1B1E0-3FC9-4E28-ABE3-63D1CCF3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329" y="187842"/>
            <a:ext cx="2165311" cy="159746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4610C3-FEFB-4325-B96F-84BD9DADF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813511"/>
              </p:ext>
            </p:extLst>
          </p:nvPr>
        </p:nvGraphicFramePr>
        <p:xfrm>
          <a:off x="1603512" y="2162813"/>
          <a:ext cx="9371511" cy="303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351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4625975" y="579782"/>
            <a:ext cx="712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Common mistakes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71525" y="1557054"/>
            <a:ext cx="102034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269A7-B4E9-4465-AA2E-6EB213724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051" y="58455"/>
            <a:ext cx="2114773" cy="156379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78BE5C-7997-492A-9E39-476AE7F07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928694"/>
              </p:ext>
            </p:extLst>
          </p:nvPr>
        </p:nvGraphicFramePr>
        <p:xfrm>
          <a:off x="439738" y="1866023"/>
          <a:ext cx="11592671" cy="416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253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4625975" y="582034"/>
            <a:ext cx="712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Common mistakes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71525" y="1557054"/>
            <a:ext cx="102034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78BE5C-7997-492A-9E39-476AE7F07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037074"/>
              </p:ext>
            </p:extLst>
          </p:nvPr>
        </p:nvGraphicFramePr>
        <p:xfrm>
          <a:off x="338138" y="1941444"/>
          <a:ext cx="11452598" cy="396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B3269A7-B4E9-4465-AA2E-6EB213724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6221" y="186480"/>
            <a:ext cx="2143581" cy="1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4625975" y="582034"/>
            <a:ext cx="712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3200" dirty="0">
                <a:solidFill>
                  <a:srgbClr val="95A4D4"/>
                </a:solidFill>
                <a:latin typeface="Arial" panose="020B0604020202020204" pitchFamily="34" charset="0"/>
              </a:rPr>
              <a:t>Common mistakes</a:t>
            </a:r>
            <a:endParaRPr lang="en-GB" altLang="lv-LV" sz="3200" b="1" dirty="0">
              <a:solidFill>
                <a:srgbClr val="0A3399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557054"/>
            <a:ext cx="102034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1B1E0-3FC9-4E28-ABE3-63D1CCF3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329" y="187842"/>
            <a:ext cx="2165311" cy="159746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4610C3-FEFB-4325-B96F-84BD9DADF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864687"/>
              </p:ext>
            </p:extLst>
          </p:nvPr>
        </p:nvGraphicFramePr>
        <p:xfrm>
          <a:off x="1698044" y="2013589"/>
          <a:ext cx="8294095" cy="336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0624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763134" y="2171594"/>
            <a:ext cx="10665732" cy="15051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 3" panose="05040102010807070707" pitchFamily="18" charset="2"/>
              <a:buChar char="´"/>
              <a:defRPr sz="1800"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  <a:defRPr/>
            </a:pPr>
            <a:endParaRPr lang="lv-LV" sz="2000" dirty="0">
              <a:latin typeface="Arial" panose="020B0604020202020204" pitchFamily="34" charset="0"/>
            </a:endParaRPr>
          </a:p>
          <a:p>
            <a:pPr>
              <a:defRPr/>
            </a:pPr>
            <a:endParaRPr lang="lv-LV" sz="2000" dirty="0">
              <a:latin typeface="Arial" panose="020B0604020202020204" pitchFamily="34" charset="0"/>
            </a:endParaRPr>
          </a:p>
          <a:p>
            <a:pPr>
              <a:defRPr/>
            </a:pPr>
            <a:endParaRPr lang="lv-LV" dirty="0"/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390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967" y="551630"/>
            <a:ext cx="2828295" cy="12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4776788" y="679450"/>
            <a:ext cx="6096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2400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  <a:endParaRPr lang="lv-LV" altLang="lv-LV" sz="2400" dirty="0">
              <a:solidFill>
                <a:srgbClr val="95A4D4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</a:t>
            </a:r>
            <a:r>
              <a:rPr lang="lt-LT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1</a:t>
            </a: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 „Staff costs“</a:t>
            </a:r>
            <a:r>
              <a:rPr lang="lv-LV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/ </a:t>
            </a:r>
            <a:r>
              <a:rPr lang="lv-LV" altLang="lv-LV" sz="1800" b="1" dirty="0" err="1">
                <a:solidFill>
                  <a:srgbClr val="0A3399"/>
                </a:solidFill>
                <a:latin typeface="Arial" panose="020B0604020202020204" pitchFamily="34" charset="0"/>
              </a:rPr>
              <a:t>Flate</a:t>
            </a:r>
            <a:r>
              <a:rPr lang="lv-LV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solidFill>
                  <a:srgbClr val="0A3399"/>
                </a:solidFill>
                <a:latin typeface="Arial" panose="020B0604020202020204" pitchFamily="34" charset="0"/>
              </a:rPr>
              <a:t>rate</a:t>
            </a:r>
            <a:endParaRPr lang="en-GB" altLang="lv-LV" sz="1800" b="1" dirty="0">
              <a:solidFill>
                <a:srgbClr val="0A3399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B4A102B2-FD13-4699-80A9-9B044CC9A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96" y="4187054"/>
            <a:ext cx="1516039" cy="15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BB4844-DEBF-408E-A091-AA8EC27A70CA}"/>
              </a:ext>
            </a:extLst>
          </p:cNvPr>
          <p:cNvSpPr/>
          <p:nvPr/>
        </p:nvSpPr>
        <p:spPr>
          <a:xfrm>
            <a:off x="861391" y="2381322"/>
            <a:ext cx="10469217" cy="165650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FF0000"/>
                </a:solidFill>
                <a:latin typeface="Arial" panose="020B0604020202020204" pitchFamily="34" charset="0"/>
              </a:rPr>
              <a:t>!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</a:rPr>
              <a:t>Staff costs reporting method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cannot be changed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</a:rPr>
              <a:t>during project implementation</a:t>
            </a:r>
            <a:endParaRPr lang="lv-LV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lv-LV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E9483A-6B90-4DAD-A311-E26A66BDCDFC}"/>
              </a:ext>
            </a:extLst>
          </p:cNvPr>
          <p:cNvSpPr/>
          <p:nvPr/>
        </p:nvSpPr>
        <p:spPr>
          <a:xfrm>
            <a:off x="2854509" y="4386664"/>
            <a:ext cx="8507895" cy="1209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altLang="lv-LV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lv-LV" altLang="lv-LV" sz="2400" b="1" dirty="0">
                <a:solidFill>
                  <a:schemeClr val="tx1"/>
                </a:solidFill>
                <a:latin typeface="Arial" panose="020B0604020202020204" pitchFamily="34" charset="0"/>
              </a:rPr>
              <a:t>PP</a:t>
            </a:r>
            <a:r>
              <a:rPr lang="en-GB" altLang="lv-LV" sz="2400" b="1" dirty="0">
                <a:solidFill>
                  <a:schemeClr val="tx1"/>
                </a:solidFill>
                <a:latin typeface="Arial" panose="020B0604020202020204" pitchFamily="34" charset="0"/>
              </a:rPr>
              <a:t> does not need to document that</a:t>
            </a:r>
            <a:r>
              <a:rPr lang="lv-LV" altLang="lv-LV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lv-LV" sz="2400" b="1" dirty="0">
                <a:solidFill>
                  <a:schemeClr val="tx1"/>
                </a:solidFill>
                <a:latin typeface="Arial" panose="020B0604020202020204" pitchFamily="34" charset="0"/>
              </a:rPr>
              <a:t>the expenditure has been incurred and paid ( if </a:t>
            </a:r>
            <a:r>
              <a:rPr lang="en-GB" altLang="lv-LV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flate</a:t>
            </a:r>
            <a:r>
              <a:rPr lang="en-GB" altLang="lv-LV" sz="2400" b="1" dirty="0">
                <a:solidFill>
                  <a:schemeClr val="tx1"/>
                </a:solidFill>
                <a:latin typeface="Arial" panose="020B0604020202020204" pitchFamily="34" charset="0"/>
              </a:rPr>
              <a:t> rate is chosen)</a:t>
            </a:r>
          </a:p>
          <a:p>
            <a:pPr algn="ctr"/>
            <a:endParaRPr lang="lv-LV" altLang="lv-LV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5744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4625975" y="582034"/>
            <a:ext cx="712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3200" dirty="0">
                <a:solidFill>
                  <a:srgbClr val="95A4D4"/>
                </a:solidFill>
                <a:latin typeface="Arial" panose="020B0604020202020204" pitchFamily="34" charset="0"/>
              </a:rPr>
              <a:t>Common mistakes</a:t>
            </a:r>
            <a:endParaRPr lang="en-GB" altLang="lv-LV" sz="3200" b="1" dirty="0">
              <a:solidFill>
                <a:srgbClr val="0A3399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557054"/>
            <a:ext cx="102034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1B1E0-3FC9-4E28-ABE3-63D1CCF3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329" y="187842"/>
            <a:ext cx="2165311" cy="159746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4610C3-FEFB-4325-B96F-84BD9DADF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20434"/>
              </p:ext>
            </p:extLst>
          </p:nvPr>
        </p:nvGraphicFramePr>
        <p:xfrm>
          <a:off x="1483899" y="2366487"/>
          <a:ext cx="9249602" cy="308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2606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4625975" y="582034"/>
            <a:ext cx="7126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3200" dirty="0">
                <a:solidFill>
                  <a:srgbClr val="95A4D4"/>
                </a:solidFill>
                <a:latin typeface="Arial" panose="020B0604020202020204" pitchFamily="34" charset="0"/>
              </a:rPr>
              <a:t>Questions</a:t>
            </a:r>
            <a:endParaRPr lang="en-GB" altLang="lv-LV" sz="3200" b="1" dirty="0">
              <a:solidFill>
                <a:srgbClr val="0A3399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557054"/>
            <a:ext cx="1020349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4610C3-FEFB-4325-B96F-84BD9DADF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881763"/>
              </p:ext>
            </p:extLst>
          </p:nvPr>
        </p:nvGraphicFramePr>
        <p:xfrm>
          <a:off x="1483899" y="2366487"/>
          <a:ext cx="9249602" cy="308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E529356-C2E5-4E1D-A068-101D1D269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8261" y="1857023"/>
            <a:ext cx="2478713" cy="37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3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3" y="3387828"/>
            <a:ext cx="11218736" cy="945943"/>
          </a:xfrm>
        </p:spPr>
        <p:txBody>
          <a:bodyPr>
            <a:noAutofit/>
          </a:bodyPr>
          <a:lstStyle/>
          <a:p>
            <a:pPr algn="ctr"/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Thank you!</a:t>
            </a:r>
            <a:b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4000" b="1" noProof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Paldies</a:t>
            </a:r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!</a:t>
            </a:r>
            <a:b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4000" b="1" noProof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Ačiū</a:t>
            </a:r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! </a:t>
            </a:r>
            <a:endParaRPr lang="en-US" sz="4000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63552" y="2189082"/>
            <a:ext cx="4889704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endParaRPr lang="lv-LV" sz="2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8282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59490" y="1564035"/>
            <a:ext cx="10302875" cy="41770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 3" panose="05040102010807070707" pitchFamily="18" charset="2"/>
              <a:buChar char="´"/>
              <a:defRPr sz="1800"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Full-time</a:t>
            </a:r>
            <a:endParaRPr lang="lv-LV" sz="3200" b="1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Part-time</a:t>
            </a:r>
            <a:r>
              <a:rPr lang="en-GB" sz="3200" b="1" dirty="0">
                <a:latin typeface="Arial" panose="020B0604020202020204" pitchFamily="34" charset="0"/>
              </a:rPr>
              <a:t>:</a:t>
            </a:r>
            <a:endParaRPr lang="lv-LV" sz="3200" b="1" dirty="0">
              <a:latin typeface="Arial" panose="020B0604020202020204" pitchFamily="34" charset="0"/>
            </a:endParaRPr>
          </a:p>
          <a:p>
            <a:pPr lvl="1">
              <a:buClr>
                <a:srgbClr val="C00000"/>
              </a:buClr>
              <a:defRPr/>
            </a:pPr>
            <a:r>
              <a:rPr lang="en-GB" b="1" dirty="0">
                <a:latin typeface="Arial" panose="020B0604020202020204" pitchFamily="34" charset="0"/>
              </a:rPr>
              <a:t>Part-time assignment with a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fixed percentage of time worked </a:t>
            </a:r>
            <a:r>
              <a:rPr lang="en-GB" b="1" dirty="0">
                <a:latin typeface="Arial" panose="020B0604020202020204" pitchFamily="34" charset="0"/>
              </a:rPr>
              <a:t>on the project per mon</a:t>
            </a:r>
            <a:r>
              <a:rPr lang="lv-LV" b="1" dirty="0" err="1">
                <a:latin typeface="Arial" panose="020B0604020202020204" pitchFamily="34" charset="0"/>
              </a:rPr>
              <a:t>th</a:t>
            </a:r>
            <a:r>
              <a:rPr lang="lv-LV" b="1" dirty="0">
                <a:latin typeface="Arial" panose="020B0604020202020204" pitchFamily="34" charset="0"/>
              </a:rPr>
              <a:t> (</a:t>
            </a:r>
            <a:r>
              <a:rPr lang="en-US" sz="1400" b="1" dirty="0">
                <a:latin typeface="Arial" panose="020B0604020202020204" pitchFamily="34" charset="0"/>
              </a:rPr>
              <a:t>Document setting out the percentage of time to be worked on the project per month (if not specified in the contract)</a:t>
            </a:r>
          </a:p>
          <a:p>
            <a:pPr lvl="1">
              <a:buClr>
                <a:srgbClr val="C00000"/>
              </a:buClr>
              <a:defRPr/>
            </a:pPr>
            <a:r>
              <a:rPr lang="en-US" b="1" dirty="0">
                <a:latin typeface="Arial" panose="020B0604020202020204" pitchFamily="34" charset="0"/>
              </a:rPr>
              <a:t>Contracted on an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hourly basis</a:t>
            </a:r>
            <a:endParaRPr lang="lv-LV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>
              <a:buClr>
                <a:srgbClr val="C00000"/>
              </a:buClr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Part–time assignment with a flexible number of hours worked on the project per month</a:t>
            </a:r>
            <a:r>
              <a:rPr lang="lv-LV" sz="1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lv-LV" b="1" dirty="0">
                <a:solidFill>
                  <a:srgbClr val="FF0000"/>
                </a:solidFill>
                <a:latin typeface="Arial" panose="020B0604020202020204" pitchFamily="34" charset="0"/>
              </a:rPr>
              <a:t>( NOT SUGESTED)</a:t>
            </a:r>
          </a:p>
          <a:p>
            <a:pPr marL="457200" lvl="1" indent="0">
              <a:buClr>
                <a:srgbClr val="C00000"/>
              </a:buClr>
              <a:buNone/>
              <a:defRPr/>
            </a:pPr>
            <a:endParaRPr lang="lv-LV" b="1" strike="sngStrike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57200" lvl="1" indent="0">
              <a:buClr>
                <a:srgbClr val="C00000"/>
              </a:buClr>
              <a:buNone/>
              <a:defRPr/>
            </a:pPr>
            <a:endParaRPr lang="lv-LV" b="1" strike="sngStrik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TextBox 11"/>
          <p:cNvSpPr txBox="1">
            <a:spLocks noChangeArrowheads="1"/>
          </p:cNvSpPr>
          <p:nvPr/>
        </p:nvSpPr>
        <p:spPr bwMode="auto">
          <a:xfrm>
            <a:off x="5481638" y="635000"/>
            <a:ext cx="6329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lv-LV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BL1 „Staff costs“/ Real costs</a:t>
            </a:r>
          </a:p>
        </p:txBody>
      </p:sp>
      <p:pic>
        <p:nvPicPr>
          <p:cNvPr id="2458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42" y="512842"/>
            <a:ext cx="2329783" cy="20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17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676276" y="2207745"/>
            <a:ext cx="10914062" cy="496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 3" panose="05040102010807070707" pitchFamily="18" charset="2"/>
              <a:buChar char="´"/>
              <a:defRPr sz="1800"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lv-LV" sz="2000" b="1" dirty="0">
                <a:latin typeface="Arial" panose="020B0604020202020204" pitchFamily="34" charset="0"/>
              </a:rPr>
              <a:t>	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5831682" y="694313"/>
            <a:ext cx="5963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lv-LV" sz="1800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BL1 „Staff costs“/ Real costs</a:t>
            </a:r>
          </a:p>
        </p:txBody>
      </p:sp>
      <p:pic>
        <p:nvPicPr>
          <p:cNvPr id="2663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5" y="315913"/>
            <a:ext cx="228917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163BBF-D5E5-4BE3-A9D6-3819F7A4676E}"/>
              </a:ext>
            </a:extLst>
          </p:cNvPr>
          <p:cNvSpPr/>
          <p:nvPr/>
        </p:nvSpPr>
        <p:spPr>
          <a:xfrm>
            <a:off x="1201033" y="4597418"/>
            <a:ext cx="10171893" cy="10215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osts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connected with the salary payments </a:t>
            </a:r>
            <a:r>
              <a:rPr lang="en-US" sz="2000" b="1" dirty="0">
                <a:solidFill>
                  <a:srgbClr val="034EA2"/>
                </a:solidFill>
                <a:latin typeface="Arial" panose="020B0604020202020204" pitchFamily="34" charset="0"/>
              </a:rPr>
              <a:t>have to be reported within the reporting period when the last payment connected with the salary is mad</a:t>
            </a:r>
            <a:r>
              <a:rPr lang="lv-LV" sz="2000" b="1" dirty="0">
                <a:solidFill>
                  <a:srgbClr val="034EA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2E48B8-DFB5-4035-B981-DBC8F465BDA1}"/>
              </a:ext>
            </a:extLst>
          </p:cNvPr>
          <p:cNvSpPr/>
          <p:nvPr/>
        </p:nvSpPr>
        <p:spPr>
          <a:xfrm>
            <a:off x="554114" y="2704741"/>
            <a:ext cx="10818813" cy="12535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Actual salary rate must be used</a:t>
            </a:r>
            <a:r>
              <a:rPr lang="lv-LV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u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</a:rPr>
              <a:t>unjustified different hourly rates/ remuneration in the frame of the same responsibilities must be avoided</a:t>
            </a:r>
            <a:endParaRPr lang="lv-LV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12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5481638" y="635000"/>
            <a:ext cx="6329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lv-LV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BL1 „Staff costs“/ Real costs</a:t>
            </a:r>
          </a:p>
        </p:txBody>
      </p:sp>
      <p:pic>
        <p:nvPicPr>
          <p:cNvPr id="2663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06" y="543390"/>
            <a:ext cx="228917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84582" y="2256073"/>
            <a:ext cx="8754705" cy="26241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document;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description </a:t>
            </a:r>
            <a:r>
              <a:rPr lang="lv-LV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responsibilities related to the project;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Payslips;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payment of salaries and the employer’s contribution;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047" y="1728402"/>
            <a:ext cx="9613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lv-LV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4682" y="569595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2A4A6E-32CB-4AD7-81B5-D721CC287206}"/>
              </a:ext>
            </a:extLst>
          </p:cNvPr>
          <p:cNvSpPr/>
          <p:nvPr/>
        </p:nvSpPr>
        <p:spPr>
          <a:xfrm>
            <a:off x="10169917" y="3429000"/>
            <a:ext cx="1779337" cy="136559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sheets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82837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5481638" y="635000"/>
            <a:ext cx="6329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lv-LV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BL1 „Staff costs“/ Real costs</a:t>
            </a:r>
          </a:p>
        </p:txBody>
      </p:sp>
      <p:pic>
        <p:nvPicPr>
          <p:cNvPr id="2663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06" y="543390"/>
            <a:ext cx="228917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4682" y="569595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885805-A0D2-47F3-B9A4-FB174CB5F53F}"/>
              </a:ext>
            </a:extLst>
          </p:cNvPr>
          <p:cNvSpPr/>
          <p:nvPr/>
        </p:nvSpPr>
        <p:spPr>
          <a:xfrm>
            <a:off x="439738" y="3213242"/>
            <a:ext cx="9647351" cy="1875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7A962-04D7-48AF-AE75-F39C53EF630B}"/>
              </a:ext>
            </a:extLst>
          </p:cNvPr>
          <p:cNvSpPr txBox="1"/>
          <p:nvPr/>
        </p:nvSpPr>
        <p:spPr>
          <a:xfrm>
            <a:off x="580999" y="2072195"/>
            <a:ext cx="1082348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Part-time assignment</a:t>
            </a:r>
            <a:endParaRPr lang="lv-LV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fixed percentage of time worked on the project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per month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lv-LV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setting out the percentage of time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worked on the project per month (if not specified in the contract</a:t>
            </a: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2A4A6E-32CB-4AD7-81B5-D721CC287206}"/>
              </a:ext>
            </a:extLst>
          </p:cNvPr>
          <p:cNvSpPr/>
          <p:nvPr/>
        </p:nvSpPr>
        <p:spPr>
          <a:xfrm>
            <a:off x="10362381" y="3468371"/>
            <a:ext cx="1779337" cy="136559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sheets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75885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5481638" y="635000"/>
            <a:ext cx="6329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lv-LV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>
                <a:solidFill>
                  <a:srgbClr val="0A3399"/>
                </a:solidFill>
                <a:latin typeface="Arial" panose="020B0604020202020204" pitchFamily="34" charset="0"/>
              </a:rPr>
              <a:t>BL1 „Staff costs“/ Real costs</a:t>
            </a:r>
          </a:p>
        </p:txBody>
      </p:sp>
      <p:pic>
        <p:nvPicPr>
          <p:cNvPr id="2663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57775"/>
            <a:ext cx="228917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39738" y="2256462"/>
            <a:ext cx="11752262" cy="21036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b="1" dirty="0"/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document stating i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 on the hourly rate</a:t>
            </a: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the project partner organisation working time registration system covering 100% of the actual working time of the individual - 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information on the total number of hours  worked per month </a:t>
            </a:r>
          </a:p>
          <a:p>
            <a:pPr lvl="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</a:pPr>
            <a:endParaRPr lang="lv-LV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047" y="1728402"/>
            <a:ext cx="9613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on an hourly basis</a:t>
            </a:r>
            <a:endParaRPr lang="lv-LV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lv-LV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665BC-C46E-4F36-B3A3-EDC6CD508E36}"/>
              </a:ext>
            </a:extLst>
          </p:cNvPr>
          <p:cNvSpPr/>
          <p:nvPr/>
        </p:nvSpPr>
        <p:spPr>
          <a:xfrm>
            <a:off x="4171308" y="4731519"/>
            <a:ext cx="7771807" cy="12993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time sheets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employee implements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other tasks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7A00F-A5DF-43AC-B84E-CF2D01861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85" y="4561657"/>
            <a:ext cx="1585815" cy="12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1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7" y="2552248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4443413" y="676275"/>
            <a:ext cx="6329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lv-LV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</a:t>
            </a:r>
            <a:r>
              <a:rPr lang="lt-LT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2</a:t>
            </a: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 „Office and administration costs“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276" y="1703445"/>
            <a:ext cx="110871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Following costs are covered by the flat rate under BL2 “Office and administration costs”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cannot be reported under any other BL: </a:t>
            </a:r>
            <a:endParaRPr lang="lv-LV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lv-LV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rent; Utilities </a:t>
            </a:r>
            <a:endParaRPr lang="lv-L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supplies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Security;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lv-L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Maintenance,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and repairs</a:t>
            </a:r>
            <a:endParaRPr lang="lv-LV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services of general nature 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related to organization of internal one partner (without participation of other institutions) meeting.</a:t>
            </a:r>
            <a:endParaRPr lang="lv-LV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2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7"/>
          <p:cNvGrpSpPr>
            <a:grpSpLocks/>
          </p:cNvGrpSpPr>
          <p:nvPr/>
        </p:nvGrpSpPr>
        <p:grpSpPr bwMode="auto"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6" name="Rectangle 5"/>
            <p:cNvSpPr/>
            <p:nvPr/>
          </p:nvSpPr>
          <p:spPr>
            <a:xfrm>
              <a:off x="264" y="914400"/>
              <a:ext cx="6095736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-231010" y="1139318"/>
              <a:ext cx="788312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771525" y="6350000"/>
            <a:ext cx="662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10153650" y="6350000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Arial" panose="020B0604020202020204" pitchFamily="34" charset="0"/>
              </a:rPr>
              <a:t>www.latlit.eu</a:t>
            </a:r>
            <a:endParaRPr lang="en-GB" altLang="lv-LV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5146675" y="650875"/>
            <a:ext cx="644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lv-LV" dirty="0">
                <a:solidFill>
                  <a:srgbClr val="95A4D4"/>
                </a:solidFill>
                <a:latin typeface="Arial" panose="020B0604020202020204" pitchFamily="34" charset="0"/>
              </a:rPr>
              <a:t>Eligibility of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v-LV" sz="1800" b="1" dirty="0">
                <a:solidFill>
                  <a:srgbClr val="0A3399"/>
                </a:solidFill>
                <a:latin typeface="Arial" panose="020B0604020202020204" pitchFamily="34" charset="0"/>
              </a:rPr>
              <a:t>BL3 „Travel and accommodation costs“</a:t>
            </a:r>
          </a:p>
        </p:txBody>
      </p:sp>
      <p:pic>
        <p:nvPicPr>
          <p:cNvPr id="3277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7800"/>
            <a:ext cx="4003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700" y="1481138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759" y="327421"/>
            <a:ext cx="2404541" cy="14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76276" y="2958308"/>
            <a:ext cx="10741949" cy="24885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lv-LV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lv-LV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indent="-2667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similar document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meeting/seminar/conference</a:t>
            </a:r>
            <a:endParaRPr lang="lv-LV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indent="-2667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invoices </a:t>
            </a:r>
            <a:r>
              <a:rPr lang="lv-LV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payment</a:t>
            </a:r>
            <a:endParaRPr lang="lv-LV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reports, route sheets and other documents which are required by national legislation</a:t>
            </a:r>
            <a:endParaRPr lang="lv-LV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65EC8-F9C1-48F4-A6D2-2327D4C8AD41}"/>
              </a:ext>
            </a:extLst>
          </p:cNvPr>
          <p:cNvSpPr txBox="1"/>
          <p:nvPr/>
        </p:nvSpPr>
        <p:spPr>
          <a:xfrm>
            <a:off x="1159565" y="2124814"/>
            <a:ext cx="610925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for control purposes</a:t>
            </a:r>
            <a:r>
              <a:rPr lang="lv-LV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386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6669</TotalTime>
  <Words>1198</Words>
  <Application>Microsoft Office PowerPoint</Application>
  <PresentationFormat>Widescreen</PresentationFormat>
  <Paragraphs>217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Paldies! Ačiū!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Dainis Barkans</dc:creator>
  <cp:lastModifiedBy>Gints Pīpiķis</cp:lastModifiedBy>
  <cp:revision>482</cp:revision>
  <cp:lastPrinted>2020-10-01T10:55:45Z</cp:lastPrinted>
  <dcterms:created xsi:type="dcterms:W3CDTF">2015-11-13T10:20:07Z</dcterms:created>
  <dcterms:modified xsi:type="dcterms:W3CDTF">2020-10-05T17:30:49Z</dcterms:modified>
</cp:coreProperties>
</file>