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76" r:id="rId5"/>
    <p:sldId id="361" r:id="rId6"/>
    <p:sldId id="457" r:id="rId7"/>
    <p:sldId id="471" r:id="rId8"/>
    <p:sldId id="458" r:id="rId9"/>
    <p:sldId id="459" r:id="rId10"/>
    <p:sldId id="460" r:id="rId11"/>
    <p:sldId id="462" r:id="rId12"/>
    <p:sldId id="463" r:id="rId13"/>
    <p:sldId id="464" r:id="rId14"/>
    <p:sldId id="465" r:id="rId15"/>
    <p:sldId id="467" r:id="rId16"/>
    <p:sldId id="466" r:id="rId17"/>
    <p:sldId id="475" r:id="rId18"/>
    <p:sldId id="468" r:id="rId19"/>
    <p:sldId id="473" r:id="rId20"/>
    <p:sldId id="470" r:id="rId21"/>
    <p:sldId id="474" r:id="rId22"/>
    <p:sldId id="469" r:id="rId23"/>
    <p:sldId id="360" r:id="rId24"/>
    <p:sldId id="47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C1FAC58-429B-4E1B-A393-CBA449DCACCC}">
          <p14:sldIdLst/>
        </p14:section>
        <p14:section name="Untitled Section" id="{B3AD3BBA-7394-4390-AF44-45823E6E25F4}">
          <p14:sldIdLst>
            <p14:sldId id="276"/>
            <p14:sldId id="361"/>
            <p14:sldId id="457"/>
            <p14:sldId id="471"/>
            <p14:sldId id="458"/>
            <p14:sldId id="459"/>
            <p14:sldId id="460"/>
            <p14:sldId id="462"/>
            <p14:sldId id="463"/>
            <p14:sldId id="464"/>
            <p14:sldId id="465"/>
            <p14:sldId id="467"/>
            <p14:sldId id="466"/>
            <p14:sldId id="475"/>
            <p14:sldId id="468"/>
            <p14:sldId id="473"/>
            <p14:sldId id="470"/>
            <p14:sldId id="474"/>
            <p14:sldId id="469"/>
            <p14:sldId id="360"/>
            <p14:sldId id="4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793" userDrawn="1">
          <p15:clr>
            <a:srgbClr val="A4A3A4"/>
          </p15:clr>
        </p15:guide>
        <p15:guide id="2" pos="7423" userDrawn="1">
          <p15:clr>
            <a:srgbClr val="A4A3A4"/>
          </p15:clr>
        </p15:guide>
        <p15:guide id="5" orient="horz" pos="104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gar" initials="i" lastIdx="1" clrIdx="0">
    <p:extLst>
      <p:ext uri="{19B8F6BF-5375-455C-9EA6-DF929625EA0E}">
        <p15:presenceInfo xmlns:p15="http://schemas.microsoft.com/office/powerpoint/2012/main" userId="ingar" providerId="None"/>
      </p:ext>
    </p:extLst>
  </p:cmAuthor>
  <p:cmAuthor id="2" name="Marina Gņedova" initials="MG" lastIdx="1" clrIdx="1">
    <p:extLst>
      <p:ext uri="{19B8F6BF-5375-455C-9EA6-DF929625EA0E}">
        <p15:presenceInfo xmlns:p15="http://schemas.microsoft.com/office/powerpoint/2012/main" userId="S::MarinaGnedova@varam.gov.lv::4ee134cb-5b98-479f-b346-31fab07a2df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6647"/>
    <a:srgbClr val="003399"/>
    <a:srgbClr val="9FAEE5"/>
    <a:srgbClr val="A36298"/>
    <a:srgbClr val="98C222"/>
    <a:srgbClr val="3C7486"/>
    <a:srgbClr val="FFFFFF"/>
    <a:srgbClr val="A6D4D6"/>
    <a:srgbClr val="FBB502"/>
    <a:srgbClr val="FCEA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08" autoAdjust="0"/>
    <p:restoredTop sz="86410" autoAdjust="0"/>
  </p:normalViewPr>
  <p:slideViewPr>
    <p:cSldViewPr snapToGrid="0" showGuides="1">
      <p:cViewPr varScale="1">
        <p:scale>
          <a:sx n="82" d="100"/>
          <a:sy n="82" d="100"/>
        </p:scale>
        <p:origin x="216" y="62"/>
      </p:cViewPr>
      <p:guideLst>
        <p:guide orient="horz" pos="3793"/>
        <p:guide pos="7423"/>
        <p:guide orient="horz" pos="10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na Gņedova" userId="4ee134cb-5b98-479f-b346-31fab07a2dfe" providerId="ADAL" clId="{D90ED1AF-B8DB-4291-8CD9-DB474609032A}"/>
    <pc:docChg chg="undo custSel addSld modSld modShowInfo">
      <pc:chgData name="Marina Gņedova" userId="4ee134cb-5b98-479f-b346-31fab07a2dfe" providerId="ADAL" clId="{D90ED1AF-B8DB-4291-8CD9-DB474609032A}" dt="2020-10-05T20:10:02.486" v="992" actId="20577"/>
      <pc:docMkLst>
        <pc:docMk/>
      </pc:docMkLst>
      <pc:sldChg chg="modSp mod">
        <pc:chgData name="Marina Gņedova" userId="4ee134cb-5b98-479f-b346-31fab07a2dfe" providerId="ADAL" clId="{D90ED1AF-B8DB-4291-8CD9-DB474609032A}" dt="2020-10-05T20:10:02.486" v="992" actId="20577"/>
        <pc:sldMkLst>
          <pc:docMk/>
          <pc:sldMk cId="1826936081" sldId="360"/>
        </pc:sldMkLst>
        <pc:spChg chg="mod">
          <ac:chgData name="Marina Gņedova" userId="4ee134cb-5b98-479f-b346-31fab07a2dfe" providerId="ADAL" clId="{D90ED1AF-B8DB-4291-8CD9-DB474609032A}" dt="2020-10-05T20:10:02.486" v="992" actId="20577"/>
          <ac:spMkLst>
            <pc:docMk/>
            <pc:sldMk cId="1826936081" sldId="360"/>
            <ac:spMk id="5" creationId="{00000000-0000-0000-0000-000000000000}"/>
          </ac:spMkLst>
        </pc:spChg>
      </pc:sldChg>
      <pc:sldChg chg="addSp delSp modSp mod">
        <pc:chgData name="Marina Gņedova" userId="4ee134cb-5b98-479f-b346-31fab07a2dfe" providerId="ADAL" clId="{D90ED1AF-B8DB-4291-8CD9-DB474609032A}" dt="2020-10-05T12:30:54.881" v="749" actId="167"/>
        <pc:sldMkLst>
          <pc:docMk/>
          <pc:sldMk cId="0" sldId="457"/>
        </pc:sldMkLst>
        <pc:picChg chg="add del mod">
          <ac:chgData name="Marina Gņedova" userId="4ee134cb-5b98-479f-b346-31fab07a2dfe" providerId="ADAL" clId="{D90ED1AF-B8DB-4291-8CD9-DB474609032A}" dt="2020-10-05T12:29:54.376" v="741" actId="478"/>
          <ac:picMkLst>
            <pc:docMk/>
            <pc:sldMk cId="0" sldId="457"/>
            <ac:picMk id="2" creationId="{33721C7E-1778-43AC-B33E-F2E31580FD04}"/>
          </ac:picMkLst>
        </pc:picChg>
        <pc:picChg chg="add del mod">
          <ac:chgData name="Marina Gņedova" userId="4ee134cb-5b98-479f-b346-31fab07a2dfe" providerId="ADAL" clId="{D90ED1AF-B8DB-4291-8CD9-DB474609032A}" dt="2020-10-05T12:29:35.648" v="739"/>
          <ac:picMkLst>
            <pc:docMk/>
            <pc:sldMk cId="0" sldId="457"/>
            <ac:picMk id="4" creationId="{FC328AF0-7C38-44AD-AB89-AF1CBDEB269C}"/>
          </ac:picMkLst>
        </pc:picChg>
        <pc:picChg chg="add del">
          <ac:chgData name="Marina Gņedova" userId="4ee134cb-5b98-479f-b346-31fab07a2dfe" providerId="ADAL" clId="{D90ED1AF-B8DB-4291-8CD9-DB474609032A}" dt="2020-10-05T12:30:00.552" v="743"/>
          <ac:picMkLst>
            <pc:docMk/>
            <pc:sldMk cId="0" sldId="457"/>
            <ac:picMk id="5" creationId="{A2FCD518-042E-425E-BD29-7DB4B8677A17}"/>
          </ac:picMkLst>
        </pc:picChg>
        <pc:picChg chg="del mod">
          <ac:chgData name="Marina Gņedova" userId="4ee134cb-5b98-479f-b346-31fab07a2dfe" providerId="ADAL" clId="{D90ED1AF-B8DB-4291-8CD9-DB474609032A}" dt="2020-10-05T12:27:39.091" v="728" actId="478"/>
          <ac:picMkLst>
            <pc:docMk/>
            <pc:sldMk cId="0" sldId="457"/>
            <ac:picMk id="6" creationId="{C6485945-7D9C-4F07-9AA1-D24922EB45FA}"/>
          </ac:picMkLst>
        </pc:picChg>
        <pc:picChg chg="add mod ord">
          <ac:chgData name="Marina Gņedova" userId="4ee134cb-5b98-479f-b346-31fab07a2dfe" providerId="ADAL" clId="{D90ED1AF-B8DB-4291-8CD9-DB474609032A}" dt="2020-10-05T12:30:54.881" v="749" actId="167"/>
          <ac:picMkLst>
            <pc:docMk/>
            <pc:sldMk cId="0" sldId="457"/>
            <ac:picMk id="7" creationId="{8F6763B4-C556-4DED-A3DD-2F0D970ED064}"/>
          </ac:picMkLst>
        </pc:picChg>
      </pc:sldChg>
      <pc:sldChg chg="modSp mod">
        <pc:chgData name="Marina Gņedova" userId="4ee134cb-5b98-479f-b346-31fab07a2dfe" providerId="ADAL" clId="{D90ED1AF-B8DB-4291-8CD9-DB474609032A}" dt="2020-10-05T20:06:07.805" v="938" actId="255"/>
        <pc:sldMkLst>
          <pc:docMk/>
          <pc:sldMk cId="0" sldId="458"/>
        </pc:sldMkLst>
        <pc:spChg chg="mod">
          <ac:chgData name="Marina Gņedova" userId="4ee134cb-5b98-479f-b346-31fab07a2dfe" providerId="ADAL" clId="{D90ED1AF-B8DB-4291-8CD9-DB474609032A}" dt="2020-10-05T20:04:43.732" v="821" actId="20577"/>
          <ac:spMkLst>
            <pc:docMk/>
            <pc:sldMk cId="0" sldId="458"/>
            <ac:spMk id="10" creationId="{3CBD8B90-5F43-4D2A-A6F2-A0E9A4FCAD5A}"/>
          </ac:spMkLst>
        </pc:spChg>
        <pc:spChg chg="mod">
          <ac:chgData name="Marina Gņedova" userId="4ee134cb-5b98-479f-b346-31fab07a2dfe" providerId="ADAL" clId="{D90ED1AF-B8DB-4291-8CD9-DB474609032A}" dt="2020-10-05T20:05:51.798" v="937" actId="20577"/>
          <ac:spMkLst>
            <pc:docMk/>
            <pc:sldMk cId="0" sldId="458"/>
            <ac:spMk id="17" creationId="{FC4AD530-2999-4095-9503-B6EA320662A1}"/>
          </ac:spMkLst>
        </pc:spChg>
        <pc:spChg chg="mod">
          <ac:chgData name="Marina Gņedova" userId="4ee134cb-5b98-479f-b346-31fab07a2dfe" providerId="ADAL" clId="{D90ED1AF-B8DB-4291-8CD9-DB474609032A}" dt="2020-10-05T20:06:07.805" v="938" actId="255"/>
          <ac:spMkLst>
            <pc:docMk/>
            <pc:sldMk cId="0" sldId="458"/>
            <ac:spMk id="18" creationId="{4F1004A6-B60D-4FA3-BF24-F123FD9AE2B8}"/>
          </ac:spMkLst>
        </pc:spChg>
      </pc:sldChg>
      <pc:sldChg chg="modSp mod">
        <pc:chgData name="Marina Gņedova" userId="4ee134cb-5b98-479f-b346-31fab07a2dfe" providerId="ADAL" clId="{D90ED1AF-B8DB-4291-8CD9-DB474609032A}" dt="2020-10-05T20:06:46.876" v="973" actId="6549"/>
        <pc:sldMkLst>
          <pc:docMk/>
          <pc:sldMk cId="4159294073" sldId="459"/>
        </pc:sldMkLst>
        <pc:spChg chg="mod">
          <ac:chgData name="Marina Gņedova" userId="4ee134cb-5b98-479f-b346-31fab07a2dfe" providerId="ADAL" clId="{D90ED1AF-B8DB-4291-8CD9-DB474609032A}" dt="2020-10-05T20:06:46.876" v="973" actId="6549"/>
          <ac:spMkLst>
            <pc:docMk/>
            <pc:sldMk cId="4159294073" sldId="459"/>
            <ac:spMk id="2" creationId="{EF4E6169-D31D-43BD-B8CD-4392D930ED79}"/>
          </ac:spMkLst>
        </pc:spChg>
      </pc:sldChg>
      <pc:sldChg chg="modSp mod">
        <pc:chgData name="Marina Gņedova" userId="4ee134cb-5b98-479f-b346-31fab07a2dfe" providerId="ADAL" clId="{D90ED1AF-B8DB-4291-8CD9-DB474609032A}" dt="2020-10-05T20:07:45.751" v="987" actId="20577"/>
        <pc:sldMkLst>
          <pc:docMk/>
          <pc:sldMk cId="3416911669" sldId="462"/>
        </pc:sldMkLst>
        <pc:spChg chg="mod">
          <ac:chgData name="Marina Gņedova" userId="4ee134cb-5b98-479f-b346-31fab07a2dfe" providerId="ADAL" clId="{D90ED1AF-B8DB-4291-8CD9-DB474609032A}" dt="2020-10-05T20:07:45.751" v="987" actId="20577"/>
          <ac:spMkLst>
            <pc:docMk/>
            <pc:sldMk cId="3416911669" sldId="462"/>
            <ac:spMk id="2" creationId="{EF4E6169-D31D-43BD-B8CD-4392D930ED79}"/>
          </ac:spMkLst>
        </pc:spChg>
        <pc:picChg chg="mod ord">
          <ac:chgData name="Marina Gņedova" userId="4ee134cb-5b98-479f-b346-31fab07a2dfe" providerId="ADAL" clId="{D90ED1AF-B8DB-4291-8CD9-DB474609032A}" dt="2020-10-05T12:16:47.550" v="670" actId="1076"/>
          <ac:picMkLst>
            <pc:docMk/>
            <pc:sldMk cId="3416911669" sldId="462"/>
            <ac:picMk id="6" creationId="{FE6B4346-CED0-4F00-B84D-24D8077BB311}"/>
          </ac:picMkLst>
        </pc:picChg>
      </pc:sldChg>
      <pc:sldChg chg="modSp mod">
        <pc:chgData name="Marina Gņedova" userId="4ee134cb-5b98-479f-b346-31fab07a2dfe" providerId="ADAL" clId="{D90ED1AF-B8DB-4291-8CD9-DB474609032A}" dt="2020-10-05T11:29:10.207" v="67" actId="20577"/>
        <pc:sldMkLst>
          <pc:docMk/>
          <pc:sldMk cId="1984779509" sldId="463"/>
        </pc:sldMkLst>
        <pc:spChg chg="mod">
          <ac:chgData name="Marina Gņedova" userId="4ee134cb-5b98-479f-b346-31fab07a2dfe" providerId="ADAL" clId="{D90ED1AF-B8DB-4291-8CD9-DB474609032A}" dt="2020-10-05T11:29:10.207" v="67" actId="20577"/>
          <ac:spMkLst>
            <pc:docMk/>
            <pc:sldMk cId="1984779509" sldId="463"/>
            <ac:spMk id="2" creationId="{EF4E6169-D31D-43BD-B8CD-4392D930ED79}"/>
          </ac:spMkLst>
        </pc:spChg>
      </pc:sldChg>
      <pc:sldChg chg="modSp mod">
        <pc:chgData name="Marina Gņedova" userId="4ee134cb-5b98-479f-b346-31fab07a2dfe" providerId="ADAL" clId="{D90ED1AF-B8DB-4291-8CD9-DB474609032A}" dt="2020-10-05T12:17:59.721" v="673" actId="1076"/>
        <pc:sldMkLst>
          <pc:docMk/>
          <pc:sldMk cId="3293782735" sldId="465"/>
        </pc:sldMkLst>
        <pc:graphicFrameChg chg="mod">
          <ac:chgData name="Marina Gņedova" userId="4ee134cb-5b98-479f-b346-31fab07a2dfe" providerId="ADAL" clId="{D90ED1AF-B8DB-4291-8CD9-DB474609032A}" dt="2020-10-05T12:17:51.958" v="672" actId="108"/>
          <ac:graphicFrameMkLst>
            <pc:docMk/>
            <pc:sldMk cId="3293782735" sldId="465"/>
            <ac:graphicFrameMk id="3" creationId="{424F437A-697E-414F-BF4E-CDE4D139B965}"/>
          </ac:graphicFrameMkLst>
        </pc:graphicFrameChg>
        <pc:picChg chg="mod">
          <ac:chgData name="Marina Gņedova" userId="4ee134cb-5b98-479f-b346-31fab07a2dfe" providerId="ADAL" clId="{D90ED1AF-B8DB-4291-8CD9-DB474609032A}" dt="2020-10-05T12:17:59.721" v="673" actId="1076"/>
          <ac:picMkLst>
            <pc:docMk/>
            <pc:sldMk cId="3293782735" sldId="465"/>
            <ac:picMk id="8" creationId="{72C85332-37CD-41F2-BD7C-D4C7D40C9E49}"/>
          </ac:picMkLst>
        </pc:picChg>
      </pc:sldChg>
      <pc:sldChg chg="modSp mod">
        <pc:chgData name="Marina Gņedova" userId="4ee134cb-5b98-479f-b346-31fab07a2dfe" providerId="ADAL" clId="{D90ED1AF-B8DB-4291-8CD9-DB474609032A}" dt="2020-10-05T12:19:18.983" v="686" actId="20577"/>
        <pc:sldMkLst>
          <pc:docMk/>
          <pc:sldMk cId="3784335384" sldId="466"/>
        </pc:sldMkLst>
        <pc:spChg chg="mod">
          <ac:chgData name="Marina Gņedova" userId="4ee134cb-5b98-479f-b346-31fab07a2dfe" providerId="ADAL" clId="{D90ED1AF-B8DB-4291-8CD9-DB474609032A}" dt="2020-10-05T12:19:18.983" v="686" actId="20577"/>
          <ac:spMkLst>
            <pc:docMk/>
            <pc:sldMk cId="3784335384" sldId="466"/>
            <ac:spMk id="2" creationId="{EF4E6169-D31D-43BD-B8CD-4392D930ED79}"/>
          </ac:spMkLst>
        </pc:spChg>
        <pc:picChg chg="mod">
          <ac:chgData name="Marina Gņedova" userId="4ee134cb-5b98-479f-b346-31fab07a2dfe" providerId="ADAL" clId="{D90ED1AF-B8DB-4291-8CD9-DB474609032A}" dt="2020-10-05T11:52:00.855" v="313" actId="1076"/>
          <ac:picMkLst>
            <pc:docMk/>
            <pc:sldMk cId="3784335384" sldId="466"/>
            <ac:picMk id="3" creationId="{15746667-ECFD-42C1-8E76-F18F93CABDF6}"/>
          </ac:picMkLst>
        </pc:picChg>
      </pc:sldChg>
      <pc:sldChg chg="modSp mod">
        <pc:chgData name="Marina Gņedova" userId="4ee134cb-5b98-479f-b346-31fab07a2dfe" providerId="ADAL" clId="{D90ED1AF-B8DB-4291-8CD9-DB474609032A}" dt="2020-10-05T12:18:29.318" v="677" actId="122"/>
        <pc:sldMkLst>
          <pc:docMk/>
          <pc:sldMk cId="3935734748" sldId="467"/>
        </pc:sldMkLst>
        <pc:spChg chg="mod">
          <ac:chgData name="Marina Gņedova" userId="4ee134cb-5b98-479f-b346-31fab07a2dfe" providerId="ADAL" clId="{D90ED1AF-B8DB-4291-8CD9-DB474609032A}" dt="2020-10-05T12:18:17.016" v="674" actId="20577"/>
          <ac:spMkLst>
            <pc:docMk/>
            <pc:sldMk cId="3935734748" sldId="467"/>
            <ac:spMk id="2" creationId="{EF4E6169-D31D-43BD-B8CD-4392D930ED79}"/>
          </ac:spMkLst>
        </pc:spChg>
        <pc:spChg chg="mod">
          <ac:chgData name="Marina Gņedova" userId="4ee134cb-5b98-479f-b346-31fab07a2dfe" providerId="ADAL" clId="{D90ED1AF-B8DB-4291-8CD9-DB474609032A}" dt="2020-10-05T12:18:29.318" v="677" actId="122"/>
          <ac:spMkLst>
            <pc:docMk/>
            <pc:sldMk cId="3935734748" sldId="467"/>
            <ac:spMk id="3" creationId="{8CFF5843-3A05-4A52-AB45-69E4FE224401}"/>
          </ac:spMkLst>
        </pc:spChg>
      </pc:sldChg>
      <pc:sldChg chg="modSp mod">
        <pc:chgData name="Marina Gņedova" userId="4ee134cb-5b98-479f-b346-31fab07a2dfe" providerId="ADAL" clId="{D90ED1AF-B8DB-4291-8CD9-DB474609032A}" dt="2020-10-05T12:37:05.191" v="763" actId="1076"/>
        <pc:sldMkLst>
          <pc:docMk/>
          <pc:sldMk cId="2700577597" sldId="468"/>
        </pc:sldMkLst>
        <pc:spChg chg="mod">
          <ac:chgData name="Marina Gņedova" userId="4ee134cb-5b98-479f-b346-31fab07a2dfe" providerId="ADAL" clId="{D90ED1AF-B8DB-4291-8CD9-DB474609032A}" dt="2020-10-05T12:37:00.438" v="761" actId="6549"/>
          <ac:spMkLst>
            <pc:docMk/>
            <pc:sldMk cId="2700577597" sldId="468"/>
            <ac:spMk id="2" creationId="{EF4E6169-D31D-43BD-B8CD-4392D930ED79}"/>
          </ac:spMkLst>
        </pc:spChg>
        <pc:spChg chg="mod">
          <ac:chgData name="Marina Gņedova" userId="4ee134cb-5b98-479f-b346-31fab07a2dfe" providerId="ADAL" clId="{D90ED1AF-B8DB-4291-8CD9-DB474609032A}" dt="2020-10-05T12:37:03.560" v="762" actId="1076"/>
          <ac:spMkLst>
            <pc:docMk/>
            <pc:sldMk cId="2700577597" sldId="468"/>
            <ac:spMk id="3" creationId="{159DDB1B-2ABB-4EDC-9076-5ABD992D696D}"/>
          </ac:spMkLst>
        </pc:spChg>
        <pc:picChg chg="mod">
          <ac:chgData name="Marina Gņedova" userId="4ee134cb-5b98-479f-b346-31fab07a2dfe" providerId="ADAL" clId="{D90ED1AF-B8DB-4291-8CD9-DB474609032A}" dt="2020-10-05T12:37:05.191" v="763" actId="1076"/>
          <ac:picMkLst>
            <pc:docMk/>
            <pc:sldMk cId="2700577597" sldId="468"/>
            <ac:picMk id="6" creationId="{76420CEF-22CD-42BA-AF67-9D4F99417B25}"/>
          </ac:picMkLst>
        </pc:picChg>
      </pc:sldChg>
      <pc:sldChg chg="addSp delSp modSp mod">
        <pc:chgData name="Marina Gņedova" userId="4ee134cb-5b98-479f-b346-31fab07a2dfe" providerId="ADAL" clId="{D90ED1AF-B8DB-4291-8CD9-DB474609032A}" dt="2020-10-05T12:39:19.802" v="785" actId="692"/>
        <pc:sldMkLst>
          <pc:docMk/>
          <pc:sldMk cId="3398805338" sldId="469"/>
        </pc:sldMkLst>
        <pc:spChg chg="mod">
          <ac:chgData name="Marina Gņedova" userId="4ee134cb-5b98-479f-b346-31fab07a2dfe" providerId="ADAL" clId="{D90ED1AF-B8DB-4291-8CD9-DB474609032A}" dt="2020-10-05T12:39:01.506" v="784" actId="20577"/>
          <ac:spMkLst>
            <pc:docMk/>
            <pc:sldMk cId="3398805338" sldId="469"/>
            <ac:spMk id="2" creationId="{EF4E6169-D31D-43BD-B8CD-4392D930ED79}"/>
          </ac:spMkLst>
        </pc:spChg>
        <pc:spChg chg="del mod">
          <ac:chgData name="Marina Gņedova" userId="4ee134cb-5b98-479f-b346-31fab07a2dfe" providerId="ADAL" clId="{D90ED1AF-B8DB-4291-8CD9-DB474609032A}" dt="2020-10-05T11:35:29.233" v="129" actId="478"/>
          <ac:spMkLst>
            <pc:docMk/>
            <pc:sldMk cId="3398805338" sldId="469"/>
            <ac:spMk id="8" creationId="{D0740ECA-8228-4923-8ED7-BE1622645E6F}"/>
          </ac:spMkLst>
        </pc:spChg>
        <pc:picChg chg="del mod">
          <ac:chgData name="Marina Gņedova" userId="4ee134cb-5b98-479f-b346-31fab07a2dfe" providerId="ADAL" clId="{D90ED1AF-B8DB-4291-8CD9-DB474609032A}" dt="2020-10-05T12:13:40.713" v="617" actId="478"/>
          <ac:picMkLst>
            <pc:docMk/>
            <pc:sldMk cId="3398805338" sldId="469"/>
            <ac:picMk id="3" creationId="{ECC6A839-C906-409A-945F-7930439401B7}"/>
          </ac:picMkLst>
        </pc:picChg>
        <pc:picChg chg="del mod">
          <ac:chgData name="Marina Gņedova" userId="4ee134cb-5b98-479f-b346-31fab07a2dfe" providerId="ADAL" clId="{D90ED1AF-B8DB-4291-8CD9-DB474609032A}" dt="2020-10-05T11:33:33.087" v="106" actId="478"/>
          <ac:picMkLst>
            <pc:docMk/>
            <pc:sldMk cId="3398805338" sldId="469"/>
            <ac:picMk id="4" creationId="{6AC1EA2E-F2CC-4B09-935B-47187140A869}"/>
          </ac:picMkLst>
        </pc:picChg>
        <pc:picChg chg="add mod">
          <ac:chgData name="Marina Gņedova" userId="4ee134cb-5b98-479f-b346-31fab07a2dfe" providerId="ADAL" clId="{D90ED1AF-B8DB-4291-8CD9-DB474609032A}" dt="2020-10-05T12:39:19.802" v="785" actId="692"/>
          <ac:picMkLst>
            <pc:docMk/>
            <pc:sldMk cId="3398805338" sldId="469"/>
            <ac:picMk id="5" creationId="{1C4F95BB-BBBD-4248-B2D6-7E4F268FF35A}"/>
          </ac:picMkLst>
        </pc:picChg>
        <pc:picChg chg="add mod">
          <ac:chgData name="Marina Gņedova" userId="4ee134cb-5b98-479f-b346-31fab07a2dfe" providerId="ADAL" clId="{D90ED1AF-B8DB-4291-8CD9-DB474609032A}" dt="2020-10-05T12:13:58.279" v="623" actId="1076"/>
          <ac:picMkLst>
            <pc:docMk/>
            <pc:sldMk cId="3398805338" sldId="469"/>
            <ac:picMk id="20" creationId="{C4B6A042-1115-4757-B684-E66CA1E5299A}"/>
          </ac:picMkLst>
        </pc:picChg>
        <pc:cxnChg chg="add del mod">
          <ac:chgData name="Marina Gņedova" userId="4ee134cb-5b98-479f-b346-31fab07a2dfe" providerId="ADAL" clId="{D90ED1AF-B8DB-4291-8CD9-DB474609032A}" dt="2020-10-05T11:35:52.746" v="133" actId="478"/>
          <ac:cxnSpMkLst>
            <pc:docMk/>
            <pc:sldMk cId="3398805338" sldId="469"/>
            <ac:cxnSpMk id="7" creationId="{232C295B-C7A9-48D5-864C-20AC64C4EC2B}"/>
          </ac:cxnSpMkLst>
        </pc:cxnChg>
        <pc:cxnChg chg="add mod ord">
          <ac:chgData name="Marina Gņedova" userId="4ee134cb-5b98-479f-b346-31fab07a2dfe" providerId="ADAL" clId="{D90ED1AF-B8DB-4291-8CD9-DB474609032A}" dt="2020-10-05T12:14:50.593" v="634" actId="14100"/>
          <ac:cxnSpMkLst>
            <pc:docMk/>
            <pc:sldMk cId="3398805338" sldId="469"/>
            <ac:cxnSpMk id="12" creationId="{D8AA6560-54F3-4849-8747-C1BFDA633DE1}"/>
          </ac:cxnSpMkLst>
        </pc:cxnChg>
      </pc:sldChg>
      <pc:sldChg chg="modSp mod">
        <pc:chgData name="Marina Gņedova" userId="4ee134cb-5b98-479f-b346-31fab07a2dfe" providerId="ADAL" clId="{D90ED1AF-B8DB-4291-8CD9-DB474609032A}" dt="2020-10-05T12:38:41.946" v="780" actId="20577"/>
        <pc:sldMkLst>
          <pc:docMk/>
          <pc:sldMk cId="1446255493" sldId="470"/>
        </pc:sldMkLst>
        <pc:spChg chg="mod">
          <ac:chgData name="Marina Gņedova" userId="4ee134cb-5b98-479f-b346-31fab07a2dfe" providerId="ADAL" clId="{D90ED1AF-B8DB-4291-8CD9-DB474609032A}" dt="2020-10-05T12:38:41.946" v="780" actId="20577"/>
          <ac:spMkLst>
            <pc:docMk/>
            <pc:sldMk cId="1446255493" sldId="470"/>
            <ac:spMk id="2" creationId="{EF4E6169-D31D-43BD-B8CD-4392D930ED79}"/>
          </ac:spMkLst>
        </pc:spChg>
        <pc:picChg chg="mod">
          <ac:chgData name="Marina Gņedova" userId="4ee134cb-5b98-479f-b346-31fab07a2dfe" providerId="ADAL" clId="{D90ED1AF-B8DB-4291-8CD9-DB474609032A}" dt="2020-10-05T11:48:50.272" v="210" actId="1076"/>
          <ac:picMkLst>
            <pc:docMk/>
            <pc:sldMk cId="1446255493" sldId="470"/>
            <ac:picMk id="3" creationId="{EE7A819D-D603-4EAC-AA71-22233E20F36E}"/>
          </ac:picMkLst>
        </pc:picChg>
      </pc:sldChg>
      <pc:sldChg chg="modSp mod">
        <pc:chgData name="Marina Gņedova" userId="4ee134cb-5b98-479f-b346-31fab07a2dfe" providerId="ADAL" clId="{D90ED1AF-B8DB-4291-8CD9-DB474609032A}" dt="2020-10-05T11:24:23.155" v="22" actId="1076"/>
        <pc:sldMkLst>
          <pc:docMk/>
          <pc:sldMk cId="832351828" sldId="471"/>
        </pc:sldMkLst>
        <pc:spChg chg="mod">
          <ac:chgData name="Marina Gņedova" userId="4ee134cb-5b98-479f-b346-31fab07a2dfe" providerId="ADAL" clId="{D90ED1AF-B8DB-4291-8CD9-DB474609032A}" dt="2020-10-05T11:24:23.155" v="22" actId="1076"/>
          <ac:spMkLst>
            <pc:docMk/>
            <pc:sldMk cId="832351828" sldId="471"/>
            <ac:spMk id="19" creationId="{76472EC4-9CDC-474E-B1D2-39FE13611989}"/>
          </ac:spMkLst>
        </pc:spChg>
      </pc:sldChg>
      <pc:sldChg chg="delSp modSp add mod">
        <pc:chgData name="Marina Gņedova" userId="4ee134cb-5b98-479f-b346-31fab07a2dfe" providerId="ADAL" clId="{D90ED1AF-B8DB-4291-8CD9-DB474609032A}" dt="2020-10-05T12:21:52.607" v="697" actId="122"/>
        <pc:sldMkLst>
          <pc:docMk/>
          <pc:sldMk cId="397651880" sldId="473"/>
        </pc:sldMkLst>
        <pc:spChg chg="mod">
          <ac:chgData name="Marina Gņedova" userId="4ee134cb-5b98-479f-b346-31fab07a2dfe" providerId="ADAL" clId="{D90ED1AF-B8DB-4291-8CD9-DB474609032A}" dt="2020-10-05T12:21:42.545" v="696" actId="6549"/>
          <ac:spMkLst>
            <pc:docMk/>
            <pc:sldMk cId="397651880" sldId="473"/>
            <ac:spMk id="2" creationId="{EF4E6169-D31D-43BD-B8CD-4392D930ED79}"/>
          </ac:spMkLst>
        </pc:spChg>
        <pc:spChg chg="mod">
          <ac:chgData name="Marina Gņedova" userId="4ee134cb-5b98-479f-b346-31fab07a2dfe" providerId="ADAL" clId="{D90ED1AF-B8DB-4291-8CD9-DB474609032A}" dt="2020-10-05T12:21:52.607" v="697" actId="122"/>
          <ac:spMkLst>
            <pc:docMk/>
            <pc:sldMk cId="397651880" sldId="473"/>
            <ac:spMk id="3" creationId="{159DDB1B-2ABB-4EDC-9076-5ABD992D696D}"/>
          </ac:spMkLst>
        </pc:spChg>
        <pc:picChg chg="del mod">
          <ac:chgData name="Marina Gņedova" userId="4ee134cb-5b98-479f-b346-31fab07a2dfe" providerId="ADAL" clId="{D90ED1AF-B8DB-4291-8CD9-DB474609032A}" dt="2020-10-05T11:44:03.024" v="194" actId="478"/>
          <ac:picMkLst>
            <pc:docMk/>
            <pc:sldMk cId="397651880" sldId="473"/>
            <ac:picMk id="6" creationId="{76420CEF-22CD-42BA-AF67-9D4F99417B25}"/>
          </ac:picMkLst>
        </pc:picChg>
      </pc:sldChg>
      <pc:sldChg chg="addSp delSp modSp add mod">
        <pc:chgData name="Marina Gņedova" userId="4ee134cb-5b98-479f-b346-31fab07a2dfe" providerId="ADAL" clId="{D90ED1AF-B8DB-4291-8CD9-DB474609032A}" dt="2020-10-05T12:25:13" v="726" actId="1076"/>
        <pc:sldMkLst>
          <pc:docMk/>
          <pc:sldMk cId="2696285143" sldId="474"/>
        </pc:sldMkLst>
        <pc:spChg chg="mod">
          <ac:chgData name="Marina Gņedova" userId="4ee134cb-5b98-479f-b346-31fab07a2dfe" providerId="ADAL" clId="{D90ED1AF-B8DB-4291-8CD9-DB474609032A}" dt="2020-10-05T12:23:12.467" v="716" actId="20577"/>
          <ac:spMkLst>
            <pc:docMk/>
            <pc:sldMk cId="2696285143" sldId="474"/>
            <ac:spMk id="2" creationId="{EF4E6169-D31D-43BD-B8CD-4392D930ED79}"/>
          </ac:spMkLst>
        </pc:spChg>
        <pc:picChg chg="del mod">
          <ac:chgData name="Marina Gņedova" userId="4ee134cb-5b98-479f-b346-31fab07a2dfe" providerId="ADAL" clId="{D90ED1AF-B8DB-4291-8CD9-DB474609032A}" dt="2020-10-05T12:24:33.714" v="718" actId="478"/>
          <ac:picMkLst>
            <pc:docMk/>
            <pc:sldMk cId="2696285143" sldId="474"/>
            <ac:picMk id="3" creationId="{EE7A819D-D603-4EAC-AA71-22233E20F36E}"/>
          </ac:picMkLst>
        </pc:picChg>
        <pc:picChg chg="add del mod">
          <ac:chgData name="Marina Gņedova" userId="4ee134cb-5b98-479f-b346-31fab07a2dfe" providerId="ADAL" clId="{D90ED1AF-B8DB-4291-8CD9-DB474609032A}" dt="2020-10-05T12:24:36.889" v="721" actId="478"/>
          <ac:picMkLst>
            <pc:docMk/>
            <pc:sldMk cId="2696285143" sldId="474"/>
            <ac:picMk id="4" creationId="{E58C557C-F7CA-4350-815C-312DAA77CF37}"/>
          </ac:picMkLst>
        </pc:picChg>
        <pc:picChg chg="add mod">
          <ac:chgData name="Marina Gņedova" userId="4ee134cb-5b98-479f-b346-31fab07a2dfe" providerId="ADAL" clId="{D90ED1AF-B8DB-4291-8CD9-DB474609032A}" dt="2020-10-05T12:25:13" v="726" actId="1076"/>
          <ac:picMkLst>
            <pc:docMk/>
            <pc:sldMk cId="2696285143" sldId="474"/>
            <ac:picMk id="5" creationId="{CE530242-A4A1-4B69-AC3E-401F8B69B4E9}"/>
          </ac:picMkLst>
        </pc:picChg>
      </pc:sldChg>
      <pc:sldChg chg="addSp delSp modSp add mod">
        <pc:chgData name="Marina Gņedova" userId="4ee134cb-5b98-479f-b346-31fab07a2dfe" providerId="ADAL" clId="{D90ED1AF-B8DB-4291-8CD9-DB474609032A}" dt="2020-10-05T12:36:27.503" v="760" actId="20577"/>
        <pc:sldMkLst>
          <pc:docMk/>
          <pc:sldMk cId="4141440303" sldId="475"/>
        </pc:sldMkLst>
        <pc:spChg chg="mod">
          <ac:chgData name="Marina Gņedova" userId="4ee134cb-5b98-479f-b346-31fab07a2dfe" providerId="ADAL" clId="{D90ED1AF-B8DB-4291-8CD9-DB474609032A}" dt="2020-10-05T12:36:27.503" v="760" actId="20577"/>
          <ac:spMkLst>
            <pc:docMk/>
            <pc:sldMk cId="4141440303" sldId="475"/>
            <ac:spMk id="2" creationId="{EF4E6169-D31D-43BD-B8CD-4392D930ED79}"/>
          </ac:spMkLst>
        </pc:spChg>
        <pc:picChg chg="del">
          <ac:chgData name="Marina Gņedova" userId="4ee134cb-5b98-479f-b346-31fab07a2dfe" providerId="ADAL" clId="{D90ED1AF-B8DB-4291-8CD9-DB474609032A}" dt="2020-10-05T11:52:45.049" v="355" actId="478"/>
          <ac:picMkLst>
            <pc:docMk/>
            <pc:sldMk cId="4141440303" sldId="475"/>
            <ac:picMk id="3" creationId="{15746667-ECFD-42C1-8E76-F18F93CABDF6}"/>
          </ac:picMkLst>
        </pc:picChg>
        <pc:picChg chg="add mod ord">
          <ac:chgData name="Marina Gņedova" userId="4ee134cb-5b98-479f-b346-31fab07a2dfe" providerId="ADAL" clId="{D90ED1AF-B8DB-4291-8CD9-DB474609032A}" dt="2020-10-05T12:21:04.101" v="694" actId="14100"/>
          <ac:picMkLst>
            <pc:docMk/>
            <pc:sldMk cId="4141440303" sldId="475"/>
            <ac:picMk id="4" creationId="{4B2F4327-2693-4D65-BE73-84BCC7BED0DC}"/>
          </ac:picMkLst>
        </pc:picChg>
      </pc:sldChg>
    </pc:docChg>
  </pc:docChgLst>
  <pc:docChgLst>
    <pc:chgData name="Marina Gņedova" userId="4ee134cb-5b98-479f-b346-31fab07a2dfe" providerId="ADAL" clId="{FA54C873-77AF-45F5-8855-BCCFD9B66B79}"/>
    <pc:docChg chg="custSel addSld delSld modSld sldOrd delMainMaster modSection">
      <pc:chgData name="Marina Gņedova" userId="4ee134cb-5b98-479f-b346-31fab07a2dfe" providerId="ADAL" clId="{FA54C873-77AF-45F5-8855-BCCFD9B66B79}" dt="2020-09-29T11:03:06.732" v="1500" actId="1076"/>
      <pc:docMkLst>
        <pc:docMk/>
      </pc:docMkLst>
      <pc:sldChg chg="modSp mod">
        <pc:chgData name="Marina Gņedova" userId="4ee134cb-5b98-479f-b346-31fab07a2dfe" providerId="ADAL" clId="{FA54C873-77AF-45F5-8855-BCCFD9B66B79}" dt="2020-09-28T06:57:03.189" v="59" actId="20577"/>
        <pc:sldMkLst>
          <pc:docMk/>
          <pc:sldMk cId="2104816947" sldId="276"/>
        </pc:sldMkLst>
        <pc:spChg chg="mod">
          <ac:chgData name="Marina Gņedova" userId="4ee134cb-5b98-479f-b346-31fab07a2dfe" providerId="ADAL" clId="{FA54C873-77AF-45F5-8855-BCCFD9B66B79}" dt="2020-09-28T06:57:03.189" v="59" actId="20577"/>
          <ac:spMkLst>
            <pc:docMk/>
            <pc:sldMk cId="2104816947" sldId="276"/>
            <ac:spMk id="2" creationId="{00000000-0000-0000-0000-000000000000}"/>
          </ac:spMkLst>
        </pc:spChg>
      </pc:sldChg>
      <pc:sldChg chg="del">
        <pc:chgData name="Marina Gņedova" userId="4ee134cb-5b98-479f-b346-31fab07a2dfe" providerId="ADAL" clId="{FA54C873-77AF-45F5-8855-BCCFD9B66B79}" dt="2020-09-29T10:44:36.985" v="1228" actId="47"/>
        <pc:sldMkLst>
          <pc:docMk/>
          <pc:sldMk cId="513404623" sldId="294"/>
        </pc:sldMkLst>
      </pc:sldChg>
      <pc:sldChg chg="addSp delSp modSp add mod">
        <pc:chgData name="Marina Gņedova" userId="4ee134cb-5b98-479f-b346-31fab07a2dfe" providerId="ADAL" clId="{FA54C873-77AF-45F5-8855-BCCFD9B66B79}" dt="2020-09-29T10:44:17.059" v="1226" actId="1076"/>
        <pc:sldMkLst>
          <pc:docMk/>
          <pc:sldMk cId="1826936081" sldId="360"/>
        </pc:sldMkLst>
        <pc:spChg chg="mod">
          <ac:chgData name="Marina Gņedova" userId="4ee134cb-5b98-479f-b346-31fab07a2dfe" providerId="ADAL" clId="{FA54C873-77AF-45F5-8855-BCCFD9B66B79}" dt="2020-09-29T10:39:18.419" v="1123" actId="1076"/>
          <ac:spMkLst>
            <pc:docMk/>
            <pc:sldMk cId="1826936081" sldId="360"/>
            <ac:spMk id="2" creationId="{00000000-0000-0000-0000-000000000000}"/>
          </ac:spMkLst>
        </pc:spChg>
        <pc:spChg chg="mod">
          <ac:chgData name="Marina Gņedova" userId="4ee134cb-5b98-479f-b346-31fab07a2dfe" providerId="ADAL" clId="{FA54C873-77AF-45F5-8855-BCCFD9B66B79}" dt="2020-09-29T10:42:07.914" v="1154" actId="948"/>
          <ac:spMkLst>
            <pc:docMk/>
            <pc:sldMk cId="1826936081" sldId="360"/>
            <ac:spMk id="5" creationId="{00000000-0000-0000-0000-000000000000}"/>
          </ac:spMkLst>
        </pc:spChg>
        <pc:spChg chg="add mod">
          <ac:chgData name="Marina Gņedova" userId="4ee134cb-5b98-479f-b346-31fab07a2dfe" providerId="ADAL" clId="{FA54C873-77AF-45F5-8855-BCCFD9B66B79}" dt="2020-09-29T10:44:17.059" v="1226" actId="1076"/>
          <ac:spMkLst>
            <pc:docMk/>
            <pc:sldMk cId="1826936081" sldId="360"/>
            <ac:spMk id="8" creationId="{6FB69C2D-617A-4BD6-B74C-8975ACA85D18}"/>
          </ac:spMkLst>
        </pc:spChg>
        <pc:spChg chg="add mod">
          <ac:chgData name="Marina Gņedova" userId="4ee134cb-5b98-479f-b346-31fab07a2dfe" providerId="ADAL" clId="{FA54C873-77AF-45F5-8855-BCCFD9B66B79}" dt="2020-09-29T10:44:12.156" v="1224" actId="1076"/>
          <ac:spMkLst>
            <pc:docMk/>
            <pc:sldMk cId="1826936081" sldId="360"/>
            <ac:spMk id="10" creationId="{A97C9675-86F4-4839-A394-0A295990E5BF}"/>
          </ac:spMkLst>
        </pc:spChg>
        <pc:picChg chg="add mod">
          <ac:chgData name="Marina Gņedova" userId="4ee134cb-5b98-479f-b346-31fab07a2dfe" providerId="ADAL" clId="{FA54C873-77AF-45F5-8855-BCCFD9B66B79}" dt="2020-09-29T10:42:17.362" v="1157" actId="1076"/>
          <ac:picMkLst>
            <pc:docMk/>
            <pc:sldMk cId="1826936081" sldId="360"/>
            <ac:picMk id="3" creationId="{E69507BF-4AD2-4D11-B1A9-C40D5DA47C08}"/>
          </ac:picMkLst>
        </pc:picChg>
        <pc:picChg chg="add del mod">
          <ac:chgData name="Marina Gņedova" userId="4ee134cb-5b98-479f-b346-31fab07a2dfe" providerId="ADAL" clId="{FA54C873-77AF-45F5-8855-BCCFD9B66B79}" dt="2020-09-29T10:39:33.709" v="1125" actId="21"/>
          <ac:picMkLst>
            <pc:docMk/>
            <pc:sldMk cId="1826936081" sldId="360"/>
            <ac:picMk id="4" creationId="{6751168F-88AF-4C9A-BDC4-45AC673B9806}"/>
          </ac:picMkLst>
        </pc:picChg>
      </pc:sldChg>
      <pc:sldChg chg="addSp modSp mod">
        <pc:chgData name="Marina Gņedova" userId="4ee134cb-5b98-479f-b346-31fab07a2dfe" providerId="ADAL" clId="{FA54C873-77AF-45F5-8855-BCCFD9B66B79}" dt="2020-09-29T09:48:05.712" v="529" actId="20577"/>
        <pc:sldMkLst>
          <pc:docMk/>
          <pc:sldMk cId="3262406742" sldId="361"/>
        </pc:sldMkLst>
        <pc:spChg chg="mod">
          <ac:chgData name="Marina Gņedova" userId="4ee134cb-5b98-479f-b346-31fab07a2dfe" providerId="ADAL" clId="{FA54C873-77AF-45F5-8855-BCCFD9B66B79}" dt="2020-09-28T09:41:53.625" v="81" actId="1076"/>
          <ac:spMkLst>
            <pc:docMk/>
            <pc:sldMk cId="3262406742" sldId="361"/>
            <ac:spMk id="2" creationId="{00000000-0000-0000-0000-000000000000}"/>
          </ac:spMkLst>
        </pc:spChg>
        <pc:spChg chg="mod">
          <ac:chgData name="Marina Gņedova" userId="4ee134cb-5b98-479f-b346-31fab07a2dfe" providerId="ADAL" clId="{FA54C873-77AF-45F5-8855-BCCFD9B66B79}" dt="2020-09-29T09:47:56.561" v="524" actId="20577"/>
          <ac:spMkLst>
            <pc:docMk/>
            <pc:sldMk cId="3262406742" sldId="361"/>
            <ac:spMk id="5" creationId="{00000000-0000-0000-0000-000000000000}"/>
          </ac:spMkLst>
        </pc:spChg>
        <pc:spChg chg="mod">
          <ac:chgData name="Marina Gņedova" userId="4ee134cb-5b98-479f-b346-31fab07a2dfe" providerId="ADAL" clId="{FA54C873-77AF-45F5-8855-BCCFD9B66B79}" dt="2020-09-29T09:48:05.712" v="529" actId="20577"/>
          <ac:spMkLst>
            <pc:docMk/>
            <pc:sldMk cId="3262406742" sldId="361"/>
            <ac:spMk id="7" creationId="{00000000-0000-0000-0000-000000000000}"/>
          </ac:spMkLst>
        </pc:spChg>
        <pc:picChg chg="add mod">
          <ac:chgData name="Marina Gņedova" userId="4ee134cb-5b98-479f-b346-31fab07a2dfe" providerId="ADAL" clId="{FA54C873-77AF-45F5-8855-BCCFD9B66B79}" dt="2020-09-28T14:55:42.078" v="306" actId="1076"/>
          <ac:picMkLst>
            <pc:docMk/>
            <pc:sldMk cId="3262406742" sldId="361"/>
            <ac:picMk id="3" creationId="{EE9E92D9-342B-4208-ADA4-53D3709D00EE}"/>
          </ac:picMkLst>
        </pc:picChg>
      </pc:sldChg>
      <pc:sldChg chg="modSp mod ord">
        <pc:chgData name="Marina Gņedova" userId="4ee134cb-5b98-479f-b346-31fab07a2dfe" providerId="ADAL" clId="{FA54C873-77AF-45F5-8855-BCCFD9B66B79}" dt="2020-09-29T09:48:29.865" v="532" actId="20577"/>
        <pc:sldMkLst>
          <pc:docMk/>
          <pc:sldMk cId="0" sldId="458"/>
        </pc:sldMkLst>
        <pc:spChg chg="mod">
          <ac:chgData name="Marina Gņedova" userId="4ee134cb-5b98-479f-b346-31fab07a2dfe" providerId="ADAL" clId="{FA54C873-77AF-45F5-8855-BCCFD9B66B79}" dt="2020-09-28T06:54:10.504" v="23" actId="115"/>
          <ac:spMkLst>
            <pc:docMk/>
            <pc:sldMk cId="0" sldId="458"/>
            <ac:spMk id="10" creationId="{3CBD8B90-5F43-4D2A-A6F2-A0E9A4FCAD5A}"/>
          </ac:spMkLst>
        </pc:spChg>
        <pc:spChg chg="mod">
          <ac:chgData name="Marina Gņedova" userId="4ee134cb-5b98-479f-b346-31fab07a2dfe" providerId="ADAL" clId="{FA54C873-77AF-45F5-8855-BCCFD9B66B79}" dt="2020-09-28T09:41:00.732" v="72" actId="20577"/>
          <ac:spMkLst>
            <pc:docMk/>
            <pc:sldMk cId="0" sldId="458"/>
            <ac:spMk id="16" creationId="{07F1A74F-16DB-4B44-901A-CD871871440D}"/>
          </ac:spMkLst>
        </pc:spChg>
        <pc:spChg chg="mod">
          <ac:chgData name="Marina Gņedova" userId="4ee134cb-5b98-479f-b346-31fab07a2dfe" providerId="ADAL" clId="{FA54C873-77AF-45F5-8855-BCCFD9B66B79}" dt="2020-09-29T09:48:29.865" v="532" actId="20577"/>
          <ac:spMkLst>
            <pc:docMk/>
            <pc:sldMk cId="0" sldId="458"/>
            <ac:spMk id="17" creationId="{FC4AD530-2999-4095-9503-B6EA320662A1}"/>
          </ac:spMkLst>
        </pc:spChg>
        <pc:spChg chg="mod">
          <ac:chgData name="Marina Gņedova" userId="4ee134cb-5b98-479f-b346-31fab07a2dfe" providerId="ADAL" clId="{FA54C873-77AF-45F5-8855-BCCFD9B66B79}" dt="2020-09-28T06:54:44.055" v="35" actId="113"/>
          <ac:spMkLst>
            <pc:docMk/>
            <pc:sldMk cId="0" sldId="458"/>
            <ac:spMk id="18" creationId="{4F1004A6-B60D-4FA3-BF24-F123FD9AE2B8}"/>
          </ac:spMkLst>
        </pc:spChg>
        <pc:spChg chg="mod">
          <ac:chgData name="Marina Gņedova" userId="4ee134cb-5b98-479f-b346-31fab07a2dfe" providerId="ADAL" clId="{FA54C873-77AF-45F5-8855-BCCFD9B66B79}" dt="2020-09-28T06:56:00.514" v="57" actId="1076"/>
          <ac:spMkLst>
            <pc:docMk/>
            <pc:sldMk cId="0" sldId="458"/>
            <ac:spMk id="75778" creationId="{0D3050DA-4F8C-4E5A-98D4-515E8FA6B956}"/>
          </ac:spMkLst>
        </pc:spChg>
        <pc:spChg chg="mod">
          <ac:chgData name="Marina Gņedova" userId="4ee134cb-5b98-479f-b346-31fab07a2dfe" providerId="ADAL" clId="{FA54C873-77AF-45F5-8855-BCCFD9B66B79}" dt="2020-09-28T06:55:19.361" v="40" actId="1076"/>
          <ac:spMkLst>
            <pc:docMk/>
            <pc:sldMk cId="0" sldId="458"/>
            <ac:spMk id="75782" creationId="{DB73F706-5C25-49EC-933C-C05114D57003}"/>
          </ac:spMkLst>
        </pc:spChg>
        <pc:spChg chg="mod">
          <ac:chgData name="Marina Gņedova" userId="4ee134cb-5b98-479f-b346-31fab07a2dfe" providerId="ADAL" clId="{FA54C873-77AF-45F5-8855-BCCFD9B66B79}" dt="2020-09-28T06:55:35.532" v="44" actId="1076"/>
          <ac:spMkLst>
            <pc:docMk/>
            <pc:sldMk cId="0" sldId="458"/>
            <ac:spMk id="75783" creationId="{AD141C71-607A-46B7-BF7E-12CFDBA11567}"/>
          </ac:spMkLst>
        </pc:spChg>
      </pc:sldChg>
      <pc:sldChg chg="addSp modSp mod">
        <pc:chgData name="Marina Gņedova" userId="4ee134cb-5b98-479f-b346-31fab07a2dfe" providerId="ADAL" clId="{FA54C873-77AF-45F5-8855-BCCFD9B66B79}" dt="2020-09-29T09:51:38.203" v="642" actId="20577"/>
        <pc:sldMkLst>
          <pc:docMk/>
          <pc:sldMk cId="4159294073" sldId="459"/>
        </pc:sldMkLst>
        <pc:spChg chg="mod">
          <ac:chgData name="Marina Gņedova" userId="4ee134cb-5b98-479f-b346-31fab07a2dfe" providerId="ADAL" clId="{FA54C873-77AF-45F5-8855-BCCFD9B66B79}" dt="2020-09-29T09:51:38.203" v="642" actId="20577"/>
          <ac:spMkLst>
            <pc:docMk/>
            <pc:sldMk cId="4159294073" sldId="459"/>
            <ac:spMk id="2" creationId="{EF4E6169-D31D-43BD-B8CD-4392D930ED79}"/>
          </ac:spMkLst>
        </pc:spChg>
        <pc:spChg chg="mod">
          <ac:chgData name="Marina Gņedova" userId="4ee134cb-5b98-479f-b346-31fab07a2dfe" providerId="ADAL" clId="{FA54C873-77AF-45F5-8855-BCCFD9B66B79}" dt="2020-09-28T10:08:26.309" v="287" actId="1076"/>
          <ac:spMkLst>
            <pc:docMk/>
            <pc:sldMk cId="4159294073" sldId="459"/>
            <ac:spMk id="73730" creationId="{FEA0155D-9DB1-4A84-BBD4-B587C07D67CD}"/>
          </ac:spMkLst>
        </pc:spChg>
        <pc:picChg chg="add mod">
          <ac:chgData name="Marina Gņedova" userId="4ee134cb-5b98-479f-b346-31fab07a2dfe" providerId="ADAL" clId="{FA54C873-77AF-45F5-8855-BCCFD9B66B79}" dt="2020-09-29T09:47:36.300" v="509" actId="14100"/>
          <ac:picMkLst>
            <pc:docMk/>
            <pc:sldMk cId="4159294073" sldId="459"/>
            <ac:picMk id="3" creationId="{36AA8340-BEF4-43BE-992A-6EB0563FDE8F}"/>
          </ac:picMkLst>
        </pc:picChg>
      </pc:sldChg>
      <pc:sldChg chg="modSp mod">
        <pc:chgData name="Marina Gņedova" userId="4ee134cb-5b98-479f-b346-31fab07a2dfe" providerId="ADAL" clId="{FA54C873-77AF-45F5-8855-BCCFD9B66B79}" dt="2020-09-29T09:52:24.953" v="670" actId="20577"/>
        <pc:sldMkLst>
          <pc:docMk/>
          <pc:sldMk cId="3899170192" sldId="460"/>
        </pc:sldMkLst>
        <pc:spChg chg="mod">
          <ac:chgData name="Marina Gņedova" userId="4ee134cb-5b98-479f-b346-31fab07a2dfe" providerId="ADAL" clId="{FA54C873-77AF-45F5-8855-BCCFD9B66B79}" dt="2020-09-28T14:58:50.739" v="323" actId="207"/>
          <ac:spMkLst>
            <pc:docMk/>
            <pc:sldMk cId="3899170192" sldId="460"/>
            <ac:spMk id="4" creationId="{EE981A72-E42C-4F7A-A9E9-2A8376E8BB96}"/>
          </ac:spMkLst>
        </pc:spChg>
        <pc:spChg chg="mod">
          <ac:chgData name="Marina Gņedova" userId="4ee134cb-5b98-479f-b346-31fab07a2dfe" providerId="ADAL" clId="{FA54C873-77AF-45F5-8855-BCCFD9B66B79}" dt="2020-09-28T14:58:53.511" v="324" actId="207"/>
          <ac:spMkLst>
            <pc:docMk/>
            <pc:sldMk cId="3899170192" sldId="460"/>
            <ac:spMk id="5" creationId="{EB0D64AC-1AB8-4F5C-9414-B45712DC8172}"/>
          </ac:spMkLst>
        </pc:spChg>
        <pc:spChg chg="mod">
          <ac:chgData name="Marina Gņedova" userId="4ee134cb-5b98-479f-b346-31fab07a2dfe" providerId="ADAL" clId="{FA54C873-77AF-45F5-8855-BCCFD9B66B79}" dt="2020-09-29T09:51:57.084" v="658" actId="20577"/>
          <ac:spMkLst>
            <pc:docMk/>
            <pc:sldMk cId="3899170192" sldId="460"/>
            <ac:spMk id="7" creationId="{84573835-AEE7-4B88-9E01-26827BEF467B}"/>
          </ac:spMkLst>
        </pc:spChg>
        <pc:spChg chg="mod">
          <ac:chgData name="Marina Gņedova" userId="4ee134cb-5b98-479f-b346-31fab07a2dfe" providerId="ADAL" clId="{FA54C873-77AF-45F5-8855-BCCFD9B66B79}" dt="2020-09-29T09:52:24.953" v="670" actId="20577"/>
          <ac:spMkLst>
            <pc:docMk/>
            <pc:sldMk cId="3899170192" sldId="460"/>
            <ac:spMk id="8" creationId="{4B3045BD-D0FD-48A3-81A8-CDBE5487F6C2}"/>
          </ac:spMkLst>
        </pc:spChg>
        <pc:graphicFrameChg chg="mod">
          <ac:chgData name="Marina Gņedova" userId="4ee134cb-5b98-479f-b346-31fab07a2dfe" providerId="ADAL" clId="{FA54C873-77AF-45F5-8855-BCCFD9B66B79}" dt="2020-09-28T14:58:43.386" v="321" actId="207"/>
          <ac:graphicFrameMkLst>
            <pc:docMk/>
            <pc:sldMk cId="3899170192" sldId="460"/>
            <ac:graphicFrameMk id="3" creationId="{424F437A-697E-414F-BF4E-CDE4D139B965}"/>
          </ac:graphicFrameMkLst>
        </pc:graphicFrameChg>
      </pc:sldChg>
      <pc:sldChg chg="addSp delSp modSp mod">
        <pc:chgData name="Marina Gņedova" userId="4ee134cb-5b98-479f-b346-31fab07a2dfe" providerId="ADAL" clId="{FA54C873-77AF-45F5-8855-BCCFD9B66B79}" dt="2020-09-29T10:08:48.621" v="742" actId="1076"/>
        <pc:sldMkLst>
          <pc:docMk/>
          <pc:sldMk cId="3416911669" sldId="462"/>
        </pc:sldMkLst>
        <pc:spChg chg="mod">
          <ac:chgData name="Marina Gņedova" userId="4ee134cb-5b98-479f-b346-31fab07a2dfe" providerId="ADAL" clId="{FA54C873-77AF-45F5-8855-BCCFD9B66B79}" dt="2020-09-29T10:05:29.492" v="731" actId="1076"/>
          <ac:spMkLst>
            <pc:docMk/>
            <pc:sldMk cId="3416911669" sldId="462"/>
            <ac:spMk id="2" creationId="{EF4E6169-D31D-43BD-B8CD-4392D930ED79}"/>
          </ac:spMkLst>
        </pc:spChg>
        <pc:spChg chg="mod">
          <ac:chgData name="Marina Gņedova" userId="4ee134cb-5b98-479f-b346-31fab07a2dfe" providerId="ADAL" clId="{FA54C873-77AF-45F5-8855-BCCFD9B66B79}" dt="2020-09-29T10:05:33.755" v="732" actId="1076"/>
          <ac:spMkLst>
            <pc:docMk/>
            <pc:sldMk cId="3416911669" sldId="462"/>
            <ac:spMk id="5" creationId="{EB43766C-DA27-4C68-B9C4-BAC74FF58328}"/>
          </ac:spMkLst>
        </pc:spChg>
        <pc:picChg chg="add del mod">
          <ac:chgData name="Marina Gņedova" userId="4ee134cb-5b98-479f-b346-31fab07a2dfe" providerId="ADAL" clId="{FA54C873-77AF-45F5-8855-BCCFD9B66B79}" dt="2020-09-29T10:00:14.782" v="679" actId="21"/>
          <ac:picMkLst>
            <pc:docMk/>
            <pc:sldMk cId="3416911669" sldId="462"/>
            <ac:picMk id="3" creationId="{47092560-894A-4998-B8B0-ADC95D4119BB}"/>
          </ac:picMkLst>
        </pc:picChg>
        <pc:picChg chg="add del mod">
          <ac:chgData name="Marina Gņedova" userId="4ee134cb-5b98-479f-b346-31fab07a2dfe" providerId="ADAL" clId="{FA54C873-77AF-45F5-8855-BCCFD9B66B79}" dt="2020-09-29T10:08:21.575" v="737" actId="21"/>
          <ac:picMkLst>
            <pc:docMk/>
            <pc:sldMk cId="3416911669" sldId="462"/>
            <ac:picMk id="4" creationId="{2DA90495-37C4-4FEF-A6D4-09ED37C70A5B}"/>
          </ac:picMkLst>
        </pc:picChg>
        <pc:picChg chg="add mod">
          <ac:chgData name="Marina Gņedova" userId="4ee134cb-5b98-479f-b346-31fab07a2dfe" providerId="ADAL" clId="{FA54C873-77AF-45F5-8855-BCCFD9B66B79}" dt="2020-09-29T10:08:48.621" v="742" actId="1076"/>
          <ac:picMkLst>
            <pc:docMk/>
            <pc:sldMk cId="3416911669" sldId="462"/>
            <ac:picMk id="6" creationId="{FE6B4346-CED0-4F00-B84D-24D8077BB311}"/>
          </ac:picMkLst>
        </pc:picChg>
      </pc:sldChg>
      <pc:sldChg chg="addSp delSp modSp mod">
        <pc:chgData name="Marina Gņedova" userId="4ee134cb-5b98-479f-b346-31fab07a2dfe" providerId="ADAL" clId="{FA54C873-77AF-45F5-8855-BCCFD9B66B79}" dt="2020-09-29T10:03:48.989" v="720" actId="478"/>
        <pc:sldMkLst>
          <pc:docMk/>
          <pc:sldMk cId="1984779509" sldId="463"/>
        </pc:sldMkLst>
        <pc:spChg chg="mod">
          <ac:chgData name="Marina Gņedova" userId="4ee134cb-5b98-479f-b346-31fab07a2dfe" providerId="ADAL" clId="{FA54C873-77AF-45F5-8855-BCCFD9B66B79}" dt="2020-09-29T10:03:38.629" v="718" actId="255"/>
          <ac:spMkLst>
            <pc:docMk/>
            <pc:sldMk cId="1984779509" sldId="463"/>
            <ac:spMk id="2" creationId="{EF4E6169-D31D-43BD-B8CD-4392D930ED79}"/>
          </ac:spMkLst>
        </pc:spChg>
        <pc:spChg chg="mod">
          <ac:chgData name="Marina Gņedova" userId="4ee134cb-5b98-479f-b346-31fab07a2dfe" providerId="ADAL" clId="{FA54C873-77AF-45F5-8855-BCCFD9B66B79}" dt="2020-09-29T10:03:02.843" v="715" actId="1076"/>
          <ac:spMkLst>
            <pc:docMk/>
            <pc:sldMk cId="1984779509" sldId="463"/>
            <ac:spMk id="4" creationId="{C3056A90-61F4-4501-9A59-27A96B669D0F}"/>
          </ac:spMkLst>
        </pc:spChg>
        <pc:picChg chg="mod">
          <ac:chgData name="Marina Gņedova" userId="4ee134cb-5b98-479f-b346-31fab07a2dfe" providerId="ADAL" clId="{FA54C873-77AF-45F5-8855-BCCFD9B66B79}" dt="2020-09-29T10:03:27.243" v="717" actId="14100"/>
          <ac:picMkLst>
            <pc:docMk/>
            <pc:sldMk cId="1984779509" sldId="463"/>
            <ac:picMk id="3" creationId="{69F386E5-1984-47B2-9760-8924E50339E3}"/>
          </ac:picMkLst>
        </pc:picChg>
        <pc:picChg chg="add del mod">
          <ac:chgData name="Marina Gņedova" userId="4ee134cb-5b98-479f-b346-31fab07a2dfe" providerId="ADAL" clId="{FA54C873-77AF-45F5-8855-BCCFD9B66B79}" dt="2020-09-29T10:03:48.989" v="720" actId="478"/>
          <ac:picMkLst>
            <pc:docMk/>
            <pc:sldMk cId="1984779509" sldId="463"/>
            <ac:picMk id="5" creationId="{76E382B0-21BA-4A2D-99CF-AD118DC8EAC8}"/>
          </ac:picMkLst>
        </pc:picChg>
      </pc:sldChg>
      <pc:sldChg chg="addSp delSp modSp mod">
        <pc:chgData name="Marina Gņedova" userId="4ee134cb-5b98-479f-b346-31fab07a2dfe" providerId="ADAL" clId="{FA54C873-77AF-45F5-8855-BCCFD9B66B79}" dt="2020-09-29T10:37:20.068" v="1100" actId="20577"/>
        <pc:sldMkLst>
          <pc:docMk/>
          <pc:sldMk cId="37259324" sldId="464"/>
        </pc:sldMkLst>
        <pc:spChg chg="mod">
          <ac:chgData name="Marina Gņedova" userId="4ee134cb-5b98-479f-b346-31fab07a2dfe" providerId="ADAL" clId="{FA54C873-77AF-45F5-8855-BCCFD9B66B79}" dt="2020-09-29T10:37:20.068" v="1100" actId="20577"/>
          <ac:spMkLst>
            <pc:docMk/>
            <pc:sldMk cId="37259324" sldId="464"/>
            <ac:spMk id="2" creationId="{EF4E6169-D31D-43BD-B8CD-4392D930ED79}"/>
          </ac:spMkLst>
        </pc:spChg>
        <pc:spChg chg="mod">
          <ac:chgData name="Marina Gņedova" userId="4ee134cb-5b98-479f-b346-31fab07a2dfe" providerId="ADAL" clId="{FA54C873-77AF-45F5-8855-BCCFD9B66B79}" dt="2020-09-29T10:07:17.668" v="734" actId="1076"/>
          <ac:spMkLst>
            <pc:docMk/>
            <pc:sldMk cId="37259324" sldId="464"/>
            <ac:spMk id="5" creationId="{862CA27B-53D4-4D19-A743-E4F28ED08676}"/>
          </ac:spMkLst>
        </pc:spChg>
        <pc:picChg chg="add del mod">
          <ac:chgData name="Marina Gņedova" userId="4ee134cb-5b98-479f-b346-31fab07a2dfe" providerId="ADAL" clId="{FA54C873-77AF-45F5-8855-BCCFD9B66B79}" dt="2020-09-29T10:04:40.930" v="724" actId="21"/>
          <ac:picMkLst>
            <pc:docMk/>
            <pc:sldMk cId="37259324" sldId="464"/>
            <ac:picMk id="3" creationId="{6000C044-D85C-4824-BE00-BEBEC4731F8D}"/>
          </ac:picMkLst>
        </pc:picChg>
      </pc:sldChg>
      <pc:sldChg chg="addSp delSp modSp mod">
        <pc:chgData name="Marina Gņedova" userId="4ee134cb-5b98-479f-b346-31fab07a2dfe" providerId="ADAL" clId="{FA54C873-77AF-45F5-8855-BCCFD9B66B79}" dt="2020-09-29T10:16:52.004" v="759" actId="1076"/>
        <pc:sldMkLst>
          <pc:docMk/>
          <pc:sldMk cId="3293782735" sldId="465"/>
        </pc:sldMkLst>
        <pc:spChg chg="mod">
          <ac:chgData name="Marina Gņedova" userId="4ee134cb-5b98-479f-b346-31fab07a2dfe" providerId="ADAL" clId="{FA54C873-77AF-45F5-8855-BCCFD9B66B79}" dt="2020-09-28T15:07:33.501" v="344" actId="207"/>
          <ac:spMkLst>
            <pc:docMk/>
            <pc:sldMk cId="3293782735" sldId="465"/>
            <ac:spMk id="4" creationId="{EE981A72-E42C-4F7A-A9E9-2A8376E8BB96}"/>
          </ac:spMkLst>
        </pc:spChg>
        <pc:spChg chg="mod">
          <ac:chgData name="Marina Gņedova" userId="4ee134cb-5b98-479f-b346-31fab07a2dfe" providerId="ADAL" clId="{FA54C873-77AF-45F5-8855-BCCFD9B66B79}" dt="2020-09-28T15:07:30.672" v="343" actId="207"/>
          <ac:spMkLst>
            <pc:docMk/>
            <pc:sldMk cId="3293782735" sldId="465"/>
            <ac:spMk id="7" creationId="{84573835-AEE7-4B88-9E01-26827BEF467B}"/>
          </ac:spMkLst>
        </pc:spChg>
        <pc:graphicFrameChg chg="mod">
          <ac:chgData name="Marina Gņedova" userId="4ee134cb-5b98-479f-b346-31fab07a2dfe" providerId="ADAL" clId="{FA54C873-77AF-45F5-8855-BCCFD9B66B79}" dt="2020-09-28T15:07:44.278" v="366" actId="692"/>
          <ac:graphicFrameMkLst>
            <pc:docMk/>
            <pc:sldMk cId="3293782735" sldId="465"/>
            <ac:graphicFrameMk id="3" creationId="{424F437A-697E-414F-BF4E-CDE4D139B965}"/>
          </ac:graphicFrameMkLst>
        </pc:graphicFrameChg>
        <pc:picChg chg="add del mod">
          <ac:chgData name="Marina Gņedova" userId="4ee134cb-5b98-479f-b346-31fab07a2dfe" providerId="ADAL" clId="{FA54C873-77AF-45F5-8855-BCCFD9B66B79}" dt="2020-09-29T10:16:37.306" v="754" actId="478"/>
          <ac:picMkLst>
            <pc:docMk/>
            <pc:sldMk cId="3293782735" sldId="465"/>
            <ac:picMk id="2" creationId="{FB1C27BE-7D6F-40EF-8770-2AD488BB3C16}"/>
          </ac:picMkLst>
        </pc:picChg>
        <pc:picChg chg="add mod">
          <ac:chgData name="Marina Gņedova" userId="4ee134cb-5b98-479f-b346-31fab07a2dfe" providerId="ADAL" clId="{FA54C873-77AF-45F5-8855-BCCFD9B66B79}" dt="2020-09-29T10:16:52.004" v="759" actId="1076"/>
          <ac:picMkLst>
            <pc:docMk/>
            <pc:sldMk cId="3293782735" sldId="465"/>
            <ac:picMk id="8" creationId="{72C85332-37CD-41F2-BD7C-D4C7D40C9E49}"/>
          </ac:picMkLst>
        </pc:picChg>
      </pc:sldChg>
      <pc:sldChg chg="addSp modSp mod">
        <pc:chgData name="Marina Gņedova" userId="4ee134cb-5b98-479f-b346-31fab07a2dfe" providerId="ADAL" clId="{FA54C873-77AF-45F5-8855-BCCFD9B66B79}" dt="2020-09-29T10:26:23.412" v="966" actId="1076"/>
        <pc:sldMkLst>
          <pc:docMk/>
          <pc:sldMk cId="3784335384" sldId="466"/>
        </pc:sldMkLst>
        <pc:spChg chg="mod">
          <ac:chgData name="Marina Gņedova" userId="4ee134cb-5b98-479f-b346-31fab07a2dfe" providerId="ADAL" clId="{FA54C873-77AF-45F5-8855-BCCFD9B66B79}" dt="2020-09-29T10:26:15.779" v="963" actId="255"/>
          <ac:spMkLst>
            <pc:docMk/>
            <pc:sldMk cId="3784335384" sldId="466"/>
            <ac:spMk id="2" creationId="{EF4E6169-D31D-43BD-B8CD-4392D930ED79}"/>
          </ac:spMkLst>
        </pc:spChg>
        <pc:picChg chg="add mod">
          <ac:chgData name="Marina Gņedova" userId="4ee134cb-5b98-479f-b346-31fab07a2dfe" providerId="ADAL" clId="{FA54C873-77AF-45F5-8855-BCCFD9B66B79}" dt="2020-09-29T10:26:23.412" v="966" actId="1076"/>
          <ac:picMkLst>
            <pc:docMk/>
            <pc:sldMk cId="3784335384" sldId="466"/>
            <ac:picMk id="3" creationId="{15746667-ECFD-42C1-8E76-F18F93CABDF6}"/>
          </ac:picMkLst>
        </pc:picChg>
      </pc:sldChg>
      <pc:sldChg chg="addSp modSp mod">
        <pc:chgData name="Marina Gņedova" userId="4ee134cb-5b98-479f-b346-31fab07a2dfe" providerId="ADAL" clId="{FA54C873-77AF-45F5-8855-BCCFD9B66B79}" dt="2020-09-29T10:25:31.872" v="948" actId="20577"/>
        <pc:sldMkLst>
          <pc:docMk/>
          <pc:sldMk cId="3935734748" sldId="467"/>
        </pc:sldMkLst>
        <pc:spChg chg="mod">
          <ac:chgData name="Marina Gņedova" userId="4ee134cb-5b98-479f-b346-31fab07a2dfe" providerId="ADAL" clId="{FA54C873-77AF-45F5-8855-BCCFD9B66B79}" dt="2020-09-29T10:25:31.872" v="948" actId="20577"/>
          <ac:spMkLst>
            <pc:docMk/>
            <pc:sldMk cId="3935734748" sldId="467"/>
            <ac:spMk id="2" creationId="{EF4E6169-D31D-43BD-B8CD-4392D930ED79}"/>
          </ac:spMkLst>
        </pc:spChg>
        <pc:spChg chg="mod">
          <ac:chgData name="Marina Gņedova" userId="4ee134cb-5b98-479f-b346-31fab07a2dfe" providerId="ADAL" clId="{FA54C873-77AF-45F5-8855-BCCFD9B66B79}" dt="2020-09-29T10:17:49.916" v="763" actId="1076"/>
          <ac:spMkLst>
            <pc:docMk/>
            <pc:sldMk cId="3935734748" sldId="467"/>
            <ac:spMk id="3" creationId="{8CFF5843-3A05-4A52-AB45-69E4FE224401}"/>
          </ac:spMkLst>
        </pc:spChg>
        <pc:spChg chg="add mod">
          <ac:chgData name="Marina Gņedova" userId="4ee134cb-5b98-479f-b346-31fab07a2dfe" providerId="ADAL" clId="{FA54C873-77AF-45F5-8855-BCCFD9B66B79}" dt="2020-09-29T10:25:27.568" v="945" actId="255"/>
          <ac:spMkLst>
            <pc:docMk/>
            <pc:sldMk cId="3935734748" sldId="467"/>
            <ac:spMk id="7" creationId="{52D8A067-6F96-408F-A6C5-D66D3D792C08}"/>
          </ac:spMkLst>
        </pc:spChg>
      </pc:sldChg>
      <pc:sldChg chg="addSp delSp modSp mod">
        <pc:chgData name="Marina Gņedova" userId="4ee134cb-5b98-479f-b346-31fab07a2dfe" providerId="ADAL" clId="{FA54C873-77AF-45F5-8855-BCCFD9B66B79}" dt="2020-09-29T10:39:48.708" v="1129" actId="1076"/>
        <pc:sldMkLst>
          <pc:docMk/>
          <pc:sldMk cId="2700577597" sldId="468"/>
        </pc:sldMkLst>
        <pc:spChg chg="mod">
          <ac:chgData name="Marina Gņedova" userId="4ee134cb-5b98-479f-b346-31fab07a2dfe" providerId="ADAL" clId="{FA54C873-77AF-45F5-8855-BCCFD9B66B79}" dt="2020-09-29T10:37:00.376" v="1086" actId="20577"/>
          <ac:spMkLst>
            <pc:docMk/>
            <pc:sldMk cId="2700577597" sldId="468"/>
            <ac:spMk id="2" creationId="{EF4E6169-D31D-43BD-B8CD-4392D930ED79}"/>
          </ac:spMkLst>
        </pc:spChg>
        <pc:spChg chg="mod">
          <ac:chgData name="Marina Gņedova" userId="4ee134cb-5b98-479f-b346-31fab07a2dfe" providerId="ADAL" clId="{FA54C873-77AF-45F5-8855-BCCFD9B66B79}" dt="2020-09-29T10:36:40.187" v="1070" actId="1076"/>
          <ac:spMkLst>
            <pc:docMk/>
            <pc:sldMk cId="2700577597" sldId="468"/>
            <ac:spMk id="3" creationId="{159DDB1B-2ABB-4EDC-9076-5ABD992D696D}"/>
          </ac:spMkLst>
        </pc:spChg>
        <pc:picChg chg="add del">
          <ac:chgData name="Marina Gņedova" userId="4ee134cb-5b98-479f-b346-31fab07a2dfe" providerId="ADAL" clId="{FA54C873-77AF-45F5-8855-BCCFD9B66B79}" dt="2020-09-29T10:08:37.611" v="740" actId="21"/>
          <ac:picMkLst>
            <pc:docMk/>
            <pc:sldMk cId="2700577597" sldId="468"/>
            <ac:picMk id="4" creationId="{31BF15CF-12DA-4BA9-8AE9-CF47D4F56624}"/>
          </ac:picMkLst>
        </pc:picChg>
        <pc:picChg chg="add mod">
          <ac:chgData name="Marina Gņedova" userId="4ee134cb-5b98-479f-b346-31fab07a2dfe" providerId="ADAL" clId="{FA54C873-77AF-45F5-8855-BCCFD9B66B79}" dt="2020-09-29T10:39:48.708" v="1129" actId="1076"/>
          <ac:picMkLst>
            <pc:docMk/>
            <pc:sldMk cId="2700577597" sldId="468"/>
            <ac:picMk id="6" creationId="{76420CEF-22CD-42BA-AF67-9D4F99417B25}"/>
          </ac:picMkLst>
        </pc:picChg>
      </pc:sldChg>
      <pc:sldChg chg="addSp delSp modSp mod">
        <pc:chgData name="Marina Gņedova" userId="4ee134cb-5b98-479f-b346-31fab07a2dfe" providerId="ADAL" clId="{FA54C873-77AF-45F5-8855-BCCFD9B66B79}" dt="2020-09-29T10:09:39.278" v="747" actId="21"/>
        <pc:sldMkLst>
          <pc:docMk/>
          <pc:sldMk cId="321428550" sldId="469"/>
        </pc:sldMkLst>
        <pc:spChg chg="mod">
          <ac:chgData name="Marina Gņedova" userId="4ee134cb-5b98-479f-b346-31fab07a2dfe" providerId="ADAL" clId="{FA54C873-77AF-45F5-8855-BCCFD9B66B79}" dt="2020-09-29T10:09:24.482" v="744" actId="6549"/>
          <ac:spMkLst>
            <pc:docMk/>
            <pc:sldMk cId="321428550" sldId="469"/>
            <ac:spMk id="2" creationId="{EF4E6169-D31D-43BD-B8CD-4392D930ED79}"/>
          </ac:spMkLst>
        </pc:spChg>
        <pc:picChg chg="add del mod">
          <ac:chgData name="Marina Gņedova" userId="4ee134cb-5b98-479f-b346-31fab07a2dfe" providerId="ADAL" clId="{FA54C873-77AF-45F5-8855-BCCFD9B66B79}" dt="2020-09-29T10:09:39.278" v="747" actId="21"/>
          <ac:picMkLst>
            <pc:docMk/>
            <pc:sldMk cId="321428550" sldId="469"/>
            <ac:picMk id="3" creationId="{33A834A8-BE8B-4AB1-8B60-A6F0C793CD69}"/>
          </ac:picMkLst>
        </pc:picChg>
        <pc:picChg chg="add del">
          <ac:chgData name="Marina Gņedova" userId="4ee134cb-5b98-479f-b346-31fab07a2dfe" providerId="ADAL" clId="{FA54C873-77AF-45F5-8855-BCCFD9B66B79}" dt="2020-09-29T10:07:35.082" v="735" actId="21"/>
          <ac:picMkLst>
            <pc:docMk/>
            <pc:sldMk cId="321428550" sldId="469"/>
            <ac:picMk id="4" creationId="{898212CB-6FBC-44D8-970B-D3AD989AA2F5}"/>
          </ac:picMkLst>
        </pc:picChg>
        <pc:picChg chg="add mod">
          <ac:chgData name="Marina Gņedova" userId="4ee134cb-5b98-479f-b346-31fab07a2dfe" providerId="ADAL" clId="{FA54C873-77AF-45F5-8855-BCCFD9B66B79}" dt="2020-09-29T10:09:36.307" v="746" actId="1076"/>
          <ac:picMkLst>
            <pc:docMk/>
            <pc:sldMk cId="321428550" sldId="469"/>
            <ac:picMk id="6" creationId="{1F07542D-5DCE-48EF-ACE5-3D2660E3DC80}"/>
          </ac:picMkLst>
        </pc:picChg>
      </pc:sldChg>
      <pc:sldChg chg="modSp mod">
        <pc:chgData name="Marina Gņedova" userId="4ee134cb-5b98-479f-b346-31fab07a2dfe" providerId="ADAL" clId="{FA54C873-77AF-45F5-8855-BCCFD9B66B79}" dt="2020-09-29T10:38:49.347" v="1117" actId="1076"/>
        <pc:sldMkLst>
          <pc:docMk/>
          <pc:sldMk cId="1446255493" sldId="470"/>
        </pc:sldMkLst>
        <pc:spChg chg="mod">
          <ac:chgData name="Marina Gņedova" userId="4ee134cb-5b98-479f-b346-31fab07a2dfe" providerId="ADAL" clId="{FA54C873-77AF-45F5-8855-BCCFD9B66B79}" dt="2020-09-29T10:38:35.111" v="1114" actId="20577"/>
          <ac:spMkLst>
            <pc:docMk/>
            <pc:sldMk cId="1446255493" sldId="470"/>
            <ac:spMk id="2" creationId="{EF4E6169-D31D-43BD-B8CD-4392D930ED79}"/>
          </ac:spMkLst>
        </pc:spChg>
        <pc:spChg chg="mod">
          <ac:chgData name="Marina Gņedova" userId="4ee134cb-5b98-479f-b346-31fab07a2dfe" providerId="ADAL" clId="{FA54C873-77AF-45F5-8855-BCCFD9B66B79}" dt="2020-09-29T10:38:40.739" v="1115" actId="1076"/>
          <ac:spMkLst>
            <pc:docMk/>
            <pc:sldMk cId="1446255493" sldId="470"/>
            <ac:spMk id="9" creationId="{247B57E1-7344-456C-8777-3B0E997C4764}"/>
          </ac:spMkLst>
        </pc:spChg>
        <pc:picChg chg="mod">
          <ac:chgData name="Marina Gņedova" userId="4ee134cb-5b98-479f-b346-31fab07a2dfe" providerId="ADAL" clId="{FA54C873-77AF-45F5-8855-BCCFD9B66B79}" dt="2020-09-29T10:38:11.227" v="1104" actId="1076"/>
          <ac:picMkLst>
            <pc:docMk/>
            <pc:sldMk cId="1446255493" sldId="470"/>
            <ac:picMk id="7" creationId="{D87BA9EB-370B-4D6F-9EFD-9B13D9328A23}"/>
          </ac:picMkLst>
        </pc:picChg>
        <pc:picChg chg="mod">
          <ac:chgData name="Marina Gņedova" userId="4ee134cb-5b98-479f-b346-31fab07a2dfe" providerId="ADAL" clId="{FA54C873-77AF-45F5-8855-BCCFD9B66B79}" dt="2020-09-29T10:38:49.347" v="1117" actId="1076"/>
          <ac:picMkLst>
            <pc:docMk/>
            <pc:sldMk cId="1446255493" sldId="470"/>
            <ac:picMk id="8" creationId="{7603D920-E7A8-473B-8042-E229317B1193}"/>
          </ac:picMkLst>
        </pc:picChg>
      </pc:sldChg>
      <pc:sldChg chg="addSp delSp modSp mod">
        <pc:chgData name="Marina Gņedova" userId="4ee134cb-5b98-479f-b346-31fab07a2dfe" providerId="ADAL" clId="{FA54C873-77AF-45F5-8855-BCCFD9B66B79}" dt="2020-09-29T09:46:08.693" v="456" actId="20577"/>
        <pc:sldMkLst>
          <pc:docMk/>
          <pc:sldMk cId="832351828" sldId="471"/>
        </pc:sldMkLst>
        <pc:spChg chg="add mod">
          <ac:chgData name="Marina Gņedova" userId="4ee134cb-5b98-479f-b346-31fab07a2dfe" providerId="ADAL" clId="{FA54C873-77AF-45F5-8855-BCCFD9B66B79}" dt="2020-09-29T09:45:13.620" v="384" actId="1076"/>
          <ac:spMkLst>
            <pc:docMk/>
            <pc:sldMk cId="832351828" sldId="471"/>
            <ac:spMk id="5" creationId="{88FD09E7-02EB-4413-9464-DFC5B558E864}"/>
          </ac:spMkLst>
        </pc:spChg>
        <pc:spChg chg="add mod">
          <ac:chgData name="Marina Gņedova" userId="4ee134cb-5b98-479f-b346-31fab07a2dfe" providerId="ADAL" clId="{FA54C873-77AF-45F5-8855-BCCFD9B66B79}" dt="2020-09-29T09:46:08.693" v="456" actId="20577"/>
          <ac:spMkLst>
            <pc:docMk/>
            <pc:sldMk cId="832351828" sldId="471"/>
            <ac:spMk id="10" creationId="{CC73B859-0F9E-45EC-B139-5207B35E1A4C}"/>
          </ac:spMkLst>
        </pc:spChg>
        <pc:spChg chg="add del mod">
          <ac:chgData name="Marina Gņedova" userId="4ee134cb-5b98-479f-b346-31fab07a2dfe" providerId="ADAL" clId="{FA54C873-77AF-45F5-8855-BCCFD9B66B79}" dt="2020-09-28T10:03:46.195" v="256" actId="478"/>
          <ac:spMkLst>
            <pc:docMk/>
            <pc:sldMk cId="832351828" sldId="471"/>
            <ac:spMk id="16" creationId="{41F2312F-3FB4-43FE-AB90-48DFE20698F8}"/>
          </ac:spMkLst>
        </pc:spChg>
        <pc:spChg chg="add mod">
          <ac:chgData name="Marina Gņedova" userId="4ee134cb-5b98-479f-b346-31fab07a2dfe" providerId="ADAL" clId="{FA54C873-77AF-45F5-8855-BCCFD9B66B79}" dt="2020-09-29T09:45:10.139" v="383" actId="1076"/>
          <ac:spMkLst>
            <pc:docMk/>
            <pc:sldMk cId="832351828" sldId="471"/>
            <ac:spMk id="19" creationId="{76472EC4-9CDC-474E-B1D2-39FE13611989}"/>
          </ac:spMkLst>
        </pc:spChg>
        <pc:spChg chg="del">
          <ac:chgData name="Marina Gņedova" userId="4ee134cb-5b98-479f-b346-31fab07a2dfe" providerId="ADAL" clId="{FA54C873-77AF-45F5-8855-BCCFD9B66B79}" dt="2020-09-28T10:01:19.360" v="238" actId="478"/>
          <ac:spMkLst>
            <pc:docMk/>
            <pc:sldMk cId="832351828" sldId="471"/>
            <ac:spMk id="73730" creationId="{FEA0155D-9DB1-4A84-BBD4-B587C07D67CD}"/>
          </ac:spMkLst>
        </pc:spChg>
        <pc:picChg chg="add del mod">
          <ac:chgData name="Marina Gņedova" userId="4ee134cb-5b98-479f-b346-31fab07a2dfe" providerId="ADAL" clId="{FA54C873-77AF-45F5-8855-BCCFD9B66B79}" dt="2020-09-28T10:01:54.146" v="244" actId="478"/>
          <ac:picMkLst>
            <pc:docMk/>
            <pc:sldMk cId="832351828" sldId="471"/>
            <ac:picMk id="2" creationId="{6C49BED1-C460-4182-A4E0-A944374AADC4}"/>
          </ac:picMkLst>
        </pc:picChg>
        <pc:picChg chg="add mod">
          <ac:chgData name="Marina Gņedova" userId="4ee134cb-5b98-479f-b346-31fab07a2dfe" providerId="ADAL" clId="{FA54C873-77AF-45F5-8855-BCCFD9B66B79}" dt="2020-09-28T14:57:17.687" v="311" actId="1076"/>
          <ac:picMkLst>
            <pc:docMk/>
            <pc:sldMk cId="832351828" sldId="471"/>
            <ac:picMk id="2" creationId="{8ED21281-DA4B-426D-85CF-939D4B472C1F}"/>
          </ac:picMkLst>
        </pc:picChg>
        <pc:picChg chg="del">
          <ac:chgData name="Marina Gņedova" userId="4ee134cb-5b98-479f-b346-31fab07a2dfe" providerId="ADAL" clId="{FA54C873-77AF-45F5-8855-BCCFD9B66B79}" dt="2020-09-28T09:43:05.863" v="82" actId="478"/>
          <ac:picMkLst>
            <pc:docMk/>
            <pc:sldMk cId="832351828" sldId="471"/>
            <ac:picMk id="3" creationId="{05A6C8D5-9B29-4E68-B607-2479C601543E}"/>
          </ac:picMkLst>
        </pc:picChg>
        <pc:picChg chg="add del mod">
          <ac:chgData name="Marina Gņedova" userId="4ee134cb-5b98-479f-b346-31fab07a2dfe" providerId="ADAL" clId="{FA54C873-77AF-45F5-8855-BCCFD9B66B79}" dt="2020-09-28T09:57:48.100" v="217" actId="478"/>
          <ac:picMkLst>
            <pc:docMk/>
            <pc:sldMk cId="832351828" sldId="471"/>
            <ac:picMk id="4" creationId="{ED33B4CD-4FB8-4A1D-8361-1352C2E8AB66}"/>
          </ac:picMkLst>
        </pc:picChg>
        <pc:picChg chg="del">
          <ac:chgData name="Marina Gņedova" userId="4ee134cb-5b98-479f-b346-31fab07a2dfe" providerId="ADAL" clId="{FA54C873-77AF-45F5-8855-BCCFD9B66B79}" dt="2020-09-28T09:43:07.976" v="83" actId="478"/>
          <ac:picMkLst>
            <pc:docMk/>
            <pc:sldMk cId="832351828" sldId="471"/>
            <ac:picMk id="6" creationId="{C6485945-7D9C-4F07-9AA1-D24922EB45FA}"/>
          </ac:picMkLst>
        </pc:picChg>
        <pc:picChg chg="add del mod">
          <ac:chgData name="Marina Gņedova" userId="4ee134cb-5b98-479f-b346-31fab07a2dfe" providerId="ADAL" clId="{FA54C873-77AF-45F5-8855-BCCFD9B66B79}" dt="2020-09-28T10:00:43.815" v="228" actId="478"/>
          <ac:picMkLst>
            <pc:docMk/>
            <pc:sldMk cId="832351828" sldId="471"/>
            <ac:picMk id="7" creationId="{309404A7-B5F6-4501-8072-53D3F60B6C5E}"/>
          </ac:picMkLst>
        </pc:picChg>
        <pc:picChg chg="add del mod">
          <ac:chgData name="Marina Gņedova" userId="4ee134cb-5b98-479f-b346-31fab07a2dfe" providerId="ADAL" clId="{FA54C873-77AF-45F5-8855-BCCFD9B66B79}" dt="2020-09-28T09:57:58.449" v="222" actId="478"/>
          <ac:picMkLst>
            <pc:docMk/>
            <pc:sldMk cId="832351828" sldId="471"/>
            <ac:picMk id="12" creationId="{336CD4F3-B801-40D9-8C48-52C6F3B9232A}"/>
          </ac:picMkLst>
        </pc:picChg>
        <pc:picChg chg="add mod">
          <ac:chgData name="Marina Gņedova" userId="4ee134cb-5b98-479f-b346-31fab07a2dfe" providerId="ADAL" clId="{FA54C873-77AF-45F5-8855-BCCFD9B66B79}" dt="2020-09-28T10:01:57.253" v="245" actId="1076"/>
          <ac:picMkLst>
            <pc:docMk/>
            <pc:sldMk cId="832351828" sldId="471"/>
            <ac:picMk id="13" creationId="{EDA31CBF-6B32-40A4-B4C5-8A1D5C32A94D}"/>
          </ac:picMkLst>
        </pc:picChg>
        <pc:picChg chg="add mod">
          <ac:chgData name="Marina Gņedova" userId="4ee134cb-5b98-479f-b346-31fab07a2dfe" providerId="ADAL" clId="{FA54C873-77AF-45F5-8855-BCCFD9B66B79}" dt="2020-09-28T10:00:48.413" v="230" actId="1076"/>
          <ac:picMkLst>
            <pc:docMk/>
            <pc:sldMk cId="832351828" sldId="471"/>
            <ac:picMk id="14" creationId="{55E87ACE-18F8-412B-A416-231DD98508E1}"/>
          </ac:picMkLst>
        </pc:picChg>
        <pc:picChg chg="add mod">
          <ac:chgData name="Marina Gņedova" userId="4ee134cb-5b98-479f-b346-31fab07a2dfe" providerId="ADAL" clId="{FA54C873-77AF-45F5-8855-BCCFD9B66B79}" dt="2020-09-29T09:45:03.539" v="381" actId="1076"/>
          <ac:picMkLst>
            <pc:docMk/>
            <pc:sldMk cId="832351828" sldId="471"/>
            <ac:picMk id="18" creationId="{6AFE8BC1-BA95-4824-A4C3-7E62C282ED42}"/>
          </ac:picMkLst>
        </pc:picChg>
      </pc:sldChg>
      <pc:sldChg chg="addSp delSp modSp add mod">
        <pc:chgData name="Marina Gņedova" userId="4ee134cb-5b98-479f-b346-31fab07a2dfe" providerId="ADAL" clId="{FA54C873-77AF-45F5-8855-BCCFD9B66B79}" dt="2020-09-29T11:03:06.732" v="1500" actId="1076"/>
        <pc:sldMkLst>
          <pc:docMk/>
          <pc:sldMk cId="1929581681" sldId="472"/>
        </pc:sldMkLst>
        <pc:spChg chg="mod">
          <ac:chgData name="Marina Gņedova" userId="4ee134cb-5b98-479f-b346-31fab07a2dfe" providerId="ADAL" clId="{FA54C873-77AF-45F5-8855-BCCFD9B66B79}" dt="2020-09-29T10:47:56.175" v="1414" actId="20577"/>
          <ac:spMkLst>
            <pc:docMk/>
            <pc:sldMk cId="1929581681" sldId="472"/>
            <ac:spMk id="2" creationId="{00000000-0000-0000-0000-000000000000}"/>
          </ac:spMkLst>
        </pc:spChg>
        <pc:spChg chg="mod">
          <ac:chgData name="Marina Gņedova" userId="4ee134cb-5b98-479f-b346-31fab07a2dfe" providerId="ADAL" clId="{FA54C873-77AF-45F5-8855-BCCFD9B66B79}" dt="2020-09-29T10:54:07.159" v="1497" actId="20577"/>
          <ac:spMkLst>
            <pc:docMk/>
            <pc:sldMk cId="1929581681" sldId="472"/>
            <ac:spMk id="5" creationId="{00000000-0000-0000-0000-000000000000}"/>
          </ac:spMkLst>
        </pc:spChg>
        <pc:spChg chg="del">
          <ac:chgData name="Marina Gņedova" userId="4ee134cb-5b98-479f-b346-31fab07a2dfe" providerId="ADAL" clId="{FA54C873-77AF-45F5-8855-BCCFD9B66B79}" dt="2020-09-29T10:46:18.913" v="1397" actId="478"/>
          <ac:spMkLst>
            <pc:docMk/>
            <pc:sldMk cId="1929581681" sldId="472"/>
            <ac:spMk id="8" creationId="{6FB69C2D-617A-4BD6-B74C-8975ACA85D18}"/>
          </ac:spMkLst>
        </pc:spChg>
        <pc:spChg chg="del mod">
          <ac:chgData name="Marina Gņedova" userId="4ee134cb-5b98-479f-b346-31fab07a2dfe" providerId="ADAL" clId="{FA54C873-77AF-45F5-8855-BCCFD9B66B79}" dt="2020-09-29T10:46:15.636" v="1396" actId="478"/>
          <ac:spMkLst>
            <pc:docMk/>
            <pc:sldMk cId="1929581681" sldId="472"/>
            <ac:spMk id="10" creationId="{A97C9675-86F4-4839-A394-0A295990E5BF}"/>
          </ac:spMkLst>
        </pc:spChg>
        <pc:picChg chg="del">
          <ac:chgData name="Marina Gņedova" userId="4ee134cb-5b98-479f-b346-31fab07a2dfe" providerId="ADAL" clId="{FA54C873-77AF-45F5-8855-BCCFD9B66B79}" dt="2020-09-29T10:44:45.689" v="1240" actId="478"/>
          <ac:picMkLst>
            <pc:docMk/>
            <pc:sldMk cId="1929581681" sldId="472"/>
            <ac:picMk id="3" creationId="{E69507BF-4AD2-4D11-B1A9-C40D5DA47C08}"/>
          </ac:picMkLst>
        </pc:picChg>
        <pc:picChg chg="add mod">
          <ac:chgData name="Marina Gņedova" userId="4ee134cb-5b98-479f-b346-31fab07a2dfe" providerId="ADAL" clId="{FA54C873-77AF-45F5-8855-BCCFD9B66B79}" dt="2020-09-29T11:03:06.732" v="1500" actId="1076"/>
          <ac:picMkLst>
            <pc:docMk/>
            <pc:sldMk cId="1929581681" sldId="472"/>
            <ac:picMk id="4" creationId="{A682A843-40E9-4F9A-A9AB-78AE7FD9D5AA}"/>
          </ac:picMkLst>
        </pc:picChg>
        <pc:picChg chg="add mod">
          <ac:chgData name="Marina Gņedova" userId="4ee134cb-5b98-479f-b346-31fab07a2dfe" providerId="ADAL" clId="{FA54C873-77AF-45F5-8855-BCCFD9B66B79}" dt="2020-09-29T10:53:39.411" v="1492" actId="1076"/>
          <ac:picMkLst>
            <pc:docMk/>
            <pc:sldMk cId="1929581681" sldId="472"/>
            <ac:picMk id="6" creationId="{CF19F0F2-31E5-492A-9DBC-0FDACB7A3E26}"/>
          </ac:picMkLst>
        </pc:picChg>
        <pc:picChg chg="add mod">
          <ac:chgData name="Marina Gņedova" userId="4ee134cb-5b98-479f-b346-31fab07a2dfe" providerId="ADAL" clId="{FA54C873-77AF-45F5-8855-BCCFD9B66B79}" dt="2020-09-29T10:53:41.404" v="1493" actId="1076"/>
          <ac:picMkLst>
            <pc:docMk/>
            <pc:sldMk cId="1929581681" sldId="472"/>
            <ac:picMk id="7" creationId="{22CD3245-8683-4015-A759-6805162C3967}"/>
          </ac:picMkLst>
        </pc:picChg>
      </pc:sldChg>
      <pc:sldMasterChg chg="del delSldLayout">
        <pc:chgData name="Marina Gņedova" userId="4ee134cb-5b98-479f-b346-31fab07a2dfe" providerId="ADAL" clId="{FA54C873-77AF-45F5-8855-BCCFD9B66B79}" dt="2020-09-29T10:44:36.985" v="1228" actId="47"/>
        <pc:sldMasterMkLst>
          <pc:docMk/>
          <pc:sldMasterMk cId="3072621178" sldId="2147483685"/>
        </pc:sldMasterMkLst>
        <pc:sldLayoutChg chg="del">
          <pc:chgData name="Marina Gņedova" userId="4ee134cb-5b98-479f-b346-31fab07a2dfe" providerId="ADAL" clId="{FA54C873-77AF-45F5-8855-BCCFD9B66B79}" dt="2020-09-29T10:44:36.985" v="1228" actId="47"/>
          <pc:sldLayoutMkLst>
            <pc:docMk/>
            <pc:sldMasterMk cId="3072621178" sldId="2147483685"/>
            <pc:sldLayoutMk cId="3970981859" sldId="2147483686"/>
          </pc:sldLayoutMkLst>
        </pc:sldLayoutChg>
        <pc:sldLayoutChg chg="del">
          <pc:chgData name="Marina Gņedova" userId="4ee134cb-5b98-479f-b346-31fab07a2dfe" providerId="ADAL" clId="{FA54C873-77AF-45F5-8855-BCCFD9B66B79}" dt="2020-09-29T10:44:36.985" v="1228" actId="47"/>
          <pc:sldLayoutMkLst>
            <pc:docMk/>
            <pc:sldMasterMk cId="3072621178" sldId="2147483685"/>
            <pc:sldLayoutMk cId="728398348" sldId="2147483687"/>
          </pc:sldLayoutMkLst>
        </pc:sldLayoutChg>
        <pc:sldLayoutChg chg="del">
          <pc:chgData name="Marina Gņedova" userId="4ee134cb-5b98-479f-b346-31fab07a2dfe" providerId="ADAL" clId="{FA54C873-77AF-45F5-8855-BCCFD9B66B79}" dt="2020-09-29T10:44:36.985" v="1228" actId="47"/>
          <pc:sldLayoutMkLst>
            <pc:docMk/>
            <pc:sldMasterMk cId="3072621178" sldId="2147483685"/>
            <pc:sldLayoutMk cId="128070658" sldId="2147483688"/>
          </pc:sldLayoutMkLst>
        </pc:sldLayoutChg>
        <pc:sldLayoutChg chg="del">
          <pc:chgData name="Marina Gņedova" userId="4ee134cb-5b98-479f-b346-31fab07a2dfe" providerId="ADAL" clId="{FA54C873-77AF-45F5-8855-BCCFD9B66B79}" dt="2020-09-29T10:44:36.985" v="1228" actId="47"/>
          <pc:sldLayoutMkLst>
            <pc:docMk/>
            <pc:sldMasterMk cId="3072621178" sldId="2147483685"/>
            <pc:sldLayoutMk cId="3675398167" sldId="2147483689"/>
          </pc:sldLayoutMkLst>
        </pc:sldLayoutChg>
        <pc:sldLayoutChg chg="del">
          <pc:chgData name="Marina Gņedova" userId="4ee134cb-5b98-479f-b346-31fab07a2dfe" providerId="ADAL" clId="{FA54C873-77AF-45F5-8855-BCCFD9B66B79}" dt="2020-09-29T10:44:36.985" v="1228" actId="47"/>
          <pc:sldLayoutMkLst>
            <pc:docMk/>
            <pc:sldMasterMk cId="3072621178" sldId="2147483685"/>
            <pc:sldLayoutMk cId="2540429473" sldId="2147483690"/>
          </pc:sldLayoutMkLst>
        </pc:sldLayoutChg>
        <pc:sldLayoutChg chg="del">
          <pc:chgData name="Marina Gņedova" userId="4ee134cb-5b98-479f-b346-31fab07a2dfe" providerId="ADAL" clId="{FA54C873-77AF-45F5-8855-BCCFD9B66B79}" dt="2020-09-29T10:44:36.985" v="1228" actId="47"/>
          <pc:sldLayoutMkLst>
            <pc:docMk/>
            <pc:sldMasterMk cId="3072621178" sldId="2147483685"/>
            <pc:sldLayoutMk cId="3310278870" sldId="2147483691"/>
          </pc:sldLayoutMkLst>
        </pc:sldLayoutChg>
        <pc:sldLayoutChg chg="del">
          <pc:chgData name="Marina Gņedova" userId="4ee134cb-5b98-479f-b346-31fab07a2dfe" providerId="ADAL" clId="{FA54C873-77AF-45F5-8855-BCCFD9B66B79}" dt="2020-09-29T10:44:36.985" v="1228" actId="47"/>
          <pc:sldLayoutMkLst>
            <pc:docMk/>
            <pc:sldMasterMk cId="3072621178" sldId="2147483685"/>
            <pc:sldLayoutMk cId="2758505111" sldId="2147483692"/>
          </pc:sldLayoutMkLst>
        </pc:sldLayoutChg>
        <pc:sldLayoutChg chg="del">
          <pc:chgData name="Marina Gņedova" userId="4ee134cb-5b98-479f-b346-31fab07a2dfe" providerId="ADAL" clId="{FA54C873-77AF-45F5-8855-BCCFD9B66B79}" dt="2020-09-29T10:44:36.985" v="1228" actId="47"/>
          <pc:sldLayoutMkLst>
            <pc:docMk/>
            <pc:sldMasterMk cId="3072621178" sldId="2147483685"/>
            <pc:sldLayoutMk cId="2807362573" sldId="2147483693"/>
          </pc:sldLayoutMkLst>
        </pc:sldLayoutChg>
        <pc:sldLayoutChg chg="del">
          <pc:chgData name="Marina Gņedova" userId="4ee134cb-5b98-479f-b346-31fab07a2dfe" providerId="ADAL" clId="{FA54C873-77AF-45F5-8855-BCCFD9B66B79}" dt="2020-09-29T10:44:36.985" v="1228" actId="47"/>
          <pc:sldLayoutMkLst>
            <pc:docMk/>
            <pc:sldMasterMk cId="3072621178" sldId="2147483685"/>
            <pc:sldLayoutMk cId="3557570729" sldId="2147483694"/>
          </pc:sldLayoutMkLst>
        </pc:sldLayoutChg>
        <pc:sldLayoutChg chg="del">
          <pc:chgData name="Marina Gņedova" userId="4ee134cb-5b98-479f-b346-31fab07a2dfe" providerId="ADAL" clId="{FA54C873-77AF-45F5-8855-BCCFD9B66B79}" dt="2020-09-29T10:44:36.985" v="1228" actId="47"/>
          <pc:sldLayoutMkLst>
            <pc:docMk/>
            <pc:sldMasterMk cId="3072621178" sldId="2147483685"/>
            <pc:sldLayoutMk cId="2078045424" sldId="2147483695"/>
          </pc:sldLayoutMkLst>
        </pc:sldLayoutChg>
        <pc:sldLayoutChg chg="del">
          <pc:chgData name="Marina Gņedova" userId="4ee134cb-5b98-479f-b346-31fab07a2dfe" providerId="ADAL" clId="{FA54C873-77AF-45F5-8855-BCCFD9B66B79}" dt="2020-09-29T10:44:36.985" v="1228" actId="47"/>
          <pc:sldLayoutMkLst>
            <pc:docMk/>
            <pc:sldMasterMk cId="3072621178" sldId="2147483685"/>
            <pc:sldLayoutMk cId="1872801118" sldId="2147483696"/>
          </pc:sldLayoutMkLst>
        </pc:sldLayoutChg>
        <pc:sldLayoutChg chg="del">
          <pc:chgData name="Marina Gņedova" userId="4ee134cb-5b98-479f-b346-31fab07a2dfe" providerId="ADAL" clId="{FA54C873-77AF-45F5-8855-BCCFD9B66B79}" dt="2020-09-29T10:44:36.985" v="1228" actId="47"/>
          <pc:sldLayoutMkLst>
            <pc:docMk/>
            <pc:sldMasterMk cId="3072621178" sldId="2147483685"/>
            <pc:sldLayoutMk cId="1334237805" sldId="2147483697"/>
          </pc:sldLayoutMkLst>
        </pc:sldLayoutChg>
        <pc:sldLayoutChg chg="del">
          <pc:chgData name="Marina Gņedova" userId="4ee134cb-5b98-479f-b346-31fab07a2dfe" providerId="ADAL" clId="{FA54C873-77AF-45F5-8855-BCCFD9B66B79}" dt="2020-09-29T10:44:36.985" v="1228" actId="47"/>
          <pc:sldLayoutMkLst>
            <pc:docMk/>
            <pc:sldMasterMk cId="3072621178" sldId="2147483685"/>
            <pc:sldLayoutMk cId="381385249" sldId="2147483698"/>
          </pc:sldLayoutMkLst>
        </pc:sldLayoutChg>
        <pc:sldLayoutChg chg="del">
          <pc:chgData name="Marina Gņedova" userId="4ee134cb-5b98-479f-b346-31fab07a2dfe" providerId="ADAL" clId="{FA54C873-77AF-45F5-8855-BCCFD9B66B79}" dt="2020-09-29T10:44:36.985" v="1228" actId="47"/>
          <pc:sldLayoutMkLst>
            <pc:docMk/>
            <pc:sldMasterMk cId="3072621178" sldId="2147483685"/>
            <pc:sldLayoutMk cId="3213648825" sldId="2147483699"/>
          </pc:sldLayoutMkLst>
        </pc:sldLayoutChg>
        <pc:sldLayoutChg chg="del">
          <pc:chgData name="Marina Gņedova" userId="4ee134cb-5b98-479f-b346-31fab07a2dfe" providerId="ADAL" clId="{FA54C873-77AF-45F5-8855-BCCFD9B66B79}" dt="2020-09-29T10:44:36.985" v="1228" actId="47"/>
          <pc:sldLayoutMkLst>
            <pc:docMk/>
            <pc:sldMasterMk cId="3072621178" sldId="2147483685"/>
            <pc:sldLayoutMk cId="504718402" sldId="2147483700"/>
          </pc:sldLayoutMkLst>
        </pc:sldLayoutChg>
        <pc:sldLayoutChg chg="del">
          <pc:chgData name="Marina Gņedova" userId="4ee134cb-5b98-479f-b346-31fab07a2dfe" providerId="ADAL" clId="{FA54C873-77AF-45F5-8855-BCCFD9B66B79}" dt="2020-09-29T10:44:36.985" v="1228" actId="47"/>
          <pc:sldLayoutMkLst>
            <pc:docMk/>
            <pc:sldMasterMk cId="3072621178" sldId="2147483685"/>
            <pc:sldLayoutMk cId="2817675714" sldId="2147483701"/>
          </pc:sldLayoutMkLst>
        </pc:sldLayoutChg>
        <pc:sldLayoutChg chg="del">
          <pc:chgData name="Marina Gņedova" userId="4ee134cb-5b98-479f-b346-31fab07a2dfe" providerId="ADAL" clId="{FA54C873-77AF-45F5-8855-BCCFD9B66B79}" dt="2020-09-29T10:44:36.985" v="1228" actId="47"/>
          <pc:sldLayoutMkLst>
            <pc:docMk/>
            <pc:sldMasterMk cId="3072621178" sldId="2147483685"/>
            <pc:sldLayoutMk cId="2584367148" sldId="2147483702"/>
          </pc:sldLayoutMkLst>
        </pc:sldLayoutChg>
        <pc:sldLayoutChg chg="del">
          <pc:chgData name="Marina Gņedova" userId="4ee134cb-5b98-479f-b346-31fab07a2dfe" providerId="ADAL" clId="{FA54C873-77AF-45F5-8855-BCCFD9B66B79}" dt="2020-09-29T10:44:36.985" v="1228" actId="47"/>
          <pc:sldLayoutMkLst>
            <pc:docMk/>
            <pc:sldMasterMk cId="3072621178" sldId="2147483685"/>
            <pc:sldLayoutMk cId="1807367339" sldId="2147483703"/>
          </pc:sldLayoutMkLst>
        </pc:sldLayoutChg>
        <pc:sldLayoutChg chg="del">
          <pc:chgData name="Marina Gņedova" userId="4ee134cb-5b98-479f-b346-31fab07a2dfe" providerId="ADAL" clId="{FA54C873-77AF-45F5-8855-BCCFD9B66B79}" dt="2020-09-29T10:44:36.985" v="1228" actId="47"/>
          <pc:sldLayoutMkLst>
            <pc:docMk/>
            <pc:sldMasterMk cId="3072621178" sldId="2147483685"/>
            <pc:sldLayoutMk cId="2218791992" sldId="2147483704"/>
          </pc:sldLayoutMkLst>
        </pc:sldLayoutChg>
        <pc:sldLayoutChg chg="del">
          <pc:chgData name="Marina Gņedova" userId="4ee134cb-5b98-479f-b346-31fab07a2dfe" providerId="ADAL" clId="{FA54C873-77AF-45F5-8855-BCCFD9B66B79}" dt="2020-09-29T10:44:36.985" v="1228" actId="47"/>
          <pc:sldLayoutMkLst>
            <pc:docMk/>
            <pc:sldMasterMk cId="3072621178" sldId="2147483685"/>
            <pc:sldLayoutMk cId="3824307162" sldId="2147483705"/>
          </pc:sldLayoutMkLst>
        </pc:sldLayoutChg>
      </pc:sldMasterChg>
    </pc:docChg>
  </pc:docChgLst>
  <pc:docChgLst>
    <pc:chgData name="Rita Liepaite" userId="8d48388c-d1e6-4c74-aa07-2a2c2864256d" providerId="ADAL" clId="{F8EA2620-4C53-4D1A-A6DD-09B2B2FE90A4}"/>
    <pc:docChg chg="modSld">
      <pc:chgData name="Rita Liepaite" userId="8d48388c-d1e6-4c74-aa07-2a2c2864256d" providerId="ADAL" clId="{F8EA2620-4C53-4D1A-A6DD-09B2B2FE90A4}" dt="2020-10-05T12:52:40.252" v="1" actId="6549"/>
      <pc:docMkLst>
        <pc:docMk/>
      </pc:docMkLst>
      <pc:sldChg chg="modSp mod">
        <pc:chgData name="Rita Liepaite" userId="8d48388c-d1e6-4c74-aa07-2a2c2864256d" providerId="ADAL" clId="{F8EA2620-4C53-4D1A-A6DD-09B2B2FE90A4}" dt="2020-10-05T12:52:40.252" v="1" actId="6549"/>
        <pc:sldMkLst>
          <pc:docMk/>
          <pc:sldMk cId="3899170192" sldId="460"/>
        </pc:sldMkLst>
        <pc:spChg chg="mod">
          <ac:chgData name="Rita Liepaite" userId="8d48388c-d1e6-4c74-aa07-2a2c2864256d" providerId="ADAL" clId="{F8EA2620-4C53-4D1A-A6DD-09B2B2FE90A4}" dt="2020-10-05T12:52:40.252" v="1" actId="6549"/>
          <ac:spMkLst>
            <pc:docMk/>
            <pc:sldMk cId="3899170192" sldId="460"/>
            <ac:spMk id="4" creationId="{EE981A72-E42C-4F7A-A9E9-2A8376E8BB96}"/>
          </ac:spMkLst>
        </pc:spChg>
      </pc:sldChg>
      <pc:sldChg chg="modSp mod">
        <pc:chgData name="Rita Liepaite" userId="8d48388c-d1e6-4c74-aa07-2a2c2864256d" providerId="ADAL" clId="{F8EA2620-4C53-4D1A-A6DD-09B2B2FE90A4}" dt="2020-10-05T12:52:32.170" v="0" actId="6549"/>
        <pc:sldMkLst>
          <pc:docMk/>
          <pc:sldMk cId="3293782735" sldId="465"/>
        </pc:sldMkLst>
        <pc:spChg chg="mod">
          <ac:chgData name="Rita Liepaite" userId="8d48388c-d1e6-4c74-aa07-2a2c2864256d" providerId="ADAL" clId="{F8EA2620-4C53-4D1A-A6DD-09B2B2FE90A4}" dt="2020-10-05T12:52:32.170" v="0" actId="6549"/>
          <ac:spMkLst>
            <pc:docMk/>
            <pc:sldMk cId="3293782735" sldId="465"/>
            <ac:spMk id="4" creationId="{EE981A72-E42C-4F7A-A9E9-2A8376E8BB96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AB20CA-6227-4BB9-8F32-B531C3289DD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8295D64-1AF8-44C0-8AE4-2559973EBA2F}">
      <dgm:prSet phldrT="[Text]"/>
      <dgm:spPr/>
      <dgm:t>
        <a:bodyPr/>
        <a:lstStyle/>
        <a:p>
          <a:r>
            <a:rPr lang="lv-LV" dirty="0">
              <a:solidFill>
                <a:schemeClr val="tx1"/>
              </a:solidFill>
            </a:rPr>
            <a:t>Content </a:t>
          </a:r>
          <a:r>
            <a:rPr lang="lv-LV" dirty="0" err="1">
              <a:solidFill>
                <a:schemeClr val="tx1"/>
              </a:solidFill>
            </a:rPr>
            <a:t>part</a:t>
          </a:r>
          <a:endParaRPr lang="en-GB" dirty="0">
            <a:solidFill>
              <a:schemeClr val="tx1"/>
            </a:solidFill>
          </a:endParaRPr>
        </a:p>
      </dgm:t>
    </dgm:pt>
    <dgm:pt modelId="{5412D978-E2D6-463E-A89A-52EF783D39F0}" type="parTrans" cxnId="{005CC21A-E646-4299-84DC-4CA2FEC3435A}">
      <dgm:prSet/>
      <dgm:spPr/>
      <dgm:t>
        <a:bodyPr/>
        <a:lstStyle/>
        <a:p>
          <a:endParaRPr lang="en-GB"/>
        </a:p>
      </dgm:t>
    </dgm:pt>
    <dgm:pt modelId="{8E9C2C4B-8E53-40FE-A1AE-B4F17A390B3F}" type="sibTrans" cxnId="{005CC21A-E646-4299-84DC-4CA2FEC3435A}">
      <dgm:prSet/>
      <dgm:spPr>
        <a:ln>
          <a:solidFill>
            <a:schemeClr val="accent1">
              <a:shade val="50000"/>
            </a:schemeClr>
          </a:solidFill>
        </a:ln>
      </dgm:spPr>
      <dgm:t>
        <a:bodyPr/>
        <a:lstStyle/>
        <a:p>
          <a:endParaRPr lang="en-GB"/>
        </a:p>
      </dgm:t>
    </dgm:pt>
    <dgm:pt modelId="{779B3CBC-1D86-4B41-AD0D-AE397176D4BB}">
      <dgm:prSet phldrT="[Text]"/>
      <dgm:spPr/>
      <dgm:t>
        <a:bodyPr/>
        <a:lstStyle/>
        <a:p>
          <a:r>
            <a:rPr lang="lv-LV" dirty="0" err="1">
              <a:solidFill>
                <a:schemeClr val="tx1"/>
              </a:solidFill>
            </a:rPr>
            <a:t>Financial</a:t>
          </a:r>
          <a:r>
            <a:rPr lang="lv-LV" dirty="0">
              <a:solidFill>
                <a:schemeClr val="tx1"/>
              </a:solidFill>
            </a:rPr>
            <a:t> </a:t>
          </a:r>
          <a:r>
            <a:rPr lang="lv-LV" dirty="0" err="1">
              <a:solidFill>
                <a:schemeClr val="tx1"/>
              </a:solidFill>
            </a:rPr>
            <a:t>part</a:t>
          </a:r>
          <a:endParaRPr lang="en-GB" dirty="0">
            <a:solidFill>
              <a:schemeClr val="tx1"/>
            </a:solidFill>
          </a:endParaRPr>
        </a:p>
      </dgm:t>
    </dgm:pt>
    <dgm:pt modelId="{03B27A6F-5A75-4BF2-8672-D3EF9312B2BB}" type="parTrans" cxnId="{B9920BF1-ADCC-4DDE-892F-F95444A682B9}">
      <dgm:prSet/>
      <dgm:spPr/>
      <dgm:t>
        <a:bodyPr/>
        <a:lstStyle/>
        <a:p>
          <a:endParaRPr lang="en-GB"/>
        </a:p>
      </dgm:t>
    </dgm:pt>
    <dgm:pt modelId="{E885412E-AC16-4B7B-8C3F-03506A97C2F4}" type="sibTrans" cxnId="{B9920BF1-ADCC-4DDE-892F-F95444A682B9}">
      <dgm:prSet/>
      <dgm:spPr/>
      <dgm:t>
        <a:bodyPr/>
        <a:lstStyle/>
        <a:p>
          <a:endParaRPr lang="en-GB"/>
        </a:p>
      </dgm:t>
    </dgm:pt>
    <dgm:pt modelId="{3C961463-8572-4C01-9B75-FA3EEE723B07}" type="pres">
      <dgm:prSet presAssocID="{7DAB20CA-6227-4BB9-8F32-B531C3289DD7}" presName="Name0" presStyleCnt="0">
        <dgm:presLayoutVars>
          <dgm:dir/>
          <dgm:resizeHandles val="exact"/>
        </dgm:presLayoutVars>
      </dgm:prSet>
      <dgm:spPr/>
    </dgm:pt>
    <dgm:pt modelId="{7C318867-0B84-41B7-994F-303BB8F7B315}" type="pres">
      <dgm:prSet presAssocID="{48295D64-1AF8-44C0-8AE4-2559973EBA2F}" presName="node" presStyleLbl="node1" presStyleIdx="0" presStyleCnt="2">
        <dgm:presLayoutVars>
          <dgm:bulletEnabled val="1"/>
        </dgm:presLayoutVars>
      </dgm:prSet>
      <dgm:spPr/>
    </dgm:pt>
    <dgm:pt modelId="{9CE34891-41C5-4009-8E8A-A592254A776E}" type="pres">
      <dgm:prSet presAssocID="{8E9C2C4B-8E53-40FE-A1AE-B4F17A390B3F}" presName="sibTrans" presStyleLbl="sibTrans2D1" presStyleIdx="0" presStyleCnt="1"/>
      <dgm:spPr>
        <a:prstGeom prst="mathPlus">
          <a:avLst/>
        </a:prstGeom>
      </dgm:spPr>
    </dgm:pt>
    <dgm:pt modelId="{964C60F1-F3B2-457A-972D-AA54FFDEE2D6}" type="pres">
      <dgm:prSet presAssocID="{8E9C2C4B-8E53-40FE-A1AE-B4F17A390B3F}" presName="connectorText" presStyleLbl="sibTrans2D1" presStyleIdx="0" presStyleCnt="1"/>
      <dgm:spPr/>
    </dgm:pt>
    <dgm:pt modelId="{8C748861-E997-49B1-8E32-C56BA8A7AA40}" type="pres">
      <dgm:prSet presAssocID="{779B3CBC-1D86-4B41-AD0D-AE397176D4BB}" presName="node" presStyleLbl="node1" presStyleIdx="1" presStyleCnt="2">
        <dgm:presLayoutVars>
          <dgm:bulletEnabled val="1"/>
        </dgm:presLayoutVars>
      </dgm:prSet>
      <dgm:spPr/>
    </dgm:pt>
  </dgm:ptLst>
  <dgm:cxnLst>
    <dgm:cxn modelId="{005CC21A-E646-4299-84DC-4CA2FEC3435A}" srcId="{7DAB20CA-6227-4BB9-8F32-B531C3289DD7}" destId="{48295D64-1AF8-44C0-8AE4-2559973EBA2F}" srcOrd="0" destOrd="0" parTransId="{5412D978-E2D6-463E-A89A-52EF783D39F0}" sibTransId="{8E9C2C4B-8E53-40FE-A1AE-B4F17A390B3F}"/>
    <dgm:cxn modelId="{319BAB33-0836-4EF5-9B14-4AAD146C826F}" type="presOf" srcId="{779B3CBC-1D86-4B41-AD0D-AE397176D4BB}" destId="{8C748861-E997-49B1-8E32-C56BA8A7AA40}" srcOrd="0" destOrd="0" presId="urn:microsoft.com/office/officeart/2005/8/layout/process1"/>
    <dgm:cxn modelId="{BA7BC191-BE9A-4FE4-8A1C-BCC996374606}" type="presOf" srcId="{7DAB20CA-6227-4BB9-8F32-B531C3289DD7}" destId="{3C961463-8572-4C01-9B75-FA3EEE723B07}" srcOrd="0" destOrd="0" presId="urn:microsoft.com/office/officeart/2005/8/layout/process1"/>
    <dgm:cxn modelId="{242841C4-7BB1-4CA5-9090-819856301CB5}" type="presOf" srcId="{8E9C2C4B-8E53-40FE-A1AE-B4F17A390B3F}" destId="{964C60F1-F3B2-457A-972D-AA54FFDEE2D6}" srcOrd="1" destOrd="0" presId="urn:microsoft.com/office/officeart/2005/8/layout/process1"/>
    <dgm:cxn modelId="{C2834AD0-CB69-424B-A03F-AB5F4DE8B082}" type="presOf" srcId="{48295D64-1AF8-44C0-8AE4-2559973EBA2F}" destId="{7C318867-0B84-41B7-994F-303BB8F7B315}" srcOrd="0" destOrd="0" presId="urn:microsoft.com/office/officeart/2005/8/layout/process1"/>
    <dgm:cxn modelId="{120123D4-2FBA-4AE9-BB04-7C92EA693A41}" type="presOf" srcId="{8E9C2C4B-8E53-40FE-A1AE-B4F17A390B3F}" destId="{9CE34891-41C5-4009-8E8A-A592254A776E}" srcOrd="0" destOrd="0" presId="urn:microsoft.com/office/officeart/2005/8/layout/process1"/>
    <dgm:cxn modelId="{B9920BF1-ADCC-4DDE-892F-F95444A682B9}" srcId="{7DAB20CA-6227-4BB9-8F32-B531C3289DD7}" destId="{779B3CBC-1D86-4B41-AD0D-AE397176D4BB}" srcOrd="1" destOrd="0" parTransId="{03B27A6F-5A75-4BF2-8672-D3EF9312B2BB}" sibTransId="{E885412E-AC16-4B7B-8C3F-03506A97C2F4}"/>
    <dgm:cxn modelId="{3370B770-D901-46CA-8961-2A64F4707922}" type="presParOf" srcId="{3C961463-8572-4C01-9B75-FA3EEE723B07}" destId="{7C318867-0B84-41B7-994F-303BB8F7B315}" srcOrd="0" destOrd="0" presId="urn:microsoft.com/office/officeart/2005/8/layout/process1"/>
    <dgm:cxn modelId="{91F3E1F4-2DBF-46EA-A809-36961AF24615}" type="presParOf" srcId="{3C961463-8572-4C01-9B75-FA3EEE723B07}" destId="{9CE34891-41C5-4009-8E8A-A592254A776E}" srcOrd="1" destOrd="0" presId="urn:microsoft.com/office/officeart/2005/8/layout/process1"/>
    <dgm:cxn modelId="{9C4D570D-B421-4FAA-A303-3CBE7CD10385}" type="presParOf" srcId="{9CE34891-41C5-4009-8E8A-A592254A776E}" destId="{964C60F1-F3B2-457A-972D-AA54FFDEE2D6}" srcOrd="0" destOrd="0" presId="urn:microsoft.com/office/officeart/2005/8/layout/process1"/>
    <dgm:cxn modelId="{CFDFB82B-CE72-4596-A349-3FADDD77C06B}" type="presParOf" srcId="{3C961463-8572-4C01-9B75-FA3EEE723B07}" destId="{8C748861-E997-49B1-8E32-C56BA8A7AA40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AB20CA-6227-4BB9-8F32-B531C3289DD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8295D64-1AF8-44C0-8AE4-2559973EBA2F}">
      <dgm:prSet phldrT="[Text]" custT="1"/>
      <dgm:spPr/>
      <dgm:t>
        <a:bodyPr/>
        <a:lstStyle/>
        <a:p>
          <a:r>
            <a:rPr lang="lv-LV" sz="2200" kern="1200" dirty="0">
              <a:solidFill>
                <a:prstClr val="black"/>
              </a:solidFill>
              <a:latin typeface="Arial"/>
              <a:ea typeface="Cambria Math"/>
              <a:cs typeface="+mn-cs"/>
            </a:rPr>
            <a:t>Content </a:t>
          </a:r>
          <a:r>
            <a:rPr lang="lv-LV" sz="2200" kern="1200" dirty="0" err="1">
              <a:solidFill>
                <a:prstClr val="black"/>
              </a:solidFill>
              <a:latin typeface="Arial"/>
              <a:ea typeface="Cambria Math"/>
              <a:cs typeface="+mn-cs"/>
            </a:rPr>
            <a:t>part</a:t>
          </a:r>
          <a:r>
            <a:rPr lang="lv-LV" sz="2200" kern="1200" dirty="0">
              <a:solidFill>
                <a:prstClr val="black"/>
              </a:solidFill>
              <a:latin typeface="Arial"/>
              <a:ea typeface="Cambria Math"/>
              <a:cs typeface="+mn-cs"/>
            </a:rPr>
            <a:t> </a:t>
          </a:r>
          <a:r>
            <a:rPr lang="lv-LV" sz="2200" kern="1200" dirty="0" err="1">
              <a:solidFill>
                <a:prstClr val="black"/>
              </a:solidFill>
              <a:latin typeface="Arial"/>
              <a:ea typeface="Cambria Math"/>
              <a:cs typeface="+mn-cs"/>
            </a:rPr>
            <a:t>at</a:t>
          </a:r>
          <a:endParaRPr lang="lv-LV" sz="2200" kern="1200" dirty="0">
            <a:solidFill>
              <a:prstClr val="black"/>
            </a:solidFill>
            <a:latin typeface="Arial"/>
            <a:ea typeface="Cambria Math"/>
            <a:cs typeface="+mn-cs"/>
          </a:endParaRPr>
        </a:p>
        <a:p>
          <a:r>
            <a:rPr lang="lv-LV" sz="2200" kern="1200" dirty="0" err="1">
              <a:solidFill>
                <a:prstClr val="black"/>
              </a:solidFill>
              <a:latin typeface="Arial"/>
              <a:ea typeface="Cambria Math"/>
              <a:cs typeface="+mn-cs"/>
            </a:rPr>
            <a:t>project</a:t>
          </a:r>
          <a:r>
            <a:rPr lang="lv-LV" sz="2200" kern="1200" dirty="0">
              <a:solidFill>
                <a:prstClr val="black"/>
              </a:solidFill>
              <a:latin typeface="Arial"/>
              <a:ea typeface="Cambria Math"/>
              <a:cs typeface="+mn-cs"/>
            </a:rPr>
            <a:t> </a:t>
          </a:r>
          <a:r>
            <a:rPr lang="lv-LV" sz="2200" kern="1200" dirty="0" err="1">
              <a:solidFill>
                <a:prstClr val="black"/>
              </a:solidFill>
              <a:latin typeface="Arial"/>
              <a:ea typeface="Cambria Math"/>
              <a:cs typeface="+mn-cs"/>
            </a:rPr>
            <a:t>level</a:t>
          </a:r>
          <a:endParaRPr lang="en-GB" sz="2200" kern="1200" dirty="0">
            <a:solidFill>
              <a:prstClr val="black"/>
            </a:solidFill>
            <a:latin typeface="Arial"/>
            <a:ea typeface="Cambria Math"/>
            <a:cs typeface="+mn-cs"/>
          </a:endParaRPr>
        </a:p>
      </dgm:t>
    </dgm:pt>
    <dgm:pt modelId="{5412D978-E2D6-463E-A89A-52EF783D39F0}" type="parTrans" cxnId="{005CC21A-E646-4299-84DC-4CA2FEC3435A}">
      <dgm:prSet/>
      <dgm:spPr/>
      <dgm:t>
        <a:bodyPr/>
        <a:lstStyle/>
        <a:p>
          <a:endParaRPr lang="en-GB"/>
        </a:p>
      </dgm:t>
    </dgm:pt>
    <dgm:pt modelId="{8E9C2C4B-8E53-40FE-A1AE-B4F17A390B3F}" type="sibTrans" cxnId="{005CC21A-E646-4299-84DC-4CA2FEC3435A}">
      <dgm:prSet/>
      <dgm:spPr>
        <a:ln w="12700">
          <a:solidFill>
            <a:schemeClr val="lt1">
              <a:hueOff val="0"/>
              <a:satOff val="0"/>
              <a:lumOff val="0"/>
              <a:alpha val="47000"/>
            </a:schemeClr>
          </a:solidFill>
        </a:ln>
      </dgm:spPr>
      <dgm:t>
        <a:bodyPr/>
        <a:lstStyle/>
        <a:p>
          <a:endParaRPr lang="en-GB"/>
        </a:p>
      </dgm:t>
    </dgm:pt>
    <dgm:pt modelId="{779B3CBC-1D86-4B41-AD0D-AE397176D4BB}">
      <dgm:prSet phldrT="[Text]"/>
      <dgm:spPr/>
      <dgm:t>
        <a:bodyPr/>
        <a:lstStyle/>
        <a:p>
          <a:r>
            <a:rPr lang="lv-LV" dirty="0" err="1">
              <a:solidFill>
                <a:schemeClr val="tx1"/>
              </a:solidFill>
            </a:rPr>
            <a:t>Attached</a:t>
          </a:r>
          <a:r>
            <a:rPr lang="lv-LV" dirty="0">
              <a:solidFill>
                <a:schemeClr val="tx1"/>
              </a:solidFill>
            </a:rPr>
            <a:t> FC </a:t>
          </a:r>
          <a:r>
            <a:rPr lang="lv-LV" dirty="0" err="1">
              <a:solidFill>
                <a:schemeClr val="tx1"/>
              </a:solidFill>
            </a:rPr>
            <a:t>certificates</a:t>
          </a:r>
          <a:r>
            <a:rPr lang="lv-LV" dirty="0">
              <a:solidFill>
                <a:schemeClr val="tx1"/>
              </a:solidFill>
            </a:rPr>
            <a:t> </a:t>
          </a:r>
          <a:r>
            <a:rPr lang="lv-LV" dirty="0" err="1">
              <a:solidFill>
                <a:schemeClr val="tx1"/>
              </a:solidFill>
            </a:rPr>
            <a:t>for</a:t>
          </a:r>
          <a:r>
            <a:rPr lang="lv-LV" dirty="0">
              <a:solidFill>
                <a:schemeClr val="tx1"/>
              </a:solidFill>
            </a:rPr>
            <a:t> relevant period</a:t>
          </a:r>
          <a:endParaRPr lang="en-GB" dirty="0">
            <a:solidFill>
              <a:schemeClr val="tx1"/>
            </a:solidFill>
          </a:endParaRPr>
        </a:p>
      </dgm:t>
    </dgm:pt>
    <dgm:pt modelId="{03B27A6F-5A75-4BF2-8672-D3EF9312B2BB}" type="parTrans" cxnId="{B9920BF1-ADCC-4DDE-892F-F95444A682B9}">
      <dgm:prSet/>
      <dgm:spPr/>
      <dgm:t>
        <a:bodyPr/>
        <a:lstStyle/>
        <a:p>
          <a:endParaRPr lang="en-GB"/>
        </a:p>
      </dgm:t>
    </dgm:pt>
    <dgm:pt modelId="{E885412E-AC16-4B7B-8C3F-03506A97C2F4}" type="sibTrans" cxnId="{B9920BF1-ADCC-4DDE-892F-F95444A682B9}">
      <dgm:prSet/>
      <dgm:spPr/>
      <dgm:t>
        <a:bodyPr/>
        <a:lstStyle/>
        <a:p>
          <a:endParaRPr lang="en-GB"/>
        </a:p>
      </dgm:t>
    </dgm:pt>
    <dgm:pt modelId="{3C961463-8572-4C01-9B75-FA3EEE723B07}" type="pres">
      <dgm:prSet presAssocID="{7DAB20CA-6227-4BB9-8F32-B531C3289DD7}" presName="Name0" presStyleCnt="0">
        <dgm:presLayoutVars>
          <dgm:dir/>
          <dgm:resizeHandles val="exact"/>
        </dgm:presLayoutVars>
      </dgm:prSet>
      <dgm:spPr/>
    </dgm:pt>
    <dgm:pt modelId="{7C318867-0B84-41B7-994F-303BB8F7B315}" type="pres">
      <dgm:prSet presAssocID="{48295D64-1AF8-44C0-8AE4-2559973EBA2F}" presName="node" presStyleLbl="node1" presStyleIdx="0" presStyleCnt="2" custScaleX="92616" custScaleY="91311">
        <dgm:presLayoutVars>
          <dgm:bulletEnabled val="1"/>
        </dgm:presLayoutVars>
      </dgm:prSet>
      <dgm:spPr/>
    </dgm:pt>
    <dgm:pt modelId="{9CE34891-41C5-4009-8E8A-A592254A776E}" type="pres">
      <dgm:prSet presAssocID="{8E9C2C4B-8E53-40FE-A1AE-B4F17A390B3F}" presName="sibTrans" presStyleLbl="sibTrans2D1" presStyleIdx="0" presStyleCnt="1"/>
      <dgm:spPr>
        <a:prstGeom prst="mathPlus">
          <a:avLst/>
        </a:prstGeom>
      </dgm:spPr>
    </dgm:pt>
    <dgm:pt modelId="{964C60F1-F3B2-457A-972D-AA54FFDEE2D6}" type="pres">
      <dgm:prSet presAssocID="{8E9C2C4B-8E53-40FE-A1AE-B4F17A390B3F}" presName="connectorText" presStyleLbl="sibTrans2D1" presStyleIdx="0" presStyleCnt="1"/>
      <dgm:spPr/>
    </dgm:pt>
    <dgm:pt modelId="{8C748861-E997-49B1-8E32-C56BA8A7AA40}" type="pres">
      <dgm:prSet presAssocID="{779B3CBC-1D86-4B41-AD0D-AE397176D4BB}" presName="node" presStyleLbl="node1" presStyleIdx="1" presStyleCnt="2" custScaleX="91856" custScaleY="94869">
        <dgm:presLayoutVars>
          <dgm:bulletEnabled val="1"/>
        </dgm:presLayoutVars>
      </dgm:prSet>
      <dgm:spPr/>
    </dgm:pt>
  </dgm:ptLst>
  <dgm:cxnLst>
    <dgm:cxn modelId="{005CC21A-E646-4299-84DC-4CA2FEC3435A}" srcId="{7DAB20CA-6227-4BB9-8F32-B531C3289DD7}" destId="{48295D64-1AF8-44C0-8AE4-2559973EBA2F}" srcOrd="0" destOrd="0" parTransId="{5412D978-E2D6-463E-A89A-52EF783D39F0}" sibTransId="{8E9C2C4B-8E53-40FE-A1AE-B4F17A390B3F}"/>
    <dgm:cxn modelId="{319BAB33-0836-4EF5-9B14-4AAD146C826F}" type="presOf" srcId="{779B3CBC-1D86-4B41-AD0D-AE397176D4BB}" destId="{8C748861-E997-49B1-8E32-C56BA8A7AA40}" srcOrd="0" destOrd="0" presId="urn:microsoft.com/office/officeart/2005/8/layout/process1"/>
    <dgm:cxn modelId="{BA7BC191-BE9A-4FE4-8A1C-BCC996374606}" type="presOf" srcId="{7DAB20CA-6227-4BB9-8F32-B531C3289DD7}" destId="{3C961463-8572-4C01-9B75-FA3EEE723B07}" srcOrd="0" destOrd="0" presId="urn:microsoft.com/office/officeart/2005/8/layout/process1"/>
    <dgm:cxn modelId="{242841C4-7BB1-4CA5-9090-819856301CB5}" type="presOf" srcId="{8E9C2C4B-8E53-40FE-A1AE-B4F17A390B3F}" destId="{964C60F1-F3B2-457A-972D-AA54FFDEE2D6}" srcOrd="1" destOrd="0" presId="urn:microsoft.com/office/officeart/2005/8/layout/process1"/>
    <dgm:cxn modelId="{C2834AD0-CB69-424B-A03F-AB5F4DE8B082}" type="presOf" srcId="{48295D64-1AF8-44C0-8AE4-2559973EBA2F}" destId="{7C318867-0B84-41B7-994F-303BB8F7B315}" srcOrd="0" destOrd="0" presId="urn:microsoft.com/office/officeart/2005/8/layout/process1"/>
    <dgm:cxn modelId="{120123D4-2FBA-4AE9-BB04-7C92EA693A41}" type="presOf" srcId="{8E9C2C4B-8E53-40FE-A1AE-B4F17A390B3F}" destId="{9CE34891-41C5-4009-8E8A-A592254A776E}" srcOrd="0" destOrd="0" presId="urn:microsoft.com/office/officeart/2005/8/layout/process1"/>
    <dgm:cxn modelId="{B9920BF1-ADCC-4DDE-892F-F95444A682B9}" srcId="{7DAB20CA-6227-4BB9-8F32-B531C3289DD7}" destId="{779B3CBC-1D86-4B41-AD0D-AE397176D4BB}" srcOrd="1" destOrd="0" parTransId="{03B27A6F-5A75-4BF2-8672-D3EF9312B2BB}" sibTransId="{E885412E-AC16-4B7B-8C3F-03506A97C2F4}"/>
    <dgm:cxn modelId="{3370B770-D901-46CA-8961-2A64F4707922}" type="presParOf" srcId="{3C961463-8572-4C01-9B75-FA3EEE723B07}" destId="{7C318867-0B84-41B7-994F-303BB8F7B315}" srcOrd="0" destOrd="0" presId="urn:microsoft.com/office/officeart/2005/8/layout/process1"/>
    <dgm:cxn modelId="{91F3E1F4-2DBF-46EA-A809-36961AF24615}" type="presParOf" srcId="{3C961463-8572-4C01-9B75-FA3EEE723B07}" destId="{9CE34891-41C5-4009-8E8A-A592254A776E}" srcOrd="1" destOrd="0" presId="urn:microsoft.com/office/officeart/2005/8/layout/process1"/>
    <dgm:cxn modelId="{9C4D570D-B421-4FAA-A303-3CBE7CD10385}" type="presParOf" srcId="{9CE34891-41C5-4009-8E8A-A592254A776E}" destId="{964C60F1-F3B2-457A-972D-AA54FFDEE2D6}" srcOrd="0" destOrd="0" presId="urn:microsoft.com/office/officeart/2005/8/layout/process1"/>
    <dgm:cxn modelId="{CFDFB82B-CE72-4596-A349-3FADDD77C06B}" type="presParOf" srcId="{3C961463-8572-4C01-9B75-FA3EEE723B07}" destId="{8C748861-E997-49B1-8E32-C56BA8A7AA40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318867-0B84-41B7-994F-303BB8F7B315}">
      <dsp:nvSpPr>
        <dsp:cNvPr id="0" name=""/>
        <dsp:cNvSpPr/>
      </dsp:nvSpPr>
      <dsp:spPr>
        <a:xfrm>
          <a:off x="1006" y="538776"/>
          <a:ext cx="2146066" cy="12876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500" kern="1200" dirty="0">
              <a:solidFill>
                <a:schemeClr val="tx1"/>
              </a:solidFill>
            </a:rPr>
            <a:t>Content </a:t>
          </a:r>
          <a:r>
            <a:rPr lang="lv-LV" sz="3500" kern="1200" dirty="0" err="1">
              <a:solidFill>
                <a:schemeClr val="tx1"/>
              </a:solidFill>
            </a:rPr>
            <a:t>part</a:t>
          </a:r>
          <a:endParaRPr lang="en-GB" sz="3500" kern="1200" dirty="0">
            <a:solidFill>
              <a:schemeClr val="tx1"/>
            </a:solidFill>
          </a:endParaRPr>
        </a:p>
      </dsp:txBody>
      <dsp:txXfrm>
        <a:off x="38720" y="576490"/>
        <a:ext cx="2070638" cy="1212211"/>
      </dsp:txXfrm>
    </dsp:sp>
    <dsp:sp modelId="{9CE34891-41C5-4009-8E8A-A592254A776E}">
      <dsp:nvSpPr>
        <dsp:cNvPr id="0" name=""/>
        <dsp:cNvSpPr/>
      </dsp:nvSpPr>
      <dsp:spPr>
        <a:xfrm>
          <a:off x="2361679" y="916483"/>
          <a:ext cx="454966" cy="532224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accent1">
              <a:shade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/>
        </a:p>
      </dsp:txBody>
      <dsp:txXfrm>
        <a:off x="2361679" y="1022928"/>
        <a:ext cx="318476" cy="319334"/>
      </dsp:txXfrm>
    </dsp:sp>
    <dsp:sp modelId="{8C748861-E997-49B1-8E32-C56BA8A7AA40}">
      <dsp:nvSpPr>
        <dsp:cNvPr id="0" name=""/>
        <dsp:cNvSpPr/>
      </dsp:nvSpPr>
      <dsp:spPr>
        <a:xfrm>
          <a:off x="3005499" y="538776"/>
          <a:ext cx="2146066" cy="12876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500" kern="1200" dirty="0" err="1">
              <a:solidFill>
                <a:schemeClr val="tx1"/>
              </a:solidFill>
            </a:rPr>
            <a:t>Financial</a:t>
          </a:r>
          <a:r>
            <a:rPr lang="lv-LV" sz="3500" kern="1200" dirty="0">
              <a:solidFill>
                <a:schemeClr val="tx1"/>
              </a:solidFill>
            </a:rPr>
            <a:t> </a:t>
          </a:r>
          <a:r>
            <a:rPr lang="lv-LV" sz="3500" kern="1200" dirty="0" err="1">
              <a:solidFill>
                <a:schemeClr val="tx1"/>
              </a:solidFill>
            </a:rPr>
            <a:t>part</a:t>
          </a:r>
          <a:endParaRPr lang="en-GB" sz="3500" kern="1200" dirty="0">
            <a:solidFill>
              <a:schemeClr val="tx1"/>
            </a:solidFill>
          </a:endParaRPr>
        </a:p>
      </dsp:txBody>
      <dsp:txXfrm>
        <a:off x="3043213" y="576490"/>
        <a:ext cx="2070638" cy="12122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318867-0B84-41B7-994F-303BB8F7B315}">
      <dsp:nvSpPr>
        <dsp:cNvPr id="0" name=""/>
        <dsp:cNvSpPr/>
      </dsp:nvSpPr>
      <dsp:spPr>
        <a:xfrm>
          <a:off x="1025" y="554055"/>
          <a:ext cx="2125078" cy="12570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200" kern="1200" dirty="0">
              <a:solidFill>
                <a:prstClr val="black"/>
              </a:solidFill>
              <a:latin typeface="Arial"/>
              <a:ea typeface="Cambria Math"/>
              <a:cs typeface="+mn-cs"/>
            </a:rPr>
            <a:t>Content </a:t>
          </a:r>
          <a:r>
            <a:rPr lang="lv-LV" sz="2200" kern="1200" dirty="0" err="1">
              <a:solidFill>
                <a:prstClr val="black"/>
              </a:solidFill>
              <a:latin typeface="Arial"/>
              <a:ea typeface="Cambria Math"/>
              <a:cs typeface="+mn-cs"/>
            </a:rPr>
            <a:t>part</a:t>
          </a:r>
          <a:r>
            <a:rPr lang="lv-LV" sz="2200" kern="1200" dirty="0">
              <a:solidFill>
                <a:prstClr val="black"/>
              </a:solidFill>
              <a:latin typeface="Arial"/>
              <a:ea typeface="Cambria Math"/>
              <a:cs typeface="+mn-cs"/>
            </a:rPr>
            <a:t> </a:t>
          </a:r>
          <a:r>
            <a:rPr lang="lv-LV" sz="2200" kern="1200" dirty="0" err="1">
              <a:solidFill>
                <a:prstClr val="black"/>
              </a:solidFill>
              <a:latin typeface="Arial"/>
              <a:ea typeface="Cambria Math"/>
              <a:cs typeface="+mn-cs"/>
            </a:rPr>
            <a:t>at</a:t>
          </a:r>
          <a:endParaRPr lang="lv-LV" sz="2200" kern="1200" dirty="0">
            <a:solidFill>
              <a:prstClr val="black"/>
            </a:solidFill>
            <a:latin typeface="Arial"/>
            <a:ea typeface="Cambria Math"/>
            <a:cs typeface="+mn-cs"/>
          </a:endParaRP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200" kern="1200" dirty="0" err="1">
              <a:solidFill>
                <a:prstClr val="black"/>
              </a:solidFill>
              <a:latin typeface="Arial"/>
              <a:ea typeface="Cambria Math"/>
              <a:cs typeface="+mn-cs"/>
            </a:rPr>
            <a:t>project</a:t>
          </a:r>
          <a:r>
            <a:rPr lang="lv-LV" sz="2200" kern="1200" dirty="0">
              <a:solidFill>
                <a:prstClr val="black"/>
              </a:solidFill>
              <a:latin typeface="Arial"/>
              <a:ea typeface="Cambria Math"/>
              <a:cs typeface="+mn-cs"/>
            </a:rPr>
            <a:t> </a:t>
          </a:r>
          <a:r>
            <a:rPr lang="lv-LV" sz="2200" kern="1200" dirty="0" err="1">
              <a:solidFill>
                <a:prstClr val="black"/>
              </a:solidFill>
              <a:latin typeface="Arial"/>
              <a:ea typeface="Cambria Math"/>
              <a:cs typeface="+mn-cs"/>
            </a:rPr>
            <a:t>level</a:t>
          </a:r>
          <a:endParaRPr lang="en-GB" sz="2200" kern="1200" dirty="0">
            <a:solidFill>
              <a:prstClr val="black"/>
            </a:solidFill>
            <a:latin typeface="Arial"/>
            <a:ea typeface="Cambria Math"/>
            <a:cs typeface="+mn-cs"/>
          </a:endParaRPr>
        </a:p>
      </dsp:txBody>
      <dsp:txXfrm>
        <a:off x="37844" y="590874"/>
        <a:ext cx="2051440" cy="1183443"/>
      </dsp:txXfrm>
    </dsp:sp>
    <dsp:sp modelId="{9CE34891-41C5-4009-8E8A-A592254A776E}">
      <dsp:nvSpPr>
        <dsp:cNvPr id="0" name=""/>
        <dsp:cNvSpPr/>
      </dsp:nvSpPr>
      <dsp:spPr>
        <a:xfrm>
          <a:off x="2355554" y="898077"/>
          <a:ext cx="486435" cy="569037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 val="47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/>
        </a:p>
      </dsp:txBody>
      <dsp:txXfrm>
        <a:off x="2355554" y="1011884"/>
        <a:ext cx="340505" cy="341423"/>
      </dsp:txXfrm>
    </dsp:sp>
    <dsp:sp modelId="{8C748861-E997-49B1-8E32-C56BA8A7AA40}">
      <dsp:nvSpPr>
        <dsp:cNvPr id="0" name=""/>
        <dsp:cNvSpPr/>
      </dsp:nvSpPr>
      <dsp:spPr>
        <a:xfrm>
          <a:off x="3043906" y="529563"/>
          <a:ext cx="2107640" cy="13060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200" kern="1200" dirty="0" err="1">
              <a:solidFill>
                <a:schemeClr val="tx1"/>
              </a:solidFill>
            </a:rPr>
            <a:t>Attached</a:t>
          </a:r>
          <a:r>
            <a:rPr lang="lv-LV" sz="2200" kern="1200" dirty="0">
              <a:solidFill>
                <a:schemeClr val="tx1"/>
              </a:solidFill>
            </a:rPr>
            <a:t> FC </a:t>
          </a:r>
          <a:r>
            <a:rPr lang="lv-LV" sz="2200" kern="1200" dirty="0" err="1">
              <a:solidFill>
                <a:schemeClr val="tx1"/>
              </a:solidFill>
            </a:rPr>
            <a:t>certificates</a:t>
          </a:r>
          <a:r>
            <a:rPr lang="lv-LV" sz="2200" kern="1200" dirty="0">
              <a:solidFill>
                <a:schemeClr val="tx1"/>
              </a:solidFill>
            </a:rPr>
            <a:t> </a:t>
          </a:r>
          <a:r>
            <a:rPr lang="lv-LV" sz="2200" kern="1200" dirty="0" err="1">
              <a:solidFill>
                <a:schemeClr val="tx1"/>
              </a:solidFill>
            </a:rPr>
            <a:t>for</a:t>
          </a:r>
          <a:r>
            <a:rPr lang="lv-LV" sz="2200" kern="1200" dirty="0">
              <a:solidFill>
                <a:schemeClr val="tx1"/>
              </a:solidFill>
            </a:rPr>
            <a:t> relevant period</a:t>
          </a:r>
          <a:endParaRPr lang="en-GB" sz="2200" kern="1200" dirty="0">
            <a:solidFill>
              <a:schemeClr val="tx1"/>
            </a:solidFill>
          </a:endParaRPr>
        </a:p>
      </dsp:txBody>
      <dsp:txXfrm>
        <a:off x="3082159" y="567816"/>
        <a:ext cx="2031134" cy="12295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D0418-07D5-40FC-A838-908BEB1AEC22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90FF8-A600-4373-B481-D8EC6BE05A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997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>
            <a:extLst>
              <a:ext uri="{FF2B5EF4-FFF2-40B4-BE49-F238E27FC236}">
                <a16:creationId xmlns:a16="http://schemas.microsoft.com/office/drawing/2014/main" id="{4B758A41-DCC0-4498-ABE5-9166A36A53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>
            <a:extLst>
              <a:ext uri="{FF2B5EF4-FFF2-40B4-BE49-F238E27FC236}">
                <a16:creationId xmlns:a16="http://schemas.microsoft.com/office/drawing/2014/main" id="{9C7BA1D0-71E3-411C-A2F8-6AFCA3C64D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t-LT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E8C31-7C40-47EB-A995-52EE86AF13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002AB34-ADD6-4E88-8E4F-2185BBD8B11D}" type="slidenum">
              <a:rPr lang="en-GB">
                <a:solidFill>
                  <a:prstClr val="black"/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GB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>
            <a:extLst>
              <a:ext uri="{FF2B5EF4-FFF2-40B4-BE49-F238E27FC236}">
                <a16:creationId xmlns:a16="http://schemas.microsoft.com/office/drawing/2014/main" id="{4B758A41-DCC0-4498-ABE5-9166A36A53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>
            <a:extLst>
              <a:ext uri="{FF2B5EF4-FFF2-40B4-BE49-F238E27FC236}">
                <a16:creationId xmlns:a16="http://schemas.microsoft.com/office/drawing/2014/main" id="{9C7BA1D0-71E3-411C-A2F8-6AFCA3C64D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t-LT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E8C31-7C40-47EB-A995-52EE86AF13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002AB34-ADD6-4E88-8E4F-2185BBD8B11D}" type="slidenum">
              <a:rPr lang="en-GB">
                <a:solidFill>
                  <a:prstClr val="black"/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en-GB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5496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>
            <a:extLst>
              <a:ext uri="{FF2B5EF4-FFF2-40B4-BE49-F238E27FC236}">
                <a16:creationId xmlns:a16="http://schemas.microsoft.com/office/drawing/2014/main" id="{4B758A41-DCC0-4498-ABE5-9166A36A53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>
            <a:extLst>
              <a:ext uri="{FF2B5EF4-FFF2-40B4-BE49-F238E27FC236}">
                <a16:creationId xmlns:a16="http://schemas.microsoft.com/office/drawing/2014/main" id="{9C7BA1D0-71E3-411C-A2F8-6AFCA3C64D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t-LT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E8C31-7C40-47EB-A995-52EE86AF13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002AB34-ADD6-4E88-8E4F-2185BBD8B11D}" type="slidenum">
              <a:rPr lang="en-GB">
                <a:solidFill>
                  <a:prstClr val="black"/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en-GB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12834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>
            <a:extLst>
              <a:ext uri="{FF2B5EF4-FFF2-40B4-BE49-F238E27FC236}">
                <a16:creationId xmlns:a16="http://schemas.microsoft.com/office/drawing/2014/main" id="{4B758A41-DCC0-4498-ABE5-9166A36A53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>
            <a:extLst>
              <a:ext uri="{FF2B5EF4-FFF2-40B4-BE49-F238E27FC236}">
                <a16:creationId xmlns:a16="http://schemas.microsoft.com/office/drawing/2014/main" id="{9C7BA1D0-71E3-411C-A2F8-6AFCA3C64D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t-LT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E8C31-7C40-47EB-A995-52EE86AF13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002AB34-ADD6-4E88-8E4F-2185BBD8B11D}" type="slidenum">
              <a:rPr lang="en-GB">
                <a:solidFill>
                  <a:prstClr val="black"/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en-GB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39907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>
            <a:extLst>
              <a:ext uri="{FF2B5EF4-FFF2-40B4-BE49-F238E27FC236}">
                <a16:creationId xmlns:a16="http://schemas.microsoft.com/office/drawing/2014/main" id="{4B758A41-DCC0-4498-ABE5-9166A36A53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>
            <a:extLst>
              <a:ext uri="{FF2B5EF4-FFF2-40B4-BE49-F238E27FC236}">
                <a16:creationId xmlns:a16="http://schemas.microsoft.com/office/drawing/2014/main" id="{9C7BA1D0-71E3-411C-A2F8-6AFCA3C64D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t-LT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E8C31-7C40-47EB-A995-52EE86AF13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002AB34-ADD6-4E88-8E4F-2185BBD8B11D}" type="slidenum">
              <a:rPr lang="en-GB">
                <a:solidFill>
                  <a:prstClr val="black"/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en-GB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3382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>
            <a:extLst>
              <a:ext uri="{FF2B5EF4-FFF2-40B4-BE49-F238E27FC236}">
                <a16:creationId xmlns:a16="http://schemas.microsoft.com/office/drawing/2014/main" id="{4B758A41-DCC0-4498-ABE5-9166A36A53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>
            <a:extLst>
              <a:ext uri="{FF2B5EF4-FFF2-40B4-BE49-F238E27FC236}">
                <a16:creationId xmlns:a16="http://schemas.microsoft.com/office/drawing/2014/main" id="{9C7BA1D0-71E3-411C-A2F8-6AFCA3C64D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t-LT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E8C31-7C40-47EB-A995-52EE86AF13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002AB34-ADD6-4E88-8E4F-2185BBD8B11D}" type="slidenum">
              <a:rPr lang="en-GB">
                <a:solidFill>
                  <a:prstClr val="black"/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en-GB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92475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>
            <a:extLst>
              <a:ext uri="{FF2B5EF4-FFF2-40B4-BE49-F238E27FC236}">
                <a16:creationId xmlns:a16="http://schemas.microsoft.com/office/drawing/2014/main" id="{4B758A41-DCC0-4498-ABE5-9166A36A53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>
            <a:extLst>
              <a:ext uri="{FF2B5EF4-FFF2-40B4-BE49-F238E27FC236}">
                <a16:creationId xmlns:a16="http://schemas.microsoft.com/office/drawing/2014/main" id="{9C7BA1D0-71E3-411C-A2F8-6AFCA3C64D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t-LT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E8C31-7C40-47EB-A995-52EE86AF13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002AB34-ADD6-4E88-8E4F-2185BBD8B11D}" type="slidenum">
              <a:rPr lang="en-GB">
                <a:solidFill>
                  <a:prstClr val="black"/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en-GB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30808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>
            <a:extLst>
              <a:ext uri="{FF2B5EF4-FFF2-40B4-BE49-F238E27FC236}">
                <a16:creationId xmlns:a16="http://schemas.microsoft.com/office/drawing/2014/main" id="{4B758A41-DCC0-4498-ABE5-9166A36A53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>
            <a:extLst>
              <a:ext uri="{FF2B5EF4-FFF2-40B4-BE49-F238E27FC236}">
                <a16:creationId xmlns:a16="http://schemas.microsoft.com/office/drawing/2014/main" id="{9C7BA1D0-71E3-411C-A2F8-6AFCA3C64D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t-LT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E8C31-7C40-47EB-A995-52EE86AF13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002AB34-ADD6-4E88-8E4F-2185BBD8B11D}" type="slidenum">
              <a:rPr lang="en-GB">
                <a:solidFill>
                  <a:prstClr val="black"/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en-GB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08389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>
            <a:extLst>
              <a:ext uri="{FF2B5EF4-FFF2-40B4-BE49-F238E27FC236}">
                <a16:creationId xmlns:a16="http://schemas.microsoft.com/office/drawing/2014/main" id="{4B758A41-DCC0-4498-ABE5-9166A36A53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>
            <a:extLst>
              <a:ext uri="{FF2B5EF4-FFF2-40B4-BE49-F238E27FC236}">
                <a16:creationId xmlns:a16="http://schemas.microsoft.com/office/drawing/2014/main" id="{9C7BA1D0-71E3-411C-A2F8-6AFCA3C64D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t-LT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E8C31-7C40-47EB-A995-52EE86AF13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002AB34-ADD6-4E88-8E4F-2185BBD8B11D}" type="slidenum">
              <a:rPr lang="en-GB">
                <a:solidFill>
                  <a:prstClr val="black"/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en-GB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86693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90FF8-A600-4373-B481-D8EC6BE05AB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3172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90FF8-A600-4373-B481-D8EC6BE05ABE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48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>
            <a:extLst>
              <a:ext uri="{FF2B5EF4-FFF2-40B4-BE49-F238E27FC236}">
                <a16:creationId xmlns:a16="http://schemas.microsoft.com/office/drawing/2014/main" id="{4B758A41-DCC0-4498-ABE5-9166A36A53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>
            <a:extLst>
              <a:ext uri="{FF2B5EF4-FFF2-40B4-BE49-F238E27FC236}">
                <a16:creationId xmlns:a16="http://schemas.microsoft.com/office/drawing/2014/main" id="{9C7BA1D0-71E3-411C-A2F8-6AFCA3C64D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t-LT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E8C31-7C40-47EB-A995-52EE86AF13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002AB34-ADD6-4E88-8E4F-2185BBD8B11D}" type="slidenum">
              <a:rPr lang="en-GB">
                <a:solidFill>
                  <a:prstClr val="black"/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GB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3389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>
            <a:extLst>
              <a:ext uri="{FF2B5EF4-FFF2-40B4-BE49-F238E27FC236}">
                <a16:creationId xmlns:a16="http://schemas.microsoft.com/office/drawing/2014/main" id="{9816244C-4436-4E6A-9C74-ABBB6771DF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>
            <a:extLst>
              <a:ext uri="{FF2B5EF4-FFF2-40B4-BE49-F238E27FC236}">
                <a16:creationId xmlns:a16="http://schemas.microsoft.com/office/drawing/2014/main" id="{0B999F79-5F20-4C6C-B968-0170E79A56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76804" name="Slide Number Placeholder 3">
            <a:extLst>
              <a:ext uri="{FF2B5EF4-FFF2-40B4-BE49-F238E27FC236}">
                <a16:creationId xmlns:a16="http://schemas.microsoft.com/office/drawing/2014/main" id="{A692A3FD-4891-4E5F-9B62-E2089F36FF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A9D28D3-C16A-4B30-A7E0-610D52DA70B7}" type="slidenum">
              <a:rPr lang="en-GB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5</a:t>
            </a:fld>
            <a:endParaRPr lang="en-GB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>
            <a:extLst>
              <a:ext uri="{FF2B5EF4-FFF2-40B4-BE49-F238E27FC236}">
                <a16:creationId xmlns:a16="http://schemas.microsoft.com/office/drawing/2014/main" id="{4B758A41-DCC0-4498-ABE5-9166A36A53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>
            <a:extLst>
              <a:ext uri="{FF2B5EF4-FFF2-40B4-BE49-F238E27FC236}">
                <a16:creationId xmlns:a16="http://schemas.microsoft.com/office/drawing/2014/main" id="{9C7BA1D0-71E3-411C-A2F8-6AFCA3C64D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t-LT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E8C31-7C40-47EB-A995-52EE86AF13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002AB34-ADD6-4E88-8E4F-2185BBD8B11D}" type="slidenum">
              <a:rPr lang="en-GB">
                <a:solidFill>
                  <a:prstClr val="black"/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GB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8273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>
            <a:extLst>
              <a:ext uri="{FF2B5EF4-FFF2-40B4-BE49-F238E27FC236}">
                <a16:creationId xmlns:a16="http://schemas.microsoft.com/office/drawing/2014/main" id="{4B758A41-DCC0-4498-ABE5-9166A36A53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>
            <a:extLst>
              <a:ext uri="{FF2B5EF4-FFF2-40B4-BE49-F238E27FC236}">
                <a16:creationId xmlns:a16="http://schemas.microsoft.com/office/drawing/2014/main" id="{9C7BA1D0-71E3-411C-A2F8-6AFCA3C64D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t-LT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E8C31-7C40-47EB-A995-52EE86AF13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002AB34-ADD6-4E88-8E4F-2185BBD8B11D}" type="slidenum">
              <a:rPr lang="en-GB">
                <a:solidFill>
                  <a:prstClr val="black"/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GB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9275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>
            <a:extLst>
              <a:ext uri="{FF2B5EF4-FFF2-40B4-BE49-F238E27FC236}">
                <a16:creationId xmlns:a16="http://schemas.microsoft.com/office/drawing/2014/main" id="{4B758A41-DCC0-4498-ABE5-9166A36A53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>
            <a:extLst>
              <a:ext uri="{FF2B5EF4-FFF2-40B4-BE49-F238E27FC236}">
                <a16:creationId xmlns:a16="http://schemas.microsoft.com/office/drawing/2014/main" id="{9C7BA1D0-71E3-411C-A2F8-6AFCA3C64D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t-LT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E8C31-7C40-47EB-A995-52EE86AF13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002AB34-ADD6-4E88-8E4F-2185BBD8B11D}" type="slidenum">
              <a:rPr lang="en-GB">
                <a:solidFill>
                  <a:prstClr val="black"/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en-GB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3371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>
            <a:extLst>
              <a:ext uri="{FF2B5EF4-FFF2-40B4-BE49-F238E27FC236}">
                <a16:creationId xmlns:a16="http://schemas.microsoft.com/office/drawing/2014/main" id="{4B758A41-DCC0-4498-ABE5-9166A36A53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>
            <a:extLst>
              <a:ext uri="{FF2B5EF4-FFF2-40B4-BE49-F238E27FC236}">
                <a16:creationId xmlns:a16="http://schemas.microsoft.com/office/drawing/2014/main" id="{9C7BA1D0-71E3-411C-A2F8-6AFCA3C64D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t-LT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E8C31-7C40-47EB-A995-52EE86AF13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002AB34-ADD6-4E88-8E4F-2185BBD8B11D}" type="slidenum">
              <a:rPr lang="en-GB">
                <a:solidFill>
                  <a:prstClr val="black"/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en-GB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7443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>
            <a:extLst>
              <a:ext uri="{FF2B5EF4-FFF2-40B4-BE49-F238E27FC236}">
                <a16:creationId xmlns:a16="http://schemas.microsoft.com/office/drawing/2014/main" id="{4B758A41-DCC0-4498-ABE5-9166A36A53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>
            <a:extLst>
              <a:ext uri="{FF2B5EF4-FFF2-40B4-BE49-F238E27FC236}">
                <a16:creationId xmlns:a16="http://schemas.microsoft.com/office/drawing/2014/main" id="{9C7BA1D0-71E3-411C-A2F8-6AFCA3C64D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t-LT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E8C31-7C40-47EB-A995-52EE86AF13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002AB34-ADD6-4E88-8E4F-2185BBD8B11D}" type="slidenum">
              <a:rPr lang="en-GB">
                <a:solidFill>
                  <a:prstClr val="black"/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en-GB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6189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>
            <a:extLst>
              <a:ext uri="{FF2B5EF4-FFF2-40B4-BE49-F238E27FC236}">
                <a16:creationId xmlns:a16="http://schemas.microsoft.com/office/drawing/2014/main" id="{4B758A41-DCC0-4498-ABE5-9166A36A53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>
            <a:extLst>
              <a:ext uri="{FF2B5EF4-FFF2-40B4-BE49-F238E27FC236}">
                <a16:creationId xmlns:a16="http://schemas.microsoft.com/office/drawing/2014/main" id="{9C7BA1D0-71E3-411C-A2F8-6AFCA3C64D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t-LT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E8C31-7C40-47EB-A995-52EE86AF13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002AB34-ADD6-4E88-8E4F-2185BBD8B11D}" type="slidenum">
              <a:rPr lang="en-GB">
                <a:solidFill>
                  <a:prstClr val="black"/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en-GB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1233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97000" y="2996224"/>
            <a:ext cx="6083300" cy="1909762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 b="1"/>
            </a:lvl1pPr>
          </a:lstStyle>
          <a:p>
            <a:r>
              <a:rPr lang="en-US" noProof="0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97000" y="5089297"/>
            <a:ext cx="6083300" cy="866413"/>
          </a:xfrm>
        </p:spPr>
        <p:txBody>
          <a:bodyPr numCol="1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Subtitle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"/>
            <a:ext cx="6036275" cy="19651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81"/>
          <a:stretch/>
        </p:blipFill>
        <p:spPr>
          <a:xfrm>
            <a:off x="7862695" y="0"/>
            <a:ext cx="43293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933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00" y="102627"/>
            <a:ext cx="4002450" cy="1303020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0" y="6200775"/>
            <a:ext cx="12192000" cy="657225"/>
            <a:chOff x="-6092" y="914400"/>
            <a:chExt cx="6102092" cy="788312"/>
          </a:xfrm>
        </p:grpSpPr>
        <p:sp>
          <p:nvSpPr>
            <p:cNvPr id="7" name="Rectangle 6"/>
            <p:cNvSpPr/>
            <p:nvPr/>
          </p:nvSpPr>
          <p:spPr>
            <a:xfrm>
              <a:off x="0" y="914400"/>
              <a:ext cx="6096000" cy="788312"/>
            </a:xfrm>
            <a:prstGeom prst="rect">
              <a:avLst/>
            </a:prstGeom>
            <a:solidFill>
              <a:srgbClr val="034E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Isosceles Triangle 6"/>
            <p:cNvSpPr/>
            <p:nvPr/>
          </p:nvSpPr>
          <p:spPr>
            <a:xfrm rot="5400000">
              <a:off x="-231009" y="1139319"/>
              <a:ext cx="788310" cy="338475"/>
            </a:xfrm>
            <a:custGeom>
              <a:avLst/>
              <a:gdLst>
                <a:gd name="connsiteX0" fmla="*/ 1 w 788312"/>
                <a:gd name="connsiteY0" fmla="*/ 243082 h 636399"/>
                <a:gd name="connsiteX1" fmla="*/ 394156 w 788312"/>
                <a:gd name="connsiteY1" fmla="*/ 0 h 636399"/>
                <a:gd name="connsiteX2" fmla="*/ 788311 w 788312"/>
                <a:gd name="connsiteY2" fmla="*/ 243082 h 636399"/>
                <a:gd name="connsiteX3" fmla="*/ 637757 w 788312"/>
                <a:gd name="connsiteY3" fmla="*/ 636397 h 636399"/>
                <a:gd name="connsiteX4" fmla="*/ 150555 w 788312"/>
                <a:gd name="connsiteY4" fmla="*/ 636397 h 636399"/>
                <a:gd name="connsiteX5" fmla="*/ 1 w 788312"/>
                <a:gd name="connsiteY5" fmla="*/ 243082 h 636399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637756 w 788310"/>
                <a:gd name="connsiteY3" fmla="*/ 636397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787881 w 788310"/>
                <a:gd name="connsiteY3" fmla="*/ 629573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787881 w 788310"/>
                <a:gd name="connsiteY3" fmla="*/ 636717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42194"/>
                <a:gd name="connsiteX1" fmla="*/ 394155 w 788310"/>
                <a:gd name="connsiteY1" fmla="*/ 0 h 642194"/>
                <a:gd name="connsiteX2" fmla="*/ 788310 w 788310"/>
                <a:gd name="connsiteY2" fmla="*/ 243082 h 642194"/>
                <a:gd name="connsiteX3" fmla="*/ 787881 w 788310"/>
                <a:gd name="connsiteY3" fmla="*/ 636717 h 642194"/>
                <a:gd name="connsiteX4" fmla="*/ 1459 w 788310"/>
                <a:gd name="connsiteY4" fmla="*/ 642194 h 642194"/>
                <a:gd name="connsiteX5" fmla="*/ 0 w 788310"/>
                <a:gd name="connsiteY5" fmla="*/ 243082 h 642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8310" h="642194">
                  <a:moveTo>
                    <a:pt x="0" y="243082"/>
                  </a:moveTo>
                  <a:lnTo>
                    <a:pt x="394155" y="0"/>
                  </a:lnTo>
                  <a:lnTo>
                    <a:pt x="788310" y="243082"/>
                  </a:lnTo>
                  <a:lnTo>
                    <a:pt x="787881" y="636717"/>
                  </a:lnTo>
                  <a:lnTo>
                    <a:pt x="1459" y="642194"/>
                  </a:lnTo>
                  <a:cubicBezTo>
                    <a:pt x="973" y="509157"/>
                    <a:pt x="486" y="376119"/>
                    <a:pt x="0" y="243082"/>
                  </a:cubicBezTo>
                  <a:close/>
                </a:path>
              </a:pathLst>
            </a:custGeom>
            <a:solidFill>
              <a:srgbClr val="95A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9" name="Straight Connector 8"/>
          <p:cNvCxnSpPr/>
          <p:nvPr userDrawn="1"/>
        </p:nvCxnSpPr>
        <p:spPr>
          <a:xfrm>
            <a:off x="0" y="1480344"/>
            <a:ext cx="12192000" cy="0"/>
          </a:xfrm>
          <a:prstGeom prst="line">
            <a:avLst/>
          </a:prstGeom>
          <a:ln>
            <a:solidFill>
              <a:srgbClr val="034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771525" y="6350170"/>
            <a:ext cx="7430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i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Latvia-Lithuania Cross Border Cooperation Programme 2014-2020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0153650" y="6350170"/>
            <a:ext cx="1586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800" b="1" i="0" dirty="0">
                <a:solidFill>
                  <a:schemeClr val="bg1"/>
                </a:solidFill>
                <a:latin typeface="+mn-lt"/>
              </a:rPr>
              <a:t>www.latlit.eu</a:t>
            </a:r>
            <a:endParaRPr lang="en-GB" sz="1800" b="1" i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7777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026" y="1629741"/>
            <a:ext cx="3600000" cy="1140362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1662" y="1629740"/>
            <a:ext cx="6482351" cy="423131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6200775"/>
            <a:ext cx="12192000" cy="657225"/>
            <a:chOff x="-6092" y="914400"/>
            <a:chExt cx="6102092" cy="788312"/>
          </a:xfrm>
        </p:grpSpPr>
        <p:sp>
          <p:nvSpPr>
            <p:cNvPr id="9" name="Rectangle 8"/>
            <p:cNvSpPr/>
            <p:nvPr/>
          </p:nvSpPr>
          <p:spPr>
            <a:xfrm>
              <a:off x="0" y="914400"/>
              <a:ext cx="6096000" cy="788312"/>
            </a:xfrm>
            <a:prstGeom prst="rect">
              <a:avLst/>
            </a:prstGeom>
            <a:solidFill>
              <a:srgbClr val="034E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Isosceles Triangle 6"/>
            <p:cNvSpPr/>
            <p:nvPr/>
          </p:nvSpPr>
          <p:spPr>
            <a:xfrm rot="5400000">
              <a:off x="-231009" y="1139319"/>
              <a:ext cx="788310" cy="338475"/>
            </a:xfrm>
            <a:custGeom>
              <a:avLst/>
              <a:gdLst>
                <a:gd name="connsiteX0" fmla="*/ 1 w 788312"/>
                <a:gd name="connsiteY0" fmla="*/ 243082 h 636399"/>
                <a:gd name="connsiteX1" fmla="*/ 394156 w 788312"/>
                <a:gd name="connsiteY1" fmla="*/ 0 h 636399"/>
                <a:gd name="connsiteX2" fmla="*/ 788311 w 788312"/>
                <a:gd name="connsiteY2" fmla="*/ 243082 h 636399"/>
                <a:gd name="connsiteX3" fmla="*/ 637757 w 788312"/>
                <a:gd name="connsiteY3" fmla="*/ 636397 h 636399"/>
                <a:gd name="connsiteX4" fmla="*/ 150555 w 788312"/>
                <a:gd name="connsiteY4" fmla="*/ 636397 h 636399"/>
                <a:gd name="connsiteX5" fmla="*/ 1 w 788312"/>
                <a:gd name="connsiteY5" fmla="*/ 243082 h 636399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637756 w 788310"/>
                <a:gd name="connsiteY3" fmla="*/ 636397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787881 w 788310"/>
                <a:gd name="connsiteY3" fmla="*/ 629573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787881 w 788310"/>
                <a:gd name="connsiteY3" fmla="*/ 636717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42194"/>
                <a:gd name="connsiteX1" fmla="*/ 394155 w 788310"/>
                <a:gd name="connsiteY1" fmla="*/ 0 h 642194"/>
                <a:gd name="connsiteX2" fmla="*/ 788310 w 788310"/>
                <a:gd name="connsiteY2" fmla="*/ 243082 h 642194"/>
                <a:gd name="connsiteX3" fmla="*/ 787881 w 788310"/>
                <a:gd name="connsiteY3" fmla="*/ 636717 h 642194"/>
                <a:gd name="connsiteX4" fmla="*/ 1459 w 788310"/>
                <a:gd name="connsiteY4" fmla="*/ 642194 h 642194"/>
                <a:gd name="connsiteX5" fmla="*/ 0 w 788310"/>
                <a:gd name="connsiteY5" fmla="*/ 243082 h 642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8310" h="642194">
                  <a:moveTo>
                    <a:pt x="0" y="243082"/>
                  </a:moveTo>
                  <a:lnTo>
                    <a:pt x="394155" y="0"/>
                  </a:lnTo>
                  <a:lnTo>
                    <a:pt x="788310" y="243082"/>
                  </a:lnTo>
                  <a:lnTo>
                    <a:pt x="787881" y="636717"/>
                  </a:lnTo>
                  <a:lnTo>
                    <a:pt x="1459" y="642194"/>
                  </a:lnTo>
                  <a:cubicBezTo>
                    <a:pt x="973" y="509157"/>
                    <a:pt x="486" y="376119"/>
                    <a:pt x="0" y="243082"/>
                  </a:cubicBezTo>
                  <a:close/>
                </a:path>
              </a:pathLst>
            </a:custGeom>
            <a:solidFill>
              <a:srgbClr val="95A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771525" y="6350170"/>
            <a:ext cx="7430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Latvia-Lithuania Cross Border Cooperation Programme 2014-2020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153650" y="6350170"/>
            <a:ext cx="1586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800" b="1" i="0" dirty="0">
                <a:solidFill>
                  <a:schemeClr val="bg1"/>
                </a:solidFill>
                <a:latin typeface="+mn-lt"/>
              </a:rPr>
              <a:t>www.latlit.eu</a:t>
            </a:r>
            <a:endParaRPr lang="en-GB" sz="1800" b="1" i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00" y="102627"/>
            <a:ext cx="4002450" cy="1303020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0" y="1480344"/>
            <a:ext cx="12192000" cy="0"/>
          </a:xfrm>
          <a:prstGeom prst="line">
            <a:avLst/>
          </a:prstGeom>
          <a:ln>
            <a:solidFill>
              <a:srgbClr val="034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1343024" y="2919498"/>
            <a:ext cx="3600000" cy="29415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623211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7600" y="363600"/>
            <a:ext cx="7030800" cy="946800"/>
          </a:xfrm>
        </p:spPr>
        <p:txBody>
          <a:bodyPr anchor="ctr" anchorCtr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6049" y="3597310"/>
            <a:ext cx="6482351" cy="226374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6200775"/>
            <a:ext cx="12192000" cy="657225"/>
            <a:chOff x="-6092" y="914400"/>
            <a:chExt cx="6102092" cy="788312"/>
          </a:xfrm>
        </p:grpSpPr>
        <p:sp>
          <p:nvSpPr>
            <p:cNvPr id="9" name="Rectangle 8"/>
            <p:cNvSpPr/>
            <p:nvPr/>
          </p:nvSpPr>
          <p:spPr>
            <a:xfrm>
              <a:off x="0" y="914400"/>
              <a:ext cx="6096000" cy="788312"/>
            </a:xfrm>
            <a:prstGeom prst="rect">
              <a:avLst/>
            </a:prstGeom>
            <a:solidFill>
              <a:srgbClr val="034E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Isosceles Triangle 6"/>
            <p:cNvSpPr/>
            <p:nvPr/>
          </p:nvSpPr>
          <p:spPr>
            <a:xfrm rot="5400000">
              <a:off x="-231009" y="1139319"/>
              <a:ext cx="788310" cy="338475"/>
            </a:xfrm>
            <a:custGeom>
              <a:avLst/>
              <a:gdLst>
                <a:gd name="connsiteX0" fmla="*/ 1 w 788312"/>
                <a:gd name="connsiteY0" fmla="*/ 243082 h 636399"/>
                <a:gd name="connsiteX1" fmla="*/ 394156 w 788312"/>
                <a:gd name="connsiteY1" fmla="*/ 0 h 636399"/>
                <a:gd name="connsiteX2" fmla="*/ 788311 w 788312"/>
                <a:gd name="connsiteY2" fmla="*/ 243082 h 636399"/>
                <a:gd name="connsiteX3" fmla="*/ 637757 w 788312"/>
                <a:gd name="connsiteY3" fmla="*/ 636397 h 636399"/>
                <a:gd name="connsiteX4" fmla="*/ 150555 w 788312"/>
                <a:gd name="connsiteY4" fmla="*/ 636397 h 636399"/>
                <a:gd name="connsiteX5" fmla="*/ 1 w 788312"/>
                <a:gd name="connsiteY5" fmla="*/ 243082 h 636399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637756 w 788310"/>
                <a:gd name="connsiteY3" fmla="*/ 636397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787881 w 788310"/>
                <a:gd name="connsiteY3" fmla="*/ 629573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787881 w 788310"/>
                <a:gd name="connsiteY3" fmla="*/ 636717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42194"/>
                <a:gd name="connsiteX1" fmla="*/ 394155 w 788310"/>
                <a:gd name="connsiteY1" fmla="*/ 0 h 642194"/>
                <a:gd name="connsiteX2" fmla="*/ 788310 w 788310"/>
                <a:gd name="connsiteY2" fmla="*/ 243082 h 642194"/>
                <a:gd name="connsiteX3" fmla="*/ 787881 w 788310"/>
                <a:gd name="connsiteY3" fmla="*/ 636717 h 642194"/>
                <a:gd name="connsiteX4" fmla="*/ 1459 w 788310"/>
                <a:gd name="connsiteY4" fmla="*/ 642194 h 642194"/>
                <a:gd name="connsiteX5" fmla="*/ 0 w 788310"/>
                <a:gd name="connsiteY5" fmla="*/ 243082 h 642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8310" h="642194">
                  <a:moveTo>
                    <a:pt x="0" y="243082"/>
                  </a:moveTo>
                  <a:lnTo>
                    <a:pt x="394155" y="0"/>
                  </a:lnTo>
                  <a:lnTo>
                    <a:pt x="788310" y="243082"/>
                  </a:lnTo>
                  <a:lnTo>
                    <a:pt x="787881" y="636717"/>
                  </a:lnTo>
                  <a:lnTo>
                    <a:pt x="1459" y="642194"/>
                  </a:lnTo>
                  <a:cubicBezTo>
                    <a:pt x="973" y="509157"/>
                    <a:pt x="486" y="376119"/>
                    <a:pt x="0" y="243082"/>
                  </a:cubicBezTo>
                  <a:close/>
                </a:path>
              </a:pathLst>
            </a:custGeom>
            <a:solidFill>
              <a:srgbClr val="95A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771525" y="6350170"/>
            <a:ext cx="7430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Latvia-Lithuania Cross Border Cooperation Programme 2014-2020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153650" y="6350170"/>
            <a:ext cx="1586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800" b="1" i="0" dirty="0">
                <a:solidFill>
                  <a:schemeClr val="bg1"/>
                </a:solidFill>
                <a:latin typeface="+mn-lt"/>
              </a:rPr>
              <a:t>www.latlit.eu</a:t>
            </a:r>
            <a:endParaRPr lang="en-GB" sz="1800" b="1" i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00" y="102627"/>
            <a:ext cx="4002450" cy="1303020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0" y="1480344"/>
            <a:ext cx="12192000" cy="0"/>
          </a:xfrm>
          <a:prstGeom prst="line">
            <a:avLst/>
          </a:prstGeom>
          <a:ln>
            <a:solidFill>
              <a:srgbClr val="034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1343025" y="1630363"/>
            <a:ext cx="3600000" cy="18284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t-LT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1"/>
          </p:nvPr>
        </p:nvSpPr>
        <p:spPr>
          <a:xfrm>
            <a:off x="5301662" y="1629740"/>
            <a:ext cx="6482351" cy="182907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t-LT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2"/>
          </p:nvPr>
        </p:nvSpPr>
        <p:spPr>
          <a:xfrm>
            <a:off x="1343025" y="3597310"/>
            <a:ext cx="3600000" cy="2263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890666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3024" y="1676400"/>
            <a:ext cx="6259559" cy="43550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00" y="102627"/>
            <a:ext cx="4002450" cy="130302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1480344"/>
            <a:ext cx="12192000" cy="0"/>
          </a:xfrm>
          <a:prstGeom prst="line">
            <a:avLst/>
          </a:prstGeom>
          <a:ln>
            <a:solidFill>
              <a:srgbClr val="034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lowchart: Process 5"/>
          <p:cNvSpPr/>
          <p:nvPr userDrawn="1"/>
        </p:nvSpPr>
        <p:spPr>
          <a:xfrm>
            <a:off x="7872000" y="0"/>
            <a:ext cx="4320000" cy="6858000"/>
          </a:xfrm>
          <a:prstGeom prst="flowChartProcess">
            <a:avLst/>
          </a:prstGeom>
          <a:solidFill>
            <a:srgbClr val="A3AB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6200775"/>
            <a:ext cx="12192000" cy="657225"/>
            <a:chOff x="0" y="6200775"/>
            <a:chExt cx="12192000" cy="657225"/>
          </a:xfrm>
        </p:grpSpPr>
        <p:grpSp>
          <p:nvGrpSpPr>
            <p:cNvPr id="15" name="Group 14"/>
            <p:cNvGrpSpPr/>
            <p:nvPr userDrawn="1"/>
          </p:nvGrpSpPr>
          <p:grpSpPr>
            <a:xfrm>
              <a:off x="0" y="6200775"/>
              <a:ext cx="12192000" cy="657225"/>
              <a:chOff x="-6092" y="914400"/>
              <a:chExt cx="6102092" cy="788312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0" y="914400"/>
                <a:ext cx="6096000" cy="788312"/>
              </a:xfrm>
              <a:prstGeom prst="rect">
                <a:avLst/>
              </a:prstGeom>
              <a:solidFill>
                <a:srgbClr val="034E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Isosceles Triangle 6"/>
              <p:cNvSpPr/>
              <p:nvPr/>
            </p:nvSpPr>
            <p:spPr>
              <a:xfrm rot="5400000">
                <a:off x="-231009" y="1139319"/>
                <a:ext cx="788310" cy="338475"/>
              </a:xfrm>
              <a:custGeom>
                <a:avLst/>
                <a:gdLst>
                  <a:gd name="connsiteX0" fmla="*/ 1 w 788312"/>
                  <a:gd name="connsiteY0" fmla="*/ 243082 h 636399"/>
                  <a:gd name="connsiteX1" fmla="*/ 394156 w 788312"/>
                  <a:gd name="connsiteY1" fmla="*/ 0 h 636399"/>
                  <a:gd name="connsiteX2" fmla="*/ 788311 w 788312"/>
                  <a:gd name="connsiteY2" fmla="*/ 243082 h 636399"/>
                  <a:gd name="connsiteX3" fmla="*/ 637757 w 788312"/>
                  <a:gd name="connsiteY3" fmla="*/ 636397 h 636399"/>
                  <a:gd name="connsiteX4" fmla="*/ 150555 w 788312"/>
                  <a:gd name="connsiteY4" fmla="*/ 636397 h 636399"/>
                  <a:gd name="connsiteX5" fmla="*/ 1 w 788312"/>
                  <a:gd name="connsiteY5" fmla="*/ 243082 h 636399"/>
                  <a:gd name="connsiteX0" fmla="*/ 0 w 788310"/>
                  <a:gd name="connsiteY0" fmla="*/ 243082 h 639812"/>
                  <a:gd name="connsiteX1" fmla="*/ 394155 w 788310"/>
                  <a:gd name="connsiteY1" fmla="*/ 0 h 639812"/>
                  <a:gd name="connsiteX2" fmla="*/ 788310 w 788310"/>
                  <a:gd name="connsiteY2" fmla="*/ 243082 h 639812"/>
                  <a:gd name="connsiteX3" fmla="*/ 637756 w 788310"/>
                  <a:gd name="connsiteY3" fmla="*/ 636397 h 639812"/>
                  <a:gd name="connsiteX4" fmla="*/ 3840 w 788310"/>
                  <a:gd name="connsiteY4" fmla="*/ 639812 h 639812"/>
                  <a:gd name="connsiteX5" fmla="*/ 0 w 788310"/>
                  <a:gd name="connsiteY5" fmla="*/ 243082 h 639812"/>
                  <a:gd name="connsiteX0" fmla="*/ 0 w 788310"/>
                  <a:gd name="connsiteY0" fmla="*/ 243082 h 639812"/>
                  <a:gd name="connsiteX1" fmla="*/ 394155 w 788310"/>
                  <a:gd name="connsiteY1" fmla="*/ 0 h 639812"/>
                  <a:gd name="connsiteX2" fmla="*/ 788310 w 788310"/>
                  <a:gd name="connsiteY2" fmla="*/ 243082 h 639812"/>
                  <a:gd name="connsiteX3" fmla="*/ 787881 w 788310"/>
                  <a:gd name="connsiteY3" fmla="*/ 629573 h 639812"/>
                  <a:gd name="connsiteX4" fmla="*/ 3840 w 788310"/>
                  <a:gd name="connsiteY4" fmla="*/ 639812 h 639812"/>
                  <a:gd name="connsiteX5" fmla="*/ 0 w 788310"/>
                  <a:gd name="connsiteY5" fmla="*/ 243082 h 639812"/>
                  <a:gd name="connsiteX0" fmla="*/ 0 w 788310"/>
                  <a:gd name="connsiteY0" fmla="*/ 243082 h 639812"/>
                  <a:gd name="connsiteX1" fmla="*/ 394155 w 788310"/>
                  <a:gd name="connsiteY1" fmla="*/ 0 h 639812"/>
                  <a:gd name="connsiteX2" fmla="*/ 788310 w 788310"/>
                  <a:gd name="connsiteY2" fmla="*/ 243082 h 639812"/>
                  <a:gd name="connsiteX3" fmla="*/ 787881 w 788310"/>
                  <a:gd name="connsiteY3" fmla="*/ 636717 h 639812"/>
                  <a:gd name="connsiteX4" fmla="*/ 3840 w 788310"/>
                  <a:gd name="connsiteY4" fmla="*/ 639812 h 639812"/>
                  <a:gd name="connsiteX5" fmla="*/ 0 w 788310"/>
                  <a:gd name="connsiteY5" fmla="*/ 243082 h 639812"/>
                  <a:gd name="connsiteX0" fmla="*/ 0 w 788310"/>
                  <a:gd name="connsiteY0" fmla="*/ 243082 h 642194"/>
                  <a:gd name="connsiteX1" fmla="*/ 394155 w 788310"/>
                  <a:gd name="connsiteY1" fmla="*/ 0 h 642194"/>
                  <a:gd name="connsiteX2" fmla="*/ 788310 w 788310"/>
                  <a:gd name="connsiteY2" fmla="*/ 243082 h 642194"/>
                  <a:gd name="connsiteX3" fmla="*/ 787881 w 788310"/>
                  <a:gd name="connsiteY3" fmla="*/ 636717 h 642194"/>
                  <a:gd name="connsiteX4" fmla="*/ 1459 w 788310"/>
                  <a:gd name="connsiteY4" fmla="*/ 642194 h 642194"/>
                  <a:gd name="connsiteX5" fmla="*/ 0 w 788310"/>
                  <a:gd name="connsiteY5" fmla="*/ 243082 h 642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8310" h="642194">
                    <a:moveTo>
                      <a:pt x="0" y="243082"/>
                    </a:moveTo>
                    <a:lnTo>
                      <a:pt x="394155" y="0"/>
                    </a:lnTo>
                    <a:lnTo>
                      <a:pt x="788310" y="243082"/>
                    </a:lnTo>
                    <a:lnTo>
                      <a:pt x="787881" y="636717"/>
                    </a:lnTo>
                    <a:lnTo>
                      <a:pt x="1459" y="642194"/>
                    </a:lnTo>
                    <a:cubicBezTo>
                      <a:pt x="973" y="509157"/>
                      <a:pt x="486" y="376119"/>
                      <a:pt x="0" y="243082"/>
                    </a:cubicBezTo>
                    <a:close/>
                  </a:path>
                </a:pathLst>
              </a:custGeom>
              <a:solidFill>
                <a:srgbClr val="95A4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9" name="TextBox 18"/>
            <p:cNvSpPr txBox="1"/>
            <p:nvPr userDrawn="1"/>
          </p:nvSpPr>
          <p:spPr>
            <a:xfrm>
              <a:off x="771525" y="6350170"/>
              <a:ext cx="74302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b="1" i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Latvia-Lithuania Cross Border Cooperation Programme 2014-2020</a:t>
              </a:r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10153650" y="6350170"/>
              <a:ext cx="1586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lv-LV" sz="1800" b="1" i="0" dirty="0">
                  <a:solidFill>
                    <a:schemeClr val="bg1"/>
                  </a:solidFill>
                  <a:latin typeface="+mn-lt"/>
                </a:rPr>
                <a:t>www.latlit.eu</a:t>
              </a:r>
              <a:endParaRPr lang="en-GB" sz="1800" b="1" i="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737462" y="365125"/>
            <a:ext cx="2865121" cy="945943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lt-LT" dirty="0"/>
          </a:p>
        </p:txBody>
      </p:sp>
      <p:sp>
        <p:nvSpPr>
          <p:cNvPr id="13" name="Vertical Text Placeholder 12"/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8059738" y="365125"/>
            <a:ext cx="792000" cy="5665788"/>
          </a:xfrm>
        </p:spPr>
        <p:txBody>
          <a:bodyPr vert="vert270"/>
          <a:lstStyle>
            <a:lvl1pPr marL="36000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add</a:t>
            </a:r>
            <a:r>
              <a:rPr lang="lt-LT" dirty="0"/>
              <a:t> </a:t>
            </a:r>
            <a:r>
              <a:rPr lang="lt-LT" dirty="0" err="1"/>
              <a:t>text</a:t>
            </a:r>
            <a:endParaRPr lang="lt-LT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9034463" y="365125"/>
            <a:ext cx="2974975" cy="56657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566845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135">
          <p15:clr>
            <a:srgbClr val="FBAE40"/>
          </p15:clr>
        </p15:guide>
        <p15:guide id="4" pos="7423">
          <p15:clr>
            <a:srgbClr val="FBAE40"/>
          </p15:clr>
        </p15:guide>
        <p15:guide id="5" pos="415">
          <p15:clr>
            <a:srgbClr val="FBAE40"/>
          </p15:clr>
        </p15:guide>
        <p15:guide id="6" pos="84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3024" y="1676400"/>
            <a:ext cx="6259559" cy="43550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00" y="102627"/>
            <a:ext cx="4002450" cy="130302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1480344"/>
            <a:ext cx="12192000" cy="0"/>
          </a:xfrm>
          <a:prstGeom prst="line">
            <a:avLst/>
          </a:prstGeom>
          <a:ln>
            <a:solidFill>
              <a:srgbClr val="034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lowchart: Process 5"/>
          <p:cNvSpPr/>
          <p:nvPr userDrawn="1"/>
        </p:nvSpPr>
        <p:spPr>
          <a:xfrm>
            <a:off x="7872000" y="0"/>
            <a:ext cx="4320000" cy="6858000"/>
          </a:xfrm>
          <a:prstGeom prst="flowChartProcess">
            <a:avLst/>
          </a:prstGeom>
          <a:solidFill>
            <a:srgbClr val="FBB5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6200775"/>
            <a:ext cx="12192000" cy="657225"/>
            <a:chOff x="0" y="6200775"/>
            <a:chExt cx="12192000" cy="657225"/>
          </a:xfrm>
        </p:grpSpPr>
        <p:grpSp>
          <p:nvGrpSpPr>
            <p:cNvPr id="15" name="Group 14"/>
            <p:cNvGrpSpPr/>
            <p:nvPr userDrawn="1"/>
          </p:nvGrpSpPr>
          <p:grpSpPr>
            <a:xfrm>
              <a:off x="0" y="6200775"/>
              <a:ext cx="12192000" cy="657225"/>
              <a:chOff x="-6092" y="914400"/>
              <a:chExt cx="6102092" cy="788312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0" y="914400"/>
                <a:ext cx="6096000" cy="788312"/>
              </a:xfrm>
              <a:prstGeom prst="rect">
                <a:avLst/>
              </a:prstGeom>
              <a:solidFill>
                <a:srgbClr val="034E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Isosceles Triangle 6"/>
              <p:cNvSpPr/>
              <p:nvPr/>
            </p:nvSpPr>
            <p:spPr>
              <a:xfrm rot="5400000">
                <a:off x="-231009" y="1139319"/>
                <a:ext cx="788310" cy="338475"/>
              </a:xfrm>
              <a:custGeom>
                <a:avLst/>
                <a:gdLst>
                  <a:gd name="connsiteX0" fmla="*/ 1 w 788312"/>
                  <a:gd name="connsiteY0" fmla="*/ 243082 h 636399"/>
                  <a:gd name="connsiteX1" fmla="*/ 394156 w 788312"/>
                  <a:gd name="connsiteY1" fmla="*/ 0 h 636399"/>
                  <a:gd name="connsiteX2" fmla="*/ 788311 w 788312"/>
                  <a:gd name="connsiteY2" fmla="*/ 243082 h 636399"/>
                  <a:gd name="connsiteX3" fmla="*/ 637757 w 788312"/>
                  <a:gd name="connsiteY3" fmla="*/ 636397 h 636399"/>
                  <a:gd name="connsiteX4" fmla="*/ 150555 w 788312"/>
                  <a:gd name="connsiteY4" fmla="*/ 636397 h 636399"/>
                  <a:gd name="connsiteX5" fmla="*/ 1 w 788312"/>
                  <a:gd name="connsiteY5" fmla="*/ 243082 h 636399"/>
                  <a:gd name="connsiteX0" fmla="*/ 0 w 788310"/>
                  <a:gd name="connsiteY0" fmla="*/ 243082 h 639812"/>
                  <a:gd name="connsiteX1" fmla="*/ 394155 w 788310"/>
                  <a:gd name="connsiteY1" fmla="*/ 0 h 639812"/>
                  <a:gd name="connsiteX2" fmla="*/ 788310 w 788310"/>
                  <a:gd name="connsiteY2" fmla="*/ 243082 h 639812"/>
                  <a:gd name="connsiteX3" fmla="*/ 637756 w 788310"/>
                  <a:gd name="connsiteY3" fmla="*/ 636397 h 639812"/>
                  <a:gd name="connsiteX4" fmla="*/ 3840 w 788310"/>
                  <a:gd name="connsiteY4" fmla="*/ 639812 h 639812"/>
                  <a:gd name="connsiteX5" fmla="*/ 0 w 788310"/>
                  <a:gd name="connsiteY5" fmla="*/ 243082 h 639812"/>
                  <a:gd name="connsiteX0" fmla="*/ 0 w 788310"/>
                  <a:gd name="connsiteY0" fmla="*/ 243082 h 639812"/>
                  <a:gd name="connsiteX1" fmla="*/ 394155 w 788310"/>
                  <a:gd name="connsiteY1" fmla="*/ 0 h 639812"/>
                  <a:gd name="connsiteX2" fmla="*/ 788310 w 788310"/>
                  <a:gd name="connsiteY2" fmla="*/ 243082 h 639812"/>
                  <a:gd name="connsiteX3" fmla="*/ 787881 w 788310"/>
                  <a:gd name="connsiteY3" fmla="*/ 629573 h 639812"/>
                  <a:gd name="connsiteX4" fmla="*/ 3840 w 788310"/>
                  <a:gd name="connsiteY4" fmla="*/ 639812 h 639812"/>
                  <a:gd name="connsiteX5" fmla="*/ 0 w 788310"/>
                  <a:gd name="connsiteY5" fmla="*/ 243082 h 639812"/>
                  <a:gd name="connsiteX0" fmla="*/ 0 w 788310"/>
                  <a:gd name="connsiteY0" fmla="*/ 243082 h 639812"/>
                  <a:gd name="connsiteX1" fmla="*/ 394155 w 788310"/>
                  <a:gd name="connsiteY1" fmla="*/ 0 h 639812"/>
                  <a:gd name="connsiteX2" fmla="*/ 788310 w 788310"/>
                  <a:gd name="connsiteY2" fmla="*/ 243082 h 639812"/>
                  <a:gd name="connsiteX3" fmla="*/ 787881 w 788310"/>
                  <a:gd name="connsiteY3" fmla="*/ 636717 h 639812"/>
                  <a:gd name="connsiteX4" fmla="*/ 3840 w 788310"/>
                  <a:gd name="connsiteY4" fmla="*/ 639812 h 639812"/>
                  <a:gd name="connsiteX5" fmla="*/ 0 w 788310"/>
                  <a:gd name="connsiteY5" fmla="*/ 243082 h 639812"/>
                  <a:gd name="connsiteX0" fmla="*/ 0 w 788310"/>
                  <a:gd name="connsiteY0" fmla="*/ 243082 h 642194"/>
                  <a:gd name="connsiteX1" fmla="*/ 394155 w 788310"/>
                  <a:gd name="connsiteY1" fmla="*/ 0 h 642194"/>
                  <a:gd name="connsiteX2" fmla="*/ 788310 w 788310"/>
                  <a:gd name="connsiteY2" fmla="*/ 243082 h 642194"/>
                  <a:gd name="connsiteX3" fmla="*/ 787881 w 788310"/>
                  <a:gd name="connsiteY3" fmla="*/ 636717 h 642194"/>
                  <a:gd name="connsiteX4" fmla="*/ 1459 w 788310"/>
                  <a:gd name="connsiteY4" fmla="*/ 642194 h 642194"/>
                  <a:gd name="connsiteX5" fmla="*/ 0 w 788310"/>
                  <a:gd name="connsiteY5" fmla="*/ 243082 h 642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8310" h="642194">
                    <a:moveTo>
                      <a:pt x="0" y="243082"/>
                    </a:moveTo>
                    <a:lnTo>
                      <a:pt x="394155" y="0"/>
                    </a:lnTo>
                    <a:lnTo>
                      <a:pt x="788310" y="243082"/>
                    </a:lnTo>
                    <a:lnTo>
                      <a:pt x="787881" y="636717"/>
                    </a:lnTo>
                    <a:lnTo>
                      <a:pt x="1459" y="642194"/>
                    </a:lnTo>
                    <a:cubicBezTo>
                      <a:pt x="973" y="509157"/>
                      <a:pt x="486" y="376119"/>
                      <a:pt x="0" y="243082"/>
                    </a:cubicBezTo>
                    <a:close/>
                  </a:path>
                </a:pathLst>
              </a:custGeom>
              <a:solidFill>
                <a:srgbClr val="95A4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9" name="TextBox 18"/>
            <p:cNvSpPr txBox="1"/>
            <p:nvPr userDrawn="1"/>
          </p:nvSpPr>
          <p:spPr>
            <a:xfrm>
              <a:off x="771525" y="6350170"/>
              <a:ext cx="74302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b="1" i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Latvia-Lithuania Cross Border Cooperation Programme 2014-2020</a:t>
              </a:r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10153650" y="6350170"/>
              <a:ext cx="1586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lv-LV" sz="1800" b="1" i="0" dirty="0">
                  <a:solidFill>
                    <a:schemeClr val="bg1"/>
                  </a:solidFill>
                  <a:latin typeface="+mn-lt"/>
                </a:rPr>
                <a:t>www.latlit.eu</a:t>
              </a:r>
              <a:endParaRPr lang="en-GB" sz="1800" b="1" i="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737462" y="365125"/>
            <a:ext cx="2865121" cy="945943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lt-LT" dirty="0"/>
          </a:p>
        </p:txBody>
      </p:sp>
      <p:sp>
        <p:nvSpPr>
          <p:cNvPr id="13" name="Vertical Text Placeholder 12"/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8059738" y="365125"/>
            <a:ext cx="792000" cy="5665788"/>
          </a:xfrm>
        </p:spPr>
        <p:txBody>
          <a:bodyPr vert="vert270"/>
          <a:lstStyle>
            <a:lvl1pPr marL="36000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add</a:t>
            </a:r>
            <a:r>
              <a:rPr lang="lt-LT" dirty="0"/>
              <a:t> </a:t>
            </a:r>
            <a:r>
              <a:rPr lang="lt-LT" dirty="0" err="1"/>
              <a:t>text</a:t>
            </a:r>
            <a:endParaRPr lang="lt-LT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9034463" y="365125"/>
            <a:ext cx="2974975" cy="56657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67234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135">
          <p15:clr>
            <a:srgbClr val="FBAE40"/>
          </p15:clr>
        </p15:guide>
        <p15:guide id="4" pos="7423">
          <p15:clr>
            <a:srgbClr val="FBAE40"/>
          </p15:clr>
        </p15:guide>
        <p15:guide id="5" pos="415">
          <p15:clr>
            <a:srgbClr val="FBAE40"/>
          </p15:clr>
        </p15:guide>
        <p15:guide id="6" pos="84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00" y="102627"/>
            <a:ext cx="4002450" cy="1303020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0" y="6200775"/>
            <a:ext cx="12192000" cy="657225"/>
            <a:chOff x="-6092" y="914400"/>
            <a:chExt cx="6102092" cy="788312"/>
          </a:xfrm>
        </p:grpSpPr>
        <p:sp>
          <p:nvSpPr>
            <p:cNvPr id="9" name="Rectangle 8"/>
            <p:cNvSpPr/>
            <p:nvPr/>
          </p:nvSpPr>
          <p:spPr>
            <a:xfrm>
              <a:off x="0" y="914400"/>
              <a:ext cx="6096000" cy="788312"/>
            </a:xfrm>
            <a:prstGeom prst="rect">
              <a:avLst/>
            </a:prstGeom>
            <a:solidFill>
              <a:srgbClr val="034E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Isosceles Triangle 6"/>
            <p:cNvSpPr/>
            <p:nvPr/>
          </p:nvSpPr>
          <p:spPr>
            <a:xfrm rot="5400000">
              <a:off x="-231009" y="1139319"/>
              <a:ext cx="788310" cy="338475"/>
            </a:xfrm>
            <a:custGeom>
              <a:avLst/>
              <a:gdLst>
                <a:gd name="connsiteX0" fmla="*/ 1 w 788312"/>
                <a:gd name="connsiteY0" fmla="*/ 243082 h 636399"/>
                <a:gd name="connsiteX1" fmla="*/ 394156 w 788312"/>
                <a:gd name="connsiteY1" fmla="*/ 0 h 636399"/>
                <a:gd name="connsiteX2" fmla="*/ 788311 w 788312"/>
                <a:gd name="connsiteY2" fmla="*/ 243082 h 636399"/>
                <a:gd name="connsiteX3" fmla="*/ 637757 w 788312"/>
                <a:gd name="connsiteY3" fmla="*/ 636397 h 636399"/>
                <a:gd name="connsiteX4" fmla="*/ 150555 w 788312"/>
                <a:gd name="connsiteY4" fmla="*/ 636397 h 636399"/>
                <a:gd name="connsiteX5" fmla="*/ 1 w 788312"/>
                <a:gd name="connsiteY5" fmla="*/ 243082 h 636399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637756 w 788310"/>
                <a:gd name="connsiteY3" fmla="*/ 636397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787881 w 788310"/>
                <a:gd name="connsiteY3" fmla="*/ 629573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787881 w 788310"/>
                <a:gd name="connsiteY3" fmla="*/ 636717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42194"/>
                <a:gd name="connsiteX1" fmla="*/ 394155 w 788310"/>
                <a:gd name="connsiteY1" fmla="*/ 0 h 642194"/>
                <a:gd name="connsiteX2" fmla="*/ 788310 w 788310"/>
                <a:gd name="connsiteY2" fmla="*/ 243082 h 642194"/>
                <a:gd name="connsiteX3" fmla="*/ 787881 w 788310"/>
                <a:gd name="connsiteY3" fmla="*/ 636717 h 642194"/>
                <a:gd name="connsiteX4" fmla="*/ 1459 w 788310"/>
                <a:gd name="connsiteY4" fmla="*/ 642194 h 642194"/>
                <a:gd name="connsiteX5" fmla="*/ 0 w 788310"/>
                <a:gd name="connsiteY5" fmla="*/ 243082 h 642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8310" h="642194">
                  <a:moveTo>
                    <a:pt x="0" y="243082"/>
                  </a:moveTo>
                  <a:lnTo>
                    <a:pt x="394155" y="0"/>
                  </a:lnTo>
                  <a:lnTo>
                    <a:pt x="788310" y="243082"/>
                  </a:lnTo>
                  <a:lnTo>
                    <a:pt x="787881" y="636717"/>
                  </a:lnTo>
                  <a:lnTo>
                    <a:pt x="1459" y="642194"/>
                  </a:lnTo>
                  <a:cubicBezTo>
                    <a:pt x="973" y="509157"/>
                    <a:pt x="486" y="376119"/>
                    <a:pt x="0" y="243082"/>
                  </a:cubicBezTo>
                  <a:close/>
                </a:path>
              </a:pathLst>
            </a:custGeom>
            <a:solidFill>
              <a:srgbClr val="95A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11" name="Straight Connector 10"/>
          <p:cNvCxnSpPr/>
          <p:nvPr userDrawn="1"/>
        </p:nvCxnSpPr>
        <p:spPr>
          <a:xfrm>
            <a:off x="0" y="1480344"/>
            <a:ext cx="12192000" cy="0"/>
          </a:xfrm>
          <a:prstGeom prst="line">
            <a:avLst/>
          </a:prstGeom>
          <a:ln>
            <a:solidFill>
              <a:srgbClr val="034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771525" y="6350170"/>
            <a:ext cx="7430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Latvia-Lithuania Cross Border Cooperation Programme 2014-2020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0153650" y="6350170"/>
            <a:ext cx="151188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700" b="1" i="0" dirty="0">
                <a:solidFill>
                  <a:schemeClr val="bg1"/>
                </a:solidFill>
                <a:latin typeface="+mn-lt"/>
              </a:rPr>
              <a:t>www.latlit.eu</a:t>
            </a:r>
            <a:endParaRPr lang="en-GB" sz="1700" b="1" i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4751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vert27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00" y="102627"/>
            <a:ext cx="4002450" cy="1303020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0" y="6200775"/>
            <a:ext cx="12192000" cy="657225"/>
            <a:chOff x="-6092" y="914400"/>
            <a:chExt cx="6102092" cy="788312"/>
          </a:xfrm>
        </p:grpSpPr>
        <p:sp>
          <p:nvSpPr>
            <p:cNvPr id="9" name="Rectangle 8"/>
            <p:cNvSpPr/>
            <p:nvPr/>
          </p:nvSpPr>
          <p:spPr>
            <a:xfrm>
              <a:off x="0" y="914400"/>
              <a:ext cx="6096000" cy="788312"/>
            </a:xfrm>
            <a:prstGeom prst="rect">
              <a:avLst/>
            </a:prstGeom>
            <a:solidFill>
              <a:srgbClr val="034E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Isosceles Triangle 6"/>
            <p:cNvSpPr/>
            <p:nvPr/>
          </p:nvSpPr>
          <p:spPr>
            <a:xfrm rot="5400000">
              <a:off x="-231009" y="1139319"/>
              <a:ext cx="788310" cy="338475"/>
            </a:xfrm>
            <a:custGeom>
              <a:avLst/>
              <a:gdLst>
                <a:gd name="connsiteX0" fmla="*/ 1 w 788312"/>
                <a:gd name="connsiteY0" fmla="*/ 243082 h 636399"/>
                <a:gd name="connsiteX1" fmla="*/ 394156 w 788312"/>
                <a:gd name="connsiteY1" fmla="*/ 0 h 636399"/>
                <a:gd name="connsiteX2" fmla="*/ 788311 w 788312"/>
                <a:gd name="connsiteY2" fmla="*/ 243082 h 636399"/>
                <a:gd name="connsiteX3" fmla="*/ 637757 w 788312"/>
                <a:gd name="connsiteY3" fmla="*/ 636397 h 636399"/>
                <a:gd name="connsiteX4" fmla="*/ 150555 w 788312"/>
                <a:gd name="connsiteY4" fmla="*/ 636397 h 636399"/>
                <a:gd name="connsiteX5" fmla="*/ 1 w 788312"/>
                <a:gd name="connsiteY5" fmla="*/ 243082 h 636399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637756 w 788310"/>
                <a:gd name="connsiteY3" fmla="*/ 636397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787881 w 788310"/>
                <a:gd name="connsiteY3" fmla="*/ 629573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787881 w 788310"/>
                <a:gd name="connsiteY3" fmla="*/ 636717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42194"/>
                <a:gd name="connsiteX1" fmla="*/ 394155 w 788310"/>
                <a:gd name="connsiteY1" fmla="*/ 0 h 642194"/>
                <a:gd name="connsiteX2" fmla="*/ 788310 w 788310"/>
                <a:gd name="connsiteY2" fmla="*/ 243082 h 642194"/>
                <a:gd name="connsiteX3" fmla="*/ 787881 w 788310"/>
                <a:gd name="connsiteY3" fmla="*/ 636717 h 642194"/>
                <a:gd name="connsiteX4" fmla="*/ 1459 w 788310"/>
                <a:gd name="connsiteY4" fmla="*/ 642194 h 642194"/>
                <a:gd name="connsiteX5" fmla="*/ 0 w 788310"/>
                <a:gd name="connsiteY5" fmla="*/ 243082 h 642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8310" h="642194">
                  <a:moveTo>
                    <a:pt x="0" y="243082"/>
                  </a:moveTo>
                  <a:lnTo>
                    <a:pt x="394155" y="0"/>
                  </a:lnTo>
                  <a:lnTo>
                    <a:pt x="788310" y="243082"/>
                  </a:lnTo>
                  <a:lnTo>
                    <a:pt x="787881" y="636717"/>
                  </a:lnTo>
                  <a:lnTo>
                    <a:pt x="1459" y="642194"/>
                  </a:lnTo>
                  <a:cubicBezTo>
                    <a:pt x="973" y="509157"/>
                    <a:pt x="486" y="376119"/>
                    <a:pt x="0" y="243082"/>
                  </a:cubicBezTo>
                  <a:close/>
                </a:path>
              </a:pathLst>
            </a:custGeom>
            <a:solidFill>
              <a:srgbClr val="95A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11" name="Straight Connector 10"/>
          <p:cNvCxnSpPr/>
          <p:nvPr userDrawn="1"/>
        </p:nvCxnSpPr>
        <p:spPr>
          <a:xfrm>
            <a:off x="0" y="1480344"/>
            <a:ext cx="12192000" cy="0"/>
          </a:xfrm>
          <a:prstGeom prst="line">
            <a:avLst/>
          </a:prstGeom>
          <a:ln>
            <a:solidFill>
              <a:srgbClr val="034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771525" y="6350170"/>
            <a:ext cx="7430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Latvia-Lithuania Cross Border Cooperation Programme 2014-2020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0153650" y="6350170"/>
            <a:ext cx="1586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800" b="1" i="0" dirty="0">
                <a:solidFill>
                  <a:schemeClr val="bg1"/>
                </a:solidFill>
                <a:latin typeface="+mn-lt"/>
              </a:rPr>
              <a:t>www.latlit.eu</a:t>
            </a:r>
            <a:endParaRPr lang="en-GB" sz="1800" b="1" i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265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37713" y="1666800"/>
            <a:ext cx="2146300" cy="43668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00" y="102627"/>
            <a:ext cx="4002450" cy="1303020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0" y="6200775"/>
            <a:ext cx="12192000" cy="657225"/>
            <a:chOff x="-6092" y="914400"/>
            <a:chExt cx="6102092" cy="788312"/>
          </a:xfrm>
        </p:grpSpPr>
        <p:sp>
          <p:nvSpPr>
            <p:cNvPr id="9" name="Rectangle 8"/>
            <p:cNvSpPr/>
            <p:nvPr/>
          </p:nvSpPr>
          <p:spPr>
            <a:xfrm>
              <a:off x="0" y="914400"/>
              <a:ext cx="6096000" cy="788312"/>
            </a:xfrm>
            <a:prstGeom prst="rect">
              <a:avLst/>
            </a:prstGeom>
            <a:solidFill>
              <a:srgbClr val="034E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Isosceles Triangle 6"/>
            <p:cNvSpPr/>
            <p:nvPr/>
          </p:nvSpPr>
          <p:spPr>
            <a:xfrm rot="5400000">
              <a:off x="-231009" y="1139319"/>
              <a:ext cx="788310" cy="338475"/>
            </a:xfrm>
            <a:custGeom>
              <a:avLst/>
              <a:gdLst>
                <a:gd name="connsiteX0" fmla="*/ 1 w 788312"/>
                <a:gd name="connsiteY0" fmla="*/ 243082 h 636399"/>
                <a:gd name="connsiteX1" fmla="*/ 394156 w 788312"/>
                <a:gd name="connsiteY1" fmla="*/ 0 h 636399"/>
                <a:gd name="connsiteX2" fmla="*/ 788311 w 788312"/>
                <a:gd name="connsiteY2" fmla="*/ 243082 h 636399"/>
                <a:gd name="connsiteX3" fmla="*/ 637757 w 788312"/>
                <a:gd name="connsiteY3" fmla="*/ 636397 h 636399"/>
                <a:gd name="connsiteX4" fmla="*/ 150555 w 788312"/>
                <a:gd name="connsiteY4" fmla="*/ 636397 h 636399"/>
                <a:gd name="connsiteX5" fmla="*/ 1 w 788312"/>
                <a:gd name="connsiteY5" fmla="*/ 243082 h 636399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637756 w 788310"/>
                <a:gd name="connsiteY3" fmla="*/ 636397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787881 w 788310"/>
                <a:gd name="connsiteY3" fmla="*/ 629573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787881 w 788310"/>
                <a:gd name="connsiteY3" fmla="*/ 636717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42194"/>
                <a:gd name="connsiteX1" fmla="*/ 394155 w 788310"/>
                <a:gd name="connsiteY1" fmla="*/ 0 h 642194"/>
                <a:gd name="connsiteX2" fmla="*/ 788310 w 788310"/>
                <a:gd name="connsiteY2" fmla="*/ 243082 h 642194"/>
                <a:gd name="connsiteX3" fmla="*/ 787881 w 788310"/>
                <a:gd name="connsiteY3" fmla="*/ 636717 h 642194"/>
                <a:gd name="connsiteX4" fmla="*/ 1459 w 788310"/>
                <a:gd name="connsiteY4" fmla="*/ 642194 h 642194"/>
                <a:gd name="connsiteX5" fmla="*/ 0 w 788310"/>
                <a:gd name="connsiteY5" fmla="*/ 243082 h 642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8310" h="642194">
                  <a:moveTo>
                    <a:pt x="0" y="243082"/>
                  </a:moveTo>
                  <a:lnTo>
                    <a:pt x="394155" y="0"/>
                  </a:lnTo>
                  <a:lnTo>
                    <a:pt x="788310" y="243082"/>
                  </a:lnTo>
                  <a:lnTo>
                    <a:pt x="787881" y="636717"/>
                  </a:lnTo>
                  <a:lnTo>
                    <a:pt x="1459" y="642194"/>
                  </a:lnTo>
                  <a:cubicBezTo>
                    <a:pt x="973" y="509157"/>
                    <a:pt x="486" y="376119"/>
                    <a:pt x="0" y="243082"/>
                  </a:cubicBezTo>
                  <a:close/>
                </a:path>
              </a:pathLst>
            </a:custGeom>
            <a:solidFill>
              <a:srgbClr val="95A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11" name="Straight Connector 10"/>
          <p:cNvCxnSpPr/>
          <p:nvPr userDrawn="1"/>
        </p:nvCxnSpPr>
        <p:spPr>
          <a:xfrm>
            <a:off x="0" y="1480344"/>
            <a:ext cx="12192000" cy="0"/>
          </a:xfrm>
          <a:prstGeom prst="line">
            <a:avLst/>
          </a:prstGeom>
          <a:ln>
            <a:solidFill>
              <a:srgbClr val="034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771525" y="6350170"/>
            <a:ext cx="7430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Latvia-Lithuania Cross Border Cooperation Programme 2014-2020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0153650" y="6350170"/>
            <a:ext cx="1586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800" b="1" i="0" dirty="0">
                <a:solidFill>
                  <a:schemeClr val="bg1"/>
                </a:solidFill>
                <a:latin typeface="+mn-lt"/>
              </a:rPr>
              <a:t>www.latlit.eu</a:t>
            </a:r>
            <a:endParaRPr lang="en-GB" sz="1800" b="1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1343025" y="1666800"/>
            <a:ext cx="8188325" cy="4366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807021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9375" y="1654940"/>
            <a:ext cx="2146300" cy="4366800"/>
          </a:xfrm>
        </p:spPr>
        <p:txBody>
          <a:bodyPr vert="vert270" anchor="t" anchorCtr="0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00" y="102627"/>
            <a:ext cx="4002450" cy="1303020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0" y="6200775"/>
            <a:ext cx="12192000" cy="657225"/>
            <a:chOff x="-6092" y="914400"/>
            <a:chExt cx="6102092" cy="788312"/>
          </a:xfrm>
        </p:grpSpPr>
        <p:sp>
          <p:nvSpPr>
            <p:cNvPr id="9" name="Rectangle 8"/>
            <p:cNvSpPr/>
            <p:nvPr/>
          </p:nvSpPr>
          <p:spPr>
            <a:xfrm>
              <a:off x="0" y="914400"/>
              <a:ext cx="6096000" cy="788312"/>
            </a:xfrm>
            <a:prstGeom prst="rect">
              <a:avLst/>
            </a:prstGeom>
            <a:solidFill>
              <a:srgbClr val="034E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Isosceles Triangle 6"/>
            <p:cNvSpPr/>
            <p:nvPr/>
          </p:nvSpPr>
          <p:spPr>
            <a:xfrm rot="5400000">
              <a:off x="-231009" y="1139319"/>
              <a:ext cx="788310" cy="338475"/>
            </a:xfrm>
            <a:custGeom>
              <a:avLst/>
              <a:gdLst>
                <a:gd name="connsiteX0" fmla="*/ 1 w 788312"/>
                <a:gd name="connsiteY0" fmla="*/ 243082 h 636399"/>
                <a:gd name="connsiteX1" fmla="*/ 394156 w 788312"/>
                <a:gd name="connsiteY1" fmla="*/ 0 h 636399"/>
                <a:gd name="connsiteX2" fmla="*/ 788311 w 788312"/>
                <a:gd name="connsiteY2" fmla="*/ 243082 h 636399"/>
                <a:gd name="connsiteX3" fmla="*/ 637757 w 788312"/>
                <a:gd name="connsiteY3" fmla="*/ 636397 h 636399"/>
                <a:gd name="connsiteX4" fmla="*/ 150555 w 788312"/>
                <a:gd name="connsiteY4" fmla="*/ 636397 h 636399"/>
                <a:gd name="connsiteX5" fmla="*/ 1 w 788312"/>
                <a:gd name="connsiteY5" fmla="*/ 243082 h 636399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637756 w 788310"/>
                <a:gd name="connsiteY3" fmla="*/ 636397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787881 w 788310"/>
                <a:gd name="connsiteY3" fmla="*/ 629573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787881 w 788310"/>
                <a:gd name="connsiteY3" fmla="*/ 636717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42194"/>
                <a:gd name="connsiteX1" fmla="*/ 394155 w 788310"/>
                <a:gd name="connsiteY1" fmla="*/ 0 h 642194"/>
                <a:gd name="connsiteX2" fmla="*/ 788310 w 788310"/>
                <a:gd name="connsiteY2" fmla="*/ 243082 h 642194"/>
                <a:gd name="connsiteX3" fmla="*/ 787881 w 788310"/>
                <a:gd name="connsiteY3" fmla="*/ 636717 h 642194"/>
                <a:gd name="connsiteX4" fmla="*/ 1459 w 788310"/>
                <a:gd name="connsiteY4" fmla="*/ 642194 h 642194"/>
                <a:gd name="connsiteX5" fmla="*/ 0 w 788310"/>
                <a:gd name="connsiteY5" fmla="*/ 243082 h 642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8310" h="642194">
                  <a:moveTo>
                    <a:pt x="0" y="243082"/>
                  </a:moveTo>
                  <a:lnTo>
                    <a:pt x="394155" y="0"/>
                  </a:lnTo>
                  <a:lnTo>
                    <a:pt x="788310" y="243082"/>
                  </a:lnTo>
                  <a:lnTo>
                    <a:pt x="787881" y="636717"/>
                  </a:lnTo>
                  <a:lnTo>
                    <a:pt x="1459" y="642194"/>
                  </a:lnTo>
                  <a:cubicBezTo>
                    <a:pt x="973" y="509157"/>
                    <a:pt x="486" y="376119"/>
                    <a:pt x="0" y="243082"/>
                  </a:cubicBezTo>
                  <a:close/>
                </a:path>
              </a:pathLst>
            </a:custGeom>
            <a:solidFill>
              <a:srgbClr val="95A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11" name="Straight Connector 10"/>
          <p:cNvCxnSpPr/>
          <p:nvPr userDrawn="1"/>
        </p:nvCxnSpPr>
        <p:spPr>
          <a:xfrm>
            <a:off x="0" y="1480344"/>
            <a:ext cx="12192000" cy="0"/>
          </a:xfrm>
          <a:prstGeom prst="line">
            <a:avLst/>
          </a:prstGeom>
          <a:ln>
            <a:solidFill>
              <a:srgbClr val="034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771525" y="6350170"/>
            <a:ext cx="7430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Latvia-Lithuania Cross Border Cooperation Programme 2014-2020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0153650" y="6350170"/>
            <a:ext cx="1586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800" b="1" i="0" dirty="0">
                <a:solidFill>
                  <a:schemeClr val="bg1"/>
                </a:solidFill>
                <a:latin typeface="+mn-lt"/>
              </a:rPr>
              <a:t>www.latlit.eu</a:t>
            </a:r>
            <a:endParaRPr lang="en-GB" sz="1800" b="1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3595688" y="1657160"/>
            <a:ext cx="8188325" cy="4366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7149057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025" y="2546580"/>
            <a:ext cx="10423823" cy="217172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5265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"/>
            <a:ext cx="6036275" cy="1965143"/>
          </a:xfrm>
          <a:prstGeom prst="rect">
            <a:avLst/>
          </a:prstGeom>
        </p:spPr>
      </p:pic>
      <p:sp>
        <p:nvSpPr>
          <p:cNvPr id="2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97000" y="4642608"/>
            <a:ext cx="6083300" cy="866413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Subtitle</a:t>
            </a: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0" y="6200775"/>
            <a:ext cx="12192000" cy="657225"/>
            <a:chOff x="-6092" y="914400"/>
            <a:chExt cx="6102092" cy="788312"/>
          </a:xfrm>
        </p:grpSpPr>
        <p:sp>
          <p:nvSpPr>
            <p:cNvPr id="25" name="Rectangle 24"/>
            <p:cNvSpPr/>
            <p:nvPr/>
          </p:nvSpPr>
          <p:spPr>
            <a:xfrm>
              <a:off x="0" y="914400"/>
              <a:ext cx="6096000" cy="788312"/>
            </a:xfrm>
            <a:prstGeom prst="rect">
              <a:avLst/>
            </a:prstGeom>
            <a:solidFill>
              <a:srgbClr val="034E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ctr"/>
            <a:lstStyle/>
            <a:p>
              <a:pPr algn="ctr"/>
              <a:endParaRPr lang="en-GB"/>
            </a:p>
          </p:txBody>
        </p:sp>
        <p:sp>
          <p:nvSpPr>
            <p:cNvPr id="26" name="Isosceles Triangle 6"/>
            <p:cNvSpPr/>
            <p:nvPr/>
          </p:nvSpPr>
          <p:spPr>
            <a:xfrm rot="5400000">
              <a:off x="-231009" y="1139319"/>
              <a:ext cx="788310" cy="338475"/>
            </a:xfrm>
            <a:custGeom>
              <a:avLst/>
              <a:gdLst>
                <a:gd name="connsiteX0" fmla="*/ 1 w 788312"/>
                <a:gd name="connsiteY0" fmla="*/ 243082 h 636399"/>
                <a:gd name="connsiteX1" fmla="*/ 394156 w 788312"/>
                <a:gd name="connsiteY1" fmla="*/ 0 h 636399"/>
                <a:gd name="connsiteX2" fmla="*/ 788311 w 788312"/>
                <a:gd name="connsiteY2" fmla="*/ 243082 h 636399"/>
                <a:gd name="connsiteX3" fmla="*/ 637757 w 788312"/>
                <a:gd name="connsiteY3" fmla="*/ 636397 h 636399"/>
                <a:gd name="connsiteX4" fmla="*/ 150555 w 788312"/>
                <a:gd name="connsiteY4" fmla="*/ 636397 h 636399"/>
                <a:gd name="connsiteX5" fmla="*/ 1 w 788312"/>
                <a:gd name="connsiteY5" fmla="*/ 243082 h 636399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637756 w 788310"/>
                <a:gd name="connsiteY3" fmla="*/ 636397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787881 w 788310"/>
                <a:gd name="connsiteY3" fmla="*/ 629573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787881 w 788310"/>
                <a:gd name="connsiteY3" fmla="*/ 636717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42194"/>
                <a:gd name="connsiteX1" fmla="*/ 394155 w 788310"/>
                <a:gd name="connsiteY1" fmla="*/ 0 h 642194"/>
                <a:gd name="connsiteX2" fmla="*/ 788310 w 788310"/>
                <a:gd name="connsiteY2" fmla="*/ 243082 h 642194"/>
                <a:gd name="connsiteX3" fmla="*/ 787881 w 788310"/>
                <a:gd name="connsiteY3" fmla="*/ 636717 h 642194"/>
                <a:gd name="connsiteX4" fmla="*/ 1459 w 788310"/>
                <a:gd name="connsiteY4" fmla="*/ 642194 h 642194"/>
                <a:gd name="connsiteX5" fmla="*/ 0 w 788310"/>
                <a:gd name="connsiteY5" fmla="*/ 243082 h 642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8310" h="642194">
                  <a:moveTo>
                    <a:pt x="0" y="243082"/>
                  </a:moveTo>
                  <a:lnTo>
                    <a:pt x="394155" y="0"/>
                  </a:lnTo>
                  <a:lnTo>
                    <a:pt x="788310" y="243082"/>
                  </a:lnTo>
                  <a:lnTo>
                    <a:pt x="787881" y="636717"/>
                  </a:lnTo>
                  <a:lnTo>
                    <a:pt x="1459" y="642194"/>
                  </a:lnTo>
                  <a:cubicBezTo>
                    <a:pt x="973" y="509157"/>
                    <a:pt x="486" y="376119"/>
                    <a:pt x="0" y="243082"/>
                  </a:cubicBezTo>
                  <a:close/>
                </a:path>
              </a:pathLst>
            </a:custGeom>
            <a:solidFill>
              <a:srgbClr val="95A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7" name="TextBox 26"/>
          <p:cNvSpPr txBox="1"/>
          <p:nvPr userDrawn="1"/>
        </p:nvSpPr>
        <p:spPr>
          <a:xfrm>
            <a:off x="771525" y="6350170"/>
            <a:ext cx="7430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Latvia-Lithuania Cross Border Cooperation Programme 2014-2020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0153650" y="6350170"/>
            <a:ext cx="1586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800" b="1" i="0" dirty="0">
                <a:solidFill>
                  <a:schemeClr val="bg1"/>
                </a:solidFill>
                <a:latin typeface="+mn-lt"/>
              </a:rPr>
              <a:t>www.latlit.eu</a:t>
            </a:r>
            <a:endParaRPr lang="en-GB" sz="1800" b="1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" name="Title 29"/>
          <p:cNvSpPr>
            <a:spLocks noGrp="1"/>
          </p:cNvSpPr>
          <p:nvPr>
            <p:ph type="title" hasCustomPrompt="1"/>
          </p:nvPr>
        </p:nvSpPr>
        <p:spPr>
          <a:xfrm>
            <a:off x="1396800" y="2584800"/>
            <a:ext cx="6084000" cy="1911600"/>
          </a:xfrm>
        </p:spPr>
        <p:txBody>
          <a:bodyPr anchor="b" anchorCtr="0">
            <a:normAutofit/>
          </a:bodyPr>
          <a:lstStyle>
            <a:lvl1pPr>
              <a:defRPr sz="4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2173580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837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3024" y="1676400"/>
            <a:ext cx="10423823" cy="435509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00" y="102627"/>
            <a:ext cx="4002450" cy="1303020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0" y="6200775"/>
            <a:ext cx="12192000" cy="657225"/>
            <a:chOff x="-6092" y="914400"/>
            <a:chExt cx="6102092" cy="788312"/>
          </a:xfrm>
        </p:grpSpPr>
        <p:sp>
          <p:nvSpPr>
            <p:cNvPr id="16" name="Rectangle 15"/>
            <p:cNvSpPr/>
            <p:nvPr/>
          </p:nvSpPr>
          <p:spPr>
            <a:xfrm>
              <a:off x="0" y="914400"/>
              <a:ext cx="6096000" cy="788312"/>
            </a:xfrm>
            <a:prstGeom prst="rect">
              <a:avLst/>
            </a:prstGeom>
            <a:solidFill>
              <a:srgbClr val="034E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Isosceles Triangle 6"/>
            <p:cNvSpPr/>
            <p:nvPr/>
          </p:nvSpPr>
          <p:spPr>
            <a:xfrm rot="5400000">
              <a:off x="-231009" y="1139319"/>
              <a:ext cx="788310" cy="338475"/>
            </a:xfrm>
            <a:custGeom>
              <a:avLst/>
              <a:gdLst>
                <a:gd name="connsiteX0" fmla="*/ 1 w 788312"/>
                <a:gd name="connsiteY0" fmla="*/ 243082 h 636399"/>
                <a:gd name="connsiteX1" fmla="*/ 394156 w 788312"/>
                <a:gd name="connsiteY1" fmla="*/ 0 h 636399"/>
                <a:gd name="connsiteX2" fmla="*/ 788311 w 788312"/>
                <a:gd name="connsiteY2" fmla="*/ 243082 h 636399"/>
                <a:gd name="connsiteX3" fmla="*/ 637757 w 788312"/>
                <a:gd name="connsiteY3" fmla="*/ 636397 h 636399"/>
                <a:gd name="connsiteX4" fmla="*/ 150555 w 788312"/>
                <a:gd name="connsiteY4" fmla="*/ 636397 h 636399"/>
                <a:gd name="connsiteX5" fmla="*/ 1 w 788312"/>
                <a:gd name="connsiteY5" fmla="*/ 243082 h 636399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637756 w 788310"/>
                <a:gd name="connsiteY3" fmla="*/ 636397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787881 w 788310"/>
                <a:gd name="connsiteY3" fmla="*/ 629573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787881 w 788310"/>
                <a:gd name="connsiteY3" fmla="*/ 636717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42194"/>
                <a:gd name="connsiteX1" fmla="*/ 394155 w 788310"/>
                <a:gd name="connsiteY1" fmla="*/ 0 h 642194"/>
                <a:gd name="connsiteX2" fmla="*/ 788310 w 788310"/>
                <a:gd name="connsiteY2" fmla="*/ 243082 h 642194"/>
                <a:gd name="connsiteX3" fmla="*/ 787881 w 788310"/>
                <a:gd name="connsiteY3" fmla="*/ 636717 h 642194"/>
                <a:gd name="connsiteX4" fmla="*/ 1459 w 788310"/>
                <a:gd name="connsiteY4" fmla="*/ 642194 h 642194"/>
                <a:gd name="connsiteX5" fmla="*/ 0 w 788310"/>
                <a:gd name="connsiteY5" fmla="*/ 243082 h 642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8310" h="642194">
                  <a:moveTo>
                    <a:pt x="0" y="243082"/>
                  </a:moveTo>
                  <a:lnTo>
                    <a:pt x="394155" y="0"/>
                  </a:lnTo>
                  <a:lnTo>
                    <a:pt x="788310" y="243082"/>
                  </a:lnTo>
                  <a:lnTo>
                    <a:pt x="787881" y="636717"/>
                  </a:lnTo>
                  <a:lnTo>
                    <a:pt x="1459" y="642194"/>
                  </a:lnTo>
                  <a:cubicBezTo>
                    <a:pt x="973" y="509157"/>
                    <a:pt x="486" y="376119"/>
                    <a:pt x="0" y="243082"/>
                  </a:cubicBezTo>
                  <a:close/>
                </a:path>
              </a:pathLst>
            </a:custGeom>
            <a:solidFill>
              <a:srgbClr val="95A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9" name="TextBox 18"/>
          <p:cNvSpPr txBox="1"/>
          <p:nvPr userDrawn="1"/>
        </p:nvSpPr>
        <p:spPr>
          <a:xfrm>
            <a:off x="771525" y="6350170"/>
            <a:ext cx="7430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Latvia-Lithuania Cross Border Cooperation Programme 2014-2020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0153650" y="6350170"/>
            <a:ext cx="1586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800" b="1" i="0" dirty="0">
                <a:solidFill>
                  <a:schemeClr val="bg1"/>
                </a:solidFill>
                <a:latin typeface="+mn-lt"/>
              </a:rPr>
              <a:t>www.latlit.eu</a:t>
            </a:r>
            <a:endParaRPr lang="en-GB" sz="1800" b="1" i="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480344"/>
            <a:ext cx="12192000" cy="0"/>
          </a:xfrm>
          <a:prstGeom prst="line">
            <a:avLst/>
          </a:prstGeom>
          <a:ln>
            <a:solidFill>
              <a:srgbClr val="034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456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135">
          <p15:clr>
            <a:srgbClr val="FBAE40"/>
          </p15:clr>
        </p15:guide>
        <p15:guide id="4" pos="7423">
          <p15:clr>
            <a:srgbClr val="FBAE40"/>
          </p15:clr>
        </p15:guide>
        <p15:guide id="5" pos="415">
          <p15:clr>
            <a:srgbClr val="FBAE40"/>
          </p15:clr>
        </p15:guide>
        <p15:guide id="6" pos="84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3023" y="1666800"/>
            <a:ext cx="4892400" cy="4366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91613" y="1657160"/>
            <a:ext cx="4892400" cy="4366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00" y="102627"/>
            <a:ext cx="4002450" cy="130302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0" y="6200775"/>
            <a:ext cx="12192000" cy="657225"/>
            <a:chOff x="-6092" y="914400"/>
            <a:chExt cx="6102092" cy="788312"/>
          </a:xfrm>
        </p:grpSpPr>
        <p:sp>
          <p:nvSpPr>
            <p:cNvPr id="10" name="Rectangle 9"/>
            <p:cNvSpPr/>
            <p:nvPr/>
          </p:nvSpPr>
          <p:spPr>
            <a:xfrm>
              <a:off x="0" y="914400"/>
              <a:ext cx="6096000" cy="788312"/>
            </a:xfrm>
            <a:prstGeom prst="rect">
              <a:avLst/>
            </a:prstGeom>
            <a:solidFill>
              <a:srgbClr val="034E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Isosceles Triangle 6"/>
            <p:cNvSpPr/>
            <p:nvPr/>
          </p:nvSpPr>
          <p:spPr>
            <a:xfrm rot="5400000">
              <a:off x="-231009" y="1139319"/>
              <a:ext cx="788310" cy="338475"/>
            </a:xfrm>
            <a:custGeom>
              <a:avLst/>
              <a:gdLst>
                <a:gd name="connsiteX0" fmla="*/ 1 w 788312"/>
                <a:gd name="connsiteY0" fmla="*/ 243082 h 636399"/>
                <a:gd name="connsiteX1" fmla="*/ 394156 w 788312"/>
                <a:gd name="connsiteY1" fmla="*/ 0 h 636399"/>
                <a:gd name="connsiteX2" fmla="*/ 788311 w 788312"/>
                <a:gd name="connsiteY2" fmla="*/ 243082 h 636399"/>
                <a:gd name="connsiteX3" fmla="*/ 637757 w 788312"/>
                <a:gd name="connsiteY3" fmla="*/ 636397 h 636399"/>
                <a:gd name="connsiteX4" fmla="*/ 150555 w 788312"/>
                <a:gd name="connsiteY4" fmla="*/ 636397 h 636399"/>
                <a:gd name="connsiteX5" fmla="*/ 1 w 788312"/>
                <a:gd name="connsiteY5" fmla="*/ 243082 h 636399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637756 w 788310"/>
                <a:gd name="connsiteY3" fmla="*/ 636397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787881 w 788310"/>
                <a:gd name="connsiteY3" fmla="*/ 629573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787881 w 788310"/>
                <a:gd name="connsiteY3" fmla="*/ 636717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42194"/>
                <a:gd name="connsiteX1" fmla="*/ 394155 w 788310"/>
                <a:gd name="connsiteY1" fmla="*/ 0 h 642194"/>
                <a:gd name="connsiteX2" fmla="*/ 788310 w 788310"/>
                <a:gd name="connsiteY2" fmla="*/ 243082 h 642194"/>
                <a:gd name="connsiteX3" fmla="*/ 787881 w 788310"/>
                <a:gd name="connsiteY3" fmla="*/ 636717 h 642194"/>
                <a:gd name="connsiteX4" fmla="*/ 1459 w 788310"/>
                <a:gd name="connsiteY4" fmla="*/ 642194 h 642194"/>
                <a:gd name="connsiteX5" fmla="*/ 0 w 788310"/>
                <a:gd name="connsiteY5" fmla="*/ 243082 h 642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8310" h="642194">
                  <a:moveTo>
                    <a:pt x="0" y="243082"/>
                  </a:moveTo>
                  <a:lnTo>
                    <a:pt x="394155" y="0"/>
                  </a:lnTo>
                  <a:lnTo>
                    <a:pt x="788310" y="243082"/>
                  </a:lnTo>
                  <a:lnTo>
                    <a:pt x="787881" y="636717"/>
                  </a:lnTo>
                  <a:lnTo>
                    <a:pt x="1459" y="642194"/>
                  </a:lnTo>
                  <a:cubicBezTo>
                    <a:pt x="973" y="509157"/>
                    <a:pt x="486" y="376119"/>
                    <a:pt x="0" y="243082"/>
                  </a:cubicBezTo>
                  <a:close/>
                </a:path>
              </a:pathLst>
            </a:custGeom>
            <a:solidFill>
              <a:srgbClr val="95A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12" name="Straight Connector 11"/>
          <p:cNvCxnSpPr/>
          <p:nvPr userDrawn="1"/>
        </p:nvCxnSpPr>
        <p:spPr>
          <a:xfrm>
            <a:off x="0" y="1480344"/>
            <a:ext cx="12192000" cy="0"/>
          </a:xfrm>
          <a:prstGeom prst="line">
            <a:avLst/>
          </a:prstGeom>
          <a:ln>
            <a:solidFill>
              <a:srgbClr val="034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771525" y="6350170"/>
            <a:ext cx="7430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Latvia-Lithuania Cross Border Cooperation Programme 2014-2020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0153650" y="6350170"/>
            <a:ext cx="1586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800" b="1" i="0" dirty="0">
                <a:solidFill>
                  <a:schemeClr val="bg1"/>
                </a:solidFill>
                <a:latin typeface="+mn-lt"/>
              </a:rPr>
              <a:t>www.latlit.eu</a:t>
            </a:r>
            <a:endParaRPr lang="en-GB" sz="1800" b="1" i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7008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3024" y="1676401"/>
            <a:ext cx="10423823" cy="206141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00" y="102627"/>
            <a:ext cx="4002450" cy="1303020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0" y="6200775"/>
            <a:ext cx="12192000" cy="657225"/>
            <a:chOff x="-6092" y="914400"/>
            <a:chExt cx="6102092" cy="788312"/>
          </a:xfrm>
        </p:grpSpPr>
        <p:sp>
          <p:nvSpPr>
            <p:cNvPr id="16" name="Rectangle 15"/>
            <p:cNvSpPr/>
            <p:nvPr/>
          </p:nvSpPr>
          <p:spPr>
            <a:xfrm>
              <a:off x="0" y="914400"/>
              <a:ext cx="6096000" cy="788312"/>
            </a:xfrm>
            <a:prstGeom prst="rect">
              <a:avLst/>
            </a:prstGeom>
            <a:solidFill>
              <a:srgbClr val="034E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Isosceles Triangle 6"/>
            <p:cNvSpPr/>
            <p:nvPr/>
          </p:nvSpPr>
          <p:spPr>
            <a:xfrm rot="5400000">
              <a:off x="-231009" y="1139319"/>
              <a:ext cx="788310" cy="338475"/>
            </a:xfrm>
            <a:custGeom>
              <a:avLst/>
              <a:gdLst>
                <a:gd name="connsiteX0" fmla="*/ 1 w 788312"/>
                <a:gd name="connsiteY0" fmla="*/ 243082 h 636399"/>
                <a:gd name="connsiteX1" fmla="*/ 394156 w 788312"/>
                <a:gd name="connsiteY1" fmla="*/ 0 h 636399"/>
                <a:gd name="connsiteX2" fmla="*/ 788311 w 788312"/>
                <a:gd name="connsiteY2" fmla="*/ 243082 h 636399"/>
                <a:gd name="connsiteX3" fmla="*/ 637757 w 788312"/>
                <a:gd name="connsiteY3" fmla="*/ 636397 h 636399"/>
                <a:gd name="connsiteX4" fmla="*/ 150555 w 788312"/>
                <a:gd name="connsiteY4" fmla="*/ 636397 h 636399"/>
                <a:gd name="connsiteX5" fmla="*/ 1 w 788312"/>
                <a:gd name="connsiteY5" fmla="*/ 243082 h 636399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637756 w 788310"/>
                <a:gd name="connsiteY3" fmla="*/ 636397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787881 w 788310"/>
                <a:gd name="connsiteY3" fmla="*/ 629573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787881 w 788310"/>
                <a:gd name="connsiteY3" fmla="*/ 636717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42194"/>
                <a:gd name="connsiteX1" fmla="*/ 394155 w 788310"/>
                <a:gd name="connsiteY1" fmla="*/ 0 h 642194"/>
                <a:gd name="connsiteX2" fmla="*/ 788310 w 788310"/>
                <a:gd name="connsiteY2" fmla="*/ 243082 h 642194"/>
                <a:gd name="connsiteX3" fmla="*/ 787881 w 788310"/>
                <a:gd name="connsiteY3" fmla="*/ 636717 h 642194"/>
                <a:gd name="connsiteX4" fmla="*/ 1459 w 788310"/>
                <a:gd name="connsiteY4" fmla="*/ 642194 h 642194"/>
                <a:gd name="connsiteX5" fmla="*/ 0 w 788310"/>
                <a:gd name="connsiteY5" fmla="*/ 243082 h 642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8310" h="642194">
                  <a:moveTo>
                    <a:pt x="0" y="243082"/>
                  </a:moveTo>
                  <a:lnTo>
                    <a:pt x="394155" y="0"/>
                  </a:lnTo>
                  <a:lnTo>
                    <a:pt x="788310" y="243082"/>
                  </a:lnTo>
                  <a:lnTo>
                    <a:pt x="787881" y="636717"/>
                  </a:lnTo>
                  <a:lnTo>
                    <a:pt x="1459" y="642194"/>
                  </a:lnTo>
                  <a:cubicBezTo>
                    <a:pt x="973" y="509157"/>
                    <a:pt x="486" y="376119"/>
                    <a:pt x="0" y="243082"/>
                  </a:cubicBezTo>
                  <a:close/>
                </a:path>
              </a:pathLst>
            </a:custGeom>
            <a:solidFill>
              <a:srgbClr val="95A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9" name="TextBox 18"/>
          <p:cNvSpPr txBox="1"/>
          <p:nvPr userDrawn="1"/>
        </p:nvSpPr>
        <p:spPr>
          <a:xfrm>
            <a:off x="771525" y="6350170"/>
            <a:ext cx="7430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Latvia-Lithuania Cross Border Cooperation Programme 2014-2020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0153650" y="6350170"/>
            <a:ext cx="1586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800" b="1" i="0" dirty="0">
                <a:solidFill>
                  <a:schemeClr val="bg1"/>
                </a:solidFill>
                <a:latin typeface="+mn-lt"/>
              </a:rPr>
              <a:t>www.latlit.eu</a:t>
            </a:r>
            <a:endParaRPr lang="en-GB" sz="1800" b="1" i="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480344"/>
            <a:ext cx="12192000" cy="0"/>
          </a:xfrm>
          <a:prstGeom prst="line">
            <a:avLst/>
          </a:prstGeom>
          <a:ln>
            <a:solidFill>
              <a:srgbClr val="034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343024" y="3933867"/>
            <a:ext cx="10440989" cy="213038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785523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135">
          <p15:clr>
            <a:srgbClr val="FBAE40"/>
          </p15:clr>
        </p15:guide>
        <p15:guide id="4" pos="7423">
          <p15:clr>
            <a:srgbClr val="FBAE40"/>
          </p15:clr>
        </p15:guide>
        <p15:guide id="5" pos="415">
          <p15:clr>
            <a:srgbClr val="FBAE40"/>
          </p15:clr>
        </p15:guide>
        <p15:guide id="6" pos="84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4400" y="365125"/>
            <a:ext cx="7164000" cy="94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3025" y="1648764"/>
            <a:ext cx="489240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rgbClr val="034EA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3025" y="2505075"/>
            <a:ext cx="4892400" cy="355720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76000" y="1648800"/>
            <a:ext cx="4892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 i="0">
                <a:solidFill>
                  <a:srgbClr val="034EA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76000" y="2505600"/>
            <a:ext cx="4892400" cy="3556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00" y="102627"/>
            <a:ext cx="4002450" cy="1303020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0" y="6200775"/>
            <a:ext cx="12192000" cy="657225"/>
            <a:chOff x="-6092" y="914400"/>
            <a:chExt cx="6102092" cy="788312"/>
          </a:xfrm>
        </p:grpSpPr>
        <p:sp>
          <p:nvSpPr>
            <p:cNvPr id="12" name="Rectangle 11"/>
            <p:cNvSpPr/>
            <p:nvPr/>
          </p:nvSpPr>
          <p:spPr>
            <a:xfrm>
              <a:off x="0" y="914400"/>
              <a:ext cx="6096000" cy="788312"/>
            </a:xfrm>
            <a:prstGeom prst="rect">
              <a:avLst/>
            </a:prstGeom>
            <a:solidFill>
              <a:srgbClr val="034E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Isosceles Triangle 6"/>
            <p:cNvSpPr/>
            <p:nvPr/>
          </p:nvSpPr>
          <p:spPr>
            <a:xfrm rot="5400000">
              <a:off x="-231009" y="1139319"/>
              <a:ext cx="788310" cy="338475"/>
            </a:xfrm>
            <a:custGeom>
              <a:avLst/>
              <a:gdLst>
                <a:gd name="connsiteX0" fmla="*/ 1 w 788312"/>
                <a:gd name="connsiteY0" fmla="*/ 243082 h 636399"/>
                <a:gd name="connsiteX1" fmla="*/ 394156 w 788312"/>
                <a:gd name="connsiteY1" fmla="*/ 0 h 636399"/>
                <a:gd name="connsiteX2" fmla="*/ 788311 w 788312"/>
                <a:gd name="connsiteY2" fmla="*/ 243082 h 636399"/>
                <a:gd name="connsiteX3" fmla="*/ 637757 w 788312"/>
                <a:gd name="connsiteY3" fmla="*/ 636397 h 636399"/>
                <a:gd name="connsiteX4" fmla="*/ 150555 w 788312"/>
                <a:gd name="connsiteY4" fmla="*/ 636397 h 636399"/>
                <a:gd name="connsiteX5" fmla="*/ 1 w 788312"/>
                <a:gd name="connsiteY5" fmla="*/ 243082 h 636399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637756 w 788310"/>
                <a:gd name="connsiteY3" fmla="*/ 636397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787881 w 788310"/>
                <a:gd name="connsiteY3" fmla="*/ 629573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787881 w 788310"/>
                <a:gd name="connsiteY3" fmla="*/ 636717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42194"/>
                <a:gd name="connsiteX1" fmla="*/ 394155 w 788310"/>
                <a:gd name="connsiteY1" fmla="*/ 0 h 642194"/>
                <a:gd name="connsiteX2" fmla="*/ 788310 w 788310"/>
                <a:gd name="connsiteY2" fmla="*/ 243082 h 642194"/>
                <a:gd name="connsiteX3" fmla="*/ 787881 w 788310"/>
                <a:gd name="connsiteY3" fmla="*/ 636717 h 642194"/>
                <a:gd name="connsiteX4" fmla="*/ 1459 w 788310"/>
                <a:gd name="connsiteY4" fmla="*/ 642194 h 642194"/>
                <a:gd name="connsiteX5" fmla="*/ 0 w 788310"/>
                <a:gd name="connsiteY5" fmla="*/ 243082 h 642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8310" h="642194">
                  <a:moveTo>
                    <a:pt x="0" y="243082"/>
                  </a:moveTo>
                  <a:lnTo>
                    <a:pt x="394155" y="0"/>
                  </a:lnTo>
                  <a:lnTo>
                    <a:pt x="788310" y="243082"/>
                  </a:lnTo>
                  <a:lnTo>
                    <a:pt x="787881" y="636717"/>
                  </a:lnTo>
                  <a:lnTo>
                    <a:pt x="1459" y="642194"/>
                  </a:lnTo>
                  <a:cubicBezTo>
                    <a:pt x="973" y="509157"/>
                    <a:pt x="486" y="376119"/>
                    <a:pt x="0" y="243082"/>
                  </a:cubicBezTo>
                  <a:close/>
                </a:path>
              </a:pathLst>
            </a:custGeom>
            <a:solidFill>
              <a:srgbClr val="95A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14" name="Straight Connector 13"/>
          <p:cNvCxnSpPr/>
          <p:nvPr userDrawn="1"/>
        </p:nvCxnSpPr>
        <p:spPr>
          <a:xfrm>
            <a:off x="0" y="1480344"/>
            <a:ext cx="12192000" cy="0"/>
          </a:xfrm>
          <a:prstGeom prst="line">
            <a:avLst/>
          </a:prstGeom>
          <a:ln>
            <a:solidFill>
              <a:srgbClr val="034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771525" y="6350170"/>
            <a:ext cx="7430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Latvia-Lithuania Cross Border Cooperation Programme 2014-2020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0153650" y="6350170"/>
            <a:ext cx="1586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800" b="1" i="0" dirty="0">
                <a:solidFill>
                  <a:schemeClr val="bg1"/>
                </a:solidFill>
                <a:latin typeface="+mn-lt"/>
              </a:rPr>
              <a:t>www.latlit.eu</a:t>
            </a:r>
            <a:endParaRPr lang="en-GB" sz="1800" b="1" i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4978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3024" y="1702160"/>
            <a:ext cx="3240000" cy="4366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4936" y="1702160"/>
            <a:ext cx="3240000" cy="4366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00" y="102627"/>
            <a:ext cx="4002450" cy="130302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0" y="6200775"/>
            <a:ext cx="12192000" cy="657225"/>
            <a:chOff x="-6092" y="914400"/>
            <a:chExt cx="6102092" cy="788312"/>
          </a:xfrm>
        </p:grpSpPr>
        <p:sp>
          <p:nvSpPr>
            <p:cNvPr id="10" name="Rectangle 9"/>
            <p:cNvSpPr/>
            <p:nvPr/>
          </p:nvSpPr>
          <p:spPr>
            <a:xfrm>
              <a:off x="0" y="914400"/>
              <a:ext cx="6096000" cy="788312"/>
            </a:xfrm>
            <a:prstGeom prst="rect">
              <a:avLst/>
            </a:prstGeom>
            <a:solidFill>
              <a:srgbClr val="034E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Isosceles Triangle 6"/>
            <p:cNvSpPr/>
            <p:nvPr/>
          </p:nvSpPr>
          <p:spPr>
            <a:xfrm rot="5400000">
              <a:off x="-231009" y="1139319"/>
              <a:ext cx="788310" cy="338475"/>
            </a:xfrm>
            <a:custGeom>
              <a:avLst/>
              <a:gdLst>
                <a:gd name="connsiteX0" fmla="*/ 1 w 788312"/>
                <a:gd name="connsiteY0" fmla="*/ 243082 h 636399"/>
                <a:gd name="connsiteX1" fmla="*/ 394156 w 788312"/>
                <a:gd name="connsiteY1" fmla="*/ 0 h 636399"/>
                <a:gd name="connsiteX2" fmla="*/ 788311 w 788312"/>
                <a:gd name="connsiteY2" fmla="*/ 243082 h 636399"/>
                <a:gd name="connsiteX3" fmla="*/ 637757 w 788312"/>
                <a:gd name="connsiteY3" fmla="*/ 636397 h 636399"/>
                <a:gd name="connsiteX4" fmla="*/ 150555 w 788312"/>
                <a:gd name="connsiteY4" fmla="*/ 636397 h 636399"/>
                <a:gd name="connsiteX5" fmla="*/ 1 w 788312"/>
                <a:gd name="connsiteY5" fmla="*/ 243082 h 636399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637756 w 788310"/>
                <a:gd name="connsiteY3" fmla="*/ 636397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787881 w 788310"/>
                <a:gd name="connsiteY3" fmla="*/ 629573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787881 w 788310"/>
                <a:gd name="connsiteY3" fmla="*/ 636717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42194"/>
                <a:gd name="connsiteX1" fmla="*/ 394155 w 788310"/>
                <a:gd name="connsiteY1" fmla="*/ 0 h 642194"/>
                <a:gd name="connsiteX2" fmla="*/ 788310 w 788310"/>
                <a:gd name="connsiteY2" fmla="*/ 243082 h 642194"/>
                <a:gd name="connsiteX3" fmla="*/ 787881 w 788310"/>
                <a:gd name="connsiteY3" fmla="*/ 636717 h 642194"/>
                <a:gd name="connsiteX4" fmla="*/ 1459 w 788310"/>
                <a:gd name="connsiteY4" fmla="*/ 642194 h 642194"/>
                <a:gd name="connsiteX5" fmla="*/ 0 w 788310"/>
                <a:gd name="connsiteY5" fmla="*/ 243082 h 642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8310" h="642194">
                  <a:moveTo>
                    <a:pt x="0" y="243082"/>
                  </a:moveTo>
                  <a:lnTo>
                    <a:pt x="394155" y="0"/>
                  </a:lnTo>
                  <a:lnTo>
                    <a:pt x="788310" y="243082"/>
                  </a:lnTo>
                  <a:lnTo>
                    <a:pt x="787881" y="636717"/>
                  </a:lnTo>
                  <a:lnTo>
                    <a:pt x="1459" y="642194"/>
                  </a:lnTo>
                  <a:cubicBezTo>
                    <a:pt x="973" y="509157"/>
                    <a:pt x="486" y="376119"/>
                    <a:pt x="0" y="243082"/>
                  </a:cubicBezTo>
                  <a:close/>
                </a:path>
              </a:pathLst>
            </a:custGeom>
            <a:solidFill>
              <a:srgbClr val="95A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12" name="Straight Connector 11"/>
          <p:cNvCxnSpPr/>
          <p:nvPr userDrawn="1"/>
        </p:nvCxnSpPr>
        <p:spPr>
          <a:xfrm>
            <a:off x="0" y="1626420"/>
            <a:ext cx="12192000" cy="0"/>
          </a:xfrm>
          <a:prstGeom prst="line">
            <a:avLst/>
          </a:prstGeom>
          <a:ln>
            <a:solidFill>
              <a:srgbClr val="034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771525" y="6350170"/>
            <a:ext cx="7430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Latvia-Lithuania Cross Border Cooperation Programme 2014-2020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0153650" y="6350170"/>
            <a:ext cx="1586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800" b="1" i="0" dirty="0">
                <a:solidFill>
                  <a:schemeClr val="bg1"/>
                </a:solidFill>
                <a:latin typeface="+mn-lt"/>
              </a:rPr>
              <a:t>www.latlit.eu</a:t>
            </a:r>
            <a:endParaRPr lang="en-GB" sz="1800" b="1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8526848" y="1702160"/>
            <a:ext cx="3240000" cy="4366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139962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3024" y="3352800"/>
            <a:ext cx="3240000" cy="271615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4936" y="3352800"/>
            <a:ext cx="3240000" cy="27161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00" y="102627"/>
            <a:ext cx="4002450" cy="130302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0" y="6200775"/>
            <a:ext cx="12192000" cy="657225"/>
            <a:chOff x="-6092" y="914400"/>
            <a:chExt cx="6102092" cy="788312"/>
          </a:xfrm>
        </p:grpSpPr>
        <p:sp>
          <p:nvSpPr>
            <p:cNvPr id="10" name="Rectangle 9"/>
            <p:cNvSpPr/>
            <p:nvPr/>
          </p:nvSpPr>
          <p:spPr>
            <a:xfrm>
              <a:off x="0" y="914400"/>
              <a:ext cx="6096000" cy="788312"/>
            </a:xfrm>
            <a:prstGeom prst="rect">
              <a:avLst/>
            </a:prstGeom>
            <a:solidFill>
              <a:srgbClr val="034E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Isosceles Triangle 6"/>
            <p:cNvSpPr/>
            <p:nvPr/>
          </p:nvSpPr>
          <p:spPr>
            <a:xfrm rot="5400000">
              <a:off x="-231009" y="1139319"/>
              <a:ext cx="788310" cy="338475"/>
            </a:xfrm>
            <a:custGeom>
              <a:avLst/>
              <a:gdLst>
                <a:gd name="connsiteX0" fmla="*/ 1 w 788312"/>
                <a:gd name="connsiteY0" fmla="*/ 243082 h 636399"/>
                <a:gd name="connsiteX1" fmla="*/ 394156 w 788312"/>
                <a:gd name="connsiteY1" fmla="*/ 0 h 636399"/>
                <a:gd name="connsiteX2" fmla="*/ 788311 w 788312"/>
                <a:gd name="connsiteY2" fmla="*/ 243082 h 636399"/>
                <a:gd name="connsiteX3" fmla="*/ 637757 w 788312"/>
                <a:gd name="connsiteY3" fmla="*/ 636397 h 636399"/>
                <a:gd name="connsiteX4" fmla="*/ 150555 w 788312"/>
                <a:gd name="connsiteY4" fmla="*/ 636397 h 636399"/>
                <a:gd name="connsiteX5" fmla="*/ 1 w 788312"/>
                <a:gd name="connsiteY5" fmla="*/ 243082 h 636399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637756 w 788310"/>
                <a:gd name="connsiteY3" fmla="*/ 636397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787881 w 788310"/>
                <a:gd name="connsiteY3" fmla="*/ 629573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787881 w 788310"/>
                <a:gd name="connsiteY3" fmla="*/ 636717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42194"/>
                <a:gd name="connsiteX1" fmla="*/ 394155 w 788310"/>
                <a:gd name="connsiteY1" fmla="*/ 0 h 642194"/>
                <a:gd name="connsiteX2" fmla="*/ 788310 w 788310"/>
                <a:gd name="connsiteY2" fmla="*/ 243082 h 642194"/>
                <a:gd name="connsiteX3" fmla="*/ 787881 w 788310"/>
                <a:gd name="connsiteY3" fmla="*/ 636717 h 642194"/>
                <a:gd name="connsiteX4" fmla="*/ 1459 w 788310"/>
                <a:gd name="connsiteY4" fmla="*/ 642194 h 642194"/>
                <a:gd name="connsiteX5" fmla="*/ 0 w 788310"/>
                <a:gd name="connsiteY5" fmla="*/ 243082 h 642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8310" h="642194">
                  <a:moveTo>
                    <a:pt x="0" y="243082"/>
                  </a:moveTo>
                  <a:lnTo>
                    <a:pt x="394155" y="0"/>
                  </a:lnTo>
                  <a:lnTo>
                    <a:pt x="788310" y="243082"/>
                  </a:lnTo>
                  <a:lnTo>
                    <a:pt x="787881" y="636717"/>
                  </a:lnTo>
                  <a:lnTo>
                    <a:pt x="1459" y="642194"/>
                  </a:lnTo>
                  <a:cubicBezTo>
                    <a:pt x="973" y="509157"/>
                    <a:pt x="486" y="376119"/>
                    <a:pt x="0" y="243082"/>
                  </a:cubicBezTo>
                  <a:close/>
                </a:path>
              </a:pathLst>
            </a:custGeom>
            <a:solidFill>
              <a:srgbClr val="95A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12" name="Straight Connector 11"/>
          <p:cNvCxnSpPr/>
          <p:nvPr userDrawn="1"/>
        </p:nvCxnSpPr>
        <p:spPr>
          <a:xfrm>
            <a:off x="0" y="1480344"/>
            <a:ext cx="12192000" cy="0"/>
          </a:xfrm>
          <a:prstGeom prst="line">
            <a:avLst/>
          </a:prstGeom>
          <a:ln>
            <a:solidFill>
              <a:srgbClr val="034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771525" y="6350170"/>
            <a:ext cx="7430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i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Latvia-Lithuania Cross Border Cooperation Programme 2014-2020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0153650" y="6350170"/>
            <a:ext cx="1586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800" b="1" i="0" dirty="0">
                <a:solidFill>
                  <a:schemeClr val="bg1"/>
                </a:solidFill>
                <a:latin typeface="+mn-lt"/>
              </a:rPr>
              <a:t>www.latlit.eu</a:t>
            </a:r>
            <a:endParaRPr lang="en-GB" sz="1800" b="1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8526848" y="3352800"/>
            <a:ext cx="3240000" cy="27161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t-LT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1343025" y="1663337"/>
            <a:ext cx="3239999" cy="15201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t-LT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4934936" y="1666875"/>
            <a:ext cx="3240000" cy="1516647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t-LT" dirty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6"/>
          </p:nvPr>
        </p:nvSpPr>
        <p:spPr>
          <a:xfrm>
            <a:off x="8526847" y="1666876"/>
            <a:ext cx="3257165" cy="1516648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142366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00" y="102627"/>
            <a:ext cx="4002450" cy="1303020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0" y="6200775"/>
            <a:ext cx="12192000" cy="657225"/>
            <a:chOff x="-6092" y="914400"/>
            <a:chExt cx="6102092" cy="788312"/>
          </a:xfrm>
        </p:grpSpPr>
        <p:sp>
          <p:nvSpPr>
            <p:cNvPr id="8" name="Rectangle 7"/>
            <p:cNvSpPr/>
            <p:nvPr/>
          </p:nvSpPr>
          <p:spPr>
            <a:xfrm>
              <a:off x="0" y="914400"/>
              <a:ext cx="6096000" cy="788312"/>
            </a:xfrm>
            <a:prstGeom prst="rect">
              <a:avLst/>
            </a:prstGeom>
            <a:solidFill>
              <a:srgbClr val="034E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Isosceles Triangle 6"/>
            <p:cNvSpPr/>
            <p:nvPr/>
          </p:nvSpPr>
          <p:spPr>
            <a:xfrm rot="5400000">
              <a:off x="-231009" y="1139319"/>
              <a:ext cx="788310" cy="338475"/>
            </a:xfrm>
            <a:custGeom>
              <a:avLst/>
              <a:gdLst>
                <a:gd name="connsiteX0" fmla="*/ 1 w 788312"/>
                <a:gd name="connsiteY0" fmla="*/ 243082 h 636399"/>
                <a:gd name="connsiteX1" fmla="*/ 394156 w 788312"/>
                <a:gd name="connsiteY1" fmla="*/ 0 h 636399"/>
                <a:gd name="connsiteX2" fmla="*/ 788311 w 788312"/>
                <a:gd name="connsiteY2" fmla="*/ 243082 h 636399"/>
                <a:gd name="connsiteX3" fmla="*/ 637757 w 788312"/>
                <a:gd name="connsiteY3" fmla="*/ 636397 h 636399"/>
                <a:gd name="connsiteX4" fmla="*/ 150555 w 788312"/>
                <a:gd name="connsiteY4" fmla="*/ 636397 h 636399"/>
                <a:gd name="connsiteX5" fmla="*/ 1 w 788312"/>
                <a:gd name="connsiteY5" fmla="*/ 243082 h 636399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637756 w 788310"/>
                <a:gd name="connsiteY3" fmla="*/ 636397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787881 w 788310"/>
                <a:gd name="connsiteY3" fmla="*/ 629573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787881 w 788310"/>
                <a:gd name="connsiteY3" fmla="*/ 636717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42194"/>
                <a:gd name="connsiteX1" fmla="*/ 394155 w 788310"/>
                <a:gd name="connsiteY1" fmla="*/ 0 h 642194"/>
                <a:gd name="connsiteX2" fmla="*/ 788310 w 788310"/>
                <a:gd name="connsiteY2" fmla="*/ 243082 h 642194"/>
                <a:gd name="connsiteX3" fmla="*/ 787881 w 788310"/>
                <a:gd name="connsiteY3" fmla="*/ 636717 h 642194"/>
                <a:gd name="connsiteX4" fmla="*/ 1459 w 788310"/>
                <a:gd name="connsiteY4" fmla="*/ 642194 h 642194"/>
                <a:gd name="connsiteX5" fmla="*/ 0 w 788310"/>
                <a:gd name="connsiteY5" fmla="*/ 243082 h 642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8310" h="642194">
                  <a:moveTo>
                    <a:pt x="0" y="243082"/>
                  </a:moveTo>
                  <a:lnTo>
                    <a:pt x="394155" y="0"/>
                  </a:lnTo>
                  <a:lnTo>
                    <a:pt x="788310" y="243082"/>
                  </a:lnTo>
                  <a:lnTo>
                    <a:pt x="787881" y="636717"/>
                  </a:lnTo>
                  <a:lnTo>
                    <a:pt x="1459" y="642194"/>
                  </a:lnTo>
                  <a:cubicBezTo>
                    <a:pt x="973" y="509157"/>
                    <a:pt x="486" y="376119"/>
                    <a:pt x="0" y="243082"/>
                  </a:cubicBezTo>
                  <a:close/>
                </a:path>
              </a:pathLst>
            </a:custGeom>
            <a:solidFill>
              <a:srgbClr val="95A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10" name="Straight Connector 9"/>
          <p:cNvCxnSpPr/>
          <p:nvPr userDrawn="1"/>
        </p:nvCxnSpPr>
        <p:spPr>
          <a:xfrm>
            <a:off x="0" y="1480344"/>
            <a:ext cx="12192000" cy="0"/>
          </a:xfrm>
          <a:prstGeom prst="line">
            <a:avLst/>
          </a:prstGeom>
          <a:ln>
            <a:solidFill>
              <a:srgbClr val="034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771525" y="6350170"/>
            <a:ext cx="7430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i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Latvia-Lithuania Cross Border Cooperation Programme 2014-2020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0180131" y="6350170"/>
            <a:ext cx="1586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lv-LV" sz="1800" b="1" i="0" dirty="0">
                <a:solidFill>
                  <a:schemeClr val="bg1"/>
                </a:solidFill>
                <a:latin typeface="+mn-lt"/>
              </a:rPr>
              <a:t>www.latlit.eu</a:t>
            </a:r>
            <a:endParaRPr lang="en-GB" sz="1800" b="1" i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9421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37462" y="365125"/>
            <a:ext cx="7029385" cy="945943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3025" y="1724025"/>
            <a:ext cx="10423823" cy="431092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756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49" r:id="rId2"/>
    <p:sldLayoutId id="2147483650" r:id="rId3"/>
    <p:sldLayoutId id="2147483652" r:id="rId4"/>
    <p:sldLayoutId id="2147483683" r:id="rId5"/>
    <p:sldLayoutId id="2147483653" r:id="rId6"/>
    <p:sldLayoutId id="2147483675" r:id="rId7"/>
    <p:sldLayoutId id="2147483677" r:id="rId8"/>
    <p:sldLayoutId id="2147483654" r:id="rId9"/>
    <p:sldLayoutId id="2147483655" r:id="rId10"/>
    <p:sldLayoutId id="2147483656" r:id="rId11"/>
    <p:sldLayoutId id="2147483680" r:id="rId12"/>
    <p:sldLayoutId id="2147483681" r:id="rId13"/>
    <p:sldLayoutId id="2147483684" r:id="rId14"/>
    <p:sldLayoutId id="2147483658" r:id="rId15"/>
    <p:sldLayoutId id="2147483678" r:id="rId16"/>
    <p:sldLayoutId id="2147483659" r:id="rId17"/>
    <p:sldLayoutId id="2147483679" r:id="rId18"/>
    <p:sldLayoutId id="2147483673" r:id="rId19"/>
    <p:sldLayoutId id="2147483682" r:id="rId20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0" i="0" kern="1200" baseline="0">
          <a:solidFill>
            <a:srgbClr val="003399"/>
          </a:solidFill>
          <a:latin typeface="+mn-lt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880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880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880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880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32">
          <p15:clr>
            <a:srgbClr val="F26B43"/>
          </p15:clr>
        </p15:guide>
        <p15:guide id="2" pos="846">
          <p15:clr>
            <a:srgbClr val="F26B43"/>
          </p15:clr>
        </p15:guide>
        <p15:guide id="3" pos="7423">
          <p15:clr>
            <a:srgbClr val="F26B43"/>
          </p15:clr>
        </p15:guide>
        <p15:guide id="4" pos="413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s://latlit.eu/how-to-implement/" TargetMode="External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hyperlink" Target="https://latlit.eu/contacts/" TargetMode="External"/><Relationship Id="rId4" Type="http://schemas.openxmlformats.org/officeDocument/2006/relationships/hyperlink" Target="https://latlit.eu/wp-content/uploads/2020/04/Guidance-how-to-implement-project-via-eMS_v4_0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1998" y="3706229"/>
            <a:ext cx="7488816" cy="1909762"/>
          </a:xfrm>
        </p:spPr>
        <p:txBody>
          <a:bodyPr>
            <a:normAutofit/>
          </a:bodyPr>
          <a:lstStyle/>
          <a:p>
            <a:r>
              <a:rPr lang="en-US" noProof="0" dirty="0"/>
              <a:t>Reporting</a:t>
            </a:r>
            <a:r>
              <a:rPr lang="lv-LV" noProof="0" dirty="0"/>
              <a:t> </a:t>
            </a:r>
            <a:r>
              <a:rPr lang="lv-LV" noProof="0" dirty="0" err="1"/>
              <a:t>in</a:t>
            </a:r>
            <a:r>
              <a:rPr lang="lv-LV" noProof="0" dirty="0"/>
              <a:t> </a:t>
            </a:r>
            <a:r>
              <a:rPr lang="lv-LV" dirty="0"/>
              <a:t>E</a:t>
            </a:r>
            <a:r>
              <a:rPr lang="lv-LV" noProof="0" dirty="0"/>
              <a:t>MS</a:t>
            </a:r>
            <a:br>
              <a:rPr lang="lv-LV" noProof="0" dirty="0"/>
            </a:br>
            <a:r>
              <a:rPr lang="en-GB" sz="3200" dirty="0">
                <a:solidFill>
                  <a:schemeClr val="bg2">
                    <a:lumMod val="75000"/>
                  </a:schemeClr>
                </a:solidFill>
              </a:rPr>
              <a:t>The most important aspects to avoid mistakes </a:t>
            </a:r>
            <a:endParaRPr lang="en-US" sz="32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816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>
            <a:extLst>
              <a:ext uri="{FF2B5EF4-FFF2-40B4-BE49-F238E27FC236}">
                <a16:creationId xmlns:a16="http://schemas.microsoft.com/office/drawing/2014/main" id="{FEA0155D-9DB1-4A84-BBD4-B587C07D67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81274" y="383787"/>
            <a:ext cx="7029385" cy="94594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lv-LV" altLang="en-US" dirty="0"/>
              <a:t>IMPORTANT TO KNOW</a:t>
            </a:r>
            <a:br>
              <a:rPr lang="lv-LV" altLang="en-US" dirty="0"/>
            </a:br>
            <a:r>
              <a:rPr lang="lv-LV" altLang="en-US" dirty="0"/>
              <a:t>Partner </a:t>
            </a:r>
            <a:r>
              <a:rPr lang="lv-LV" altLang="en-US" dirty="0" err="1"/>
              <a:t>report</a:t>
            </a:r>
            <a:endParaRPr lang="en-US" alt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4E6169-D31D-43BD-B8CD-4392D930ED79}"/>
              </a:ext>
            </a:extLst>
          </p:cNvPr>
          <p:cNvSpPr/>
          <p:nvPr/>
        </p:nvSpPr>
        <p:spPr>
          <a:xfrm>
            <a:off x="953812" y="1565990"/>
            <a:ext cx="10284375" cy="4572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Evidences</a:t>
            </a:r>
            <a:r>
              <a:rPr lang="lv-LV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s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upporting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documents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b="1" dirty="0"/>
              <a:t>Project main outputs </a:t>
            </a:r>
            <a:r>
              <a:rPr lang="en-GB" dirty="0"/>
              <a:t>– final versions of documents for project main outputs</a:t>
            </a:r>
          </a:p>
          <a:p>
            <a:pPr marL="285750" lvl="0" indent="-28575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b="1" dirty="0"/>
              <a:t>Reporting per work package </a:t>
            </a:r>
            <a:r>
              <a:rPr lang="en-GB" dirty="0"/>
              <a:t>– documents  for deliverables (lists of participants from events, photos, researches, materials, etc). </a:t>
            </a:r>
          </a:p>
          <a:p>
            <a:pPr marL="285750" lvl="0" indent="-28575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b="1" dirty="0"/>
              <a:t>List of expenditure </a:t>
            </a:r>
            <a:r>
              <a:rPr lang="en-GB" dirty="0"/>
              <a:t>– procurement documents, financial documents, evidences of delivered services or products to justify reported costs </a:t>
            </a:r>
          </a:p>
          <a:p>
            <a:pPr marL="285750" lvl="0" indent="-28575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b="1" dirty="0"/>
              <a:t>Attachments</a:t>
            </a:r>
            <a:r>
              <a:rPr lang="en-GB" dirty="0"/>
              <a:t> – documents that cannot be uploaded in other sections of the report, e.g. book-keeping policy of institution, bank statement, etc. </a:t>
            </a:r>
          </a:p>
          <a:p>
            <a:pPr marL="285750" lvl="0" indent="-28575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dirty="0"/>
              <a:t>Follow rules on creation of files with documents (e.g. the file name shall contain number of deliverable and topic of the document attached, e.g. “D.M.1.1_Agenda_WG_meeting.pdf)</a:t>
            </a:r>
          </a:p>
          <a:p>
            <a:pPr lvl="0" algn="just">
              <a:lnSpc>
                <a:spcPct val="107000"/>
              </a:lnSpc>
            </a:pP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62CA27B-53D4-4D19-A743-E4F28ED08676}"/>
              </a:ext>
            </a:extLst>
          </p:cNvPr>
          <p:cNvSpPr/>
          <p:nvPr/>
        </p:nvSpPr>
        <p:spPr>
          <a:xfrm>
            <a:off x="2606722" y="5477069"/>
            <a:ext cx="7498331" cy="661327"/>
          </a:xfrm>
          <a:prstGeom prst="roundRect">
            <a:avLst/>
          </a:prstGeom>
          <a:solidFill>
            <a:srgbClr val="98C2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b="1" dirty="0" err="1">
                <a:solidFill>
                  <a:prstClr val="white"/>
                </a:solidFill>
                <a:ea typeface="Open Sans" panose="020B0606030504020204" pitchFamily="34" charset="0"/>
                <a:cs typeface="Arial" pitchFamily="34" charset="0"/>
              </a:rPr>
              <a:t>Read</a:t>
            </a:r>
            <a:r>
              <a:rPr lang="lv-LV" b="1" dirty="0">
                <a:solidFill>
                  <a:prstClr val="white"/>
                </a:solidFill>
                <a:ea typeface="Open Sans" panose="020B0606030504020204" pitchFamily="34" charset="0"/>
                <a:cs typeface="Arial" pitchFamily="34" charset="0"/>
              </a:rPr>
              <a:t> </a:t>
            </a:r>
            <a:r>
              <a:rPr lang="lv-LV" b="1" dirty="0" err="1">
                <a:solidFill>
                  <a:prstClr val="white"/>
                </a:solidFill>
                <a:ea typeface="Open Sans" panose="020B0606030504020204" pitchFamily="34" charset="0"/>
                <a:cs typeface="Arial" pitchFamily="34" charset="0"/>
              </a:rPr>
              <a:t>rules</a:t>
            </a:r>
            <a:r>
              <a:rPr lang="lv-LV" b="1" dirty="0">
                <a:solidFill>
                  <a:prstClr val="white"/>
                </a:solidFill>
                <a:ea typeface="Open Sans" panose="020B0606030504020204" pitchFamily="34" charset="0"/>
                <a:cs typeface="Arial" pitchFamily="34" charset="0"/>
              </a:rPr>
              <a:t> </a:t>
            </a:r>
            <a:r>
              <a:rPr lang="en-GB" b="1" dirty="0"/>
              <a:t>on uploading supporting documents in Partner report</a:t>
            </a:r>
            <a:r>
              <a:rPr lang="lv-LV" b="1" dirty="0"/>
              <a:t> </a:t>
            </a:r>
            <a:r>
              <a:rPr lang="lv-LV" b="1" u="sng" dirty="0" err="1"/>
              <a:t>on</a:t>
            </a:r>
            <a:r>
              <a:rPr lang="lv-LV" b="1" u="sng" dirty="0"/>
              <a:t> </a:t>
            </a:r>
            <a:r>
              <a:rPr lang="lv-LV" b="1" u="sng" dirty="0" err="1"/>
              <a:t>page</a:t>
            </a:r>
            <a:r>
              <a:rPr lang="lv-LV" b="1" u="sng" dirty="0"/>
              <a:t> 27 </a:t>
            </a:r>
            <a:r>
              <a:rPr lang="lv-LV" b="1" dirty="0" err="1"/>
              <a:t>of</a:t>
            </a:r>
            <a:r>
              <a:rPr lang="lv-LV" b="1" dirty="0"/>
              <a:t> </a:t>
            </a:r>
            <a:r>
              <a:rPr lang="lv-LV" b="1" dirty="0" err="1"/>
              <a:t>the</a:t>
            </a:r>
            <a:r>
              <a:rPr lang="lv-LV" b="1" dirty="0"/>
              <a:t> </a:t>
            </a:r>
            <a:r>
              <a:rPr lang="lv-LV" b="1" dirty="0" err="1"/>
              <a:t>Guidance</a:t>
            </a:r>
            <a:r>
              <a:rPr lang="lv-LV" b="1" dirty="0"/>
              <a:t> </a:t>
            </a:r>
            <a:r>
              <a:rPr lang="en-GB" b="1" dirty="0">
                <a:solidFill>
                  <a:prstClr val="white"/>
                </a:solidFill>
                <a:ea typeface="Open Sans" panose="020B0606030504020204" pitchFamily="34" charset="0"/>
                <a:cs typeface="Arial" pitchFamily="34" charset="0"/>
              </a:rPr>
              <a:t>how to implement project via </a:t>
            </a:r>
            <a:r>
              <a:rPr lang="en-GB" b="1" dirty="0" err="1">
                <a:solidFill>
                  <a:prstClr val="white"/>
                </a:solidFill>
                <a:ea typeface="Open Sans" panose="020B0606030504020204" pitchFamily="34" charset="0"/>
                <a:cs typeface="Arial" pitchFamily="34" charset="0"/>
              </a:rPr>
              <a:t>eMS</a:t>
            </a:r>
            <a:r>
              <a:rPr lang="en-GB" b="1" dirty="0">
                <a:solidFill>
                  <a:prstClr val="white"/>
                </a:solidFill>
                <a:ea typeface="Open Sans" panose="020B0606030504020204" pitchFamily="34" charset="0"/>
                <a:cs typeface="Arial" pitchFamily="34" charset="0"/>
              </a:rPr>
              <a:t> </a:t>
            </a:r>
            <a:endParaRPr lang="lv-LV" b="1" dirty="0">
              <a:solidFill>
                <a:prstClr val="white"/>
              </a:solidFill>
              <a:ea typeface="Open Sans" panose="020B0606030504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9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>
            <a:extLst>
              <a:ext uri="{FF2B5EF4-FFF2-40B4-BE49-F238E27FC236}">
                <a16:creationId xmlns:a16="http://schemas.microsoft.com/office/drawing/2014/main" id="{FEA0155D-9DB1-4A84-BBD4-B587C07D67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06687" y="295029"/>
            <a:ext cx="7456104" cy="94594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lv-LV" altLang="en-US" dirty="0"/>
              <a:t>CONSOLIDATED PROGRESS REPORT</a:t>
            </a:r>
            <a:endParaRPr lang="en-US" alt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24F437A-697E-414F-BF4E-CDE4D139B9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1295100"/>
              </p:ext>
            </p:extLst>
          </p:nvPr>
        </p:nvGraphicFramePr>
        <p:xfrm>
          <a:off x="3674187" y="1490624"/>
          <a:ext cx="5152572" cy="2365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E981A72-E42C-4F7A-A9E9-2A8376E8BB96}"/>
              </a:ext>
            </a:extLst>
          </p:cNvPr>
          <p:cNvSpPr/>
          <p:nvPr/>
        </p:nvSpPr>
        <p:spPr>
          <a:xfrm>
            <a:off x="3674187" y="4105469"/>
            <a:ext cx="2099292" cy="15022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dirty="0" err="1">
                <a:solidFill>
                  <a:schemeClr val="tx1"/>
                </a:solidFill>
              </a:rPr>
              <a:t>Information</a:t>
            </a:r>
            <a:r>
              <a:rPr lang="lv-LV" sz="1600" dirty="0">
                <a:solidFill>
                  <a:schemeClr val="tx1"/>
                </a:solidFill>
              </a:rPr>
              <a:t> </a:t>
            </a:r>
            <a:r>
              <a:rPr lang="lv-LV" sz="1600" dirty="0" err="1">
                <a:solidFill>
                  <a:schemeClr val="tx1"/>
                </a:solidFill>
              </a:rPr>
              <a:t>on</a:t>
            </a:r>
            <a:r>
              <a:rPr lang="lv-LV" sz="1600" dirty="0">
                <a:solidFill>
                  <a:schemeClr val="tx1"/>
                </a:solidFill>
              </a:rPr>
              <a:t> progress </a:t>
            </a:r>
            <a:r>
              <a:rPr lang="lv-LV" sz="1600" dirty="0" err="1">
                <a:solidFill>
                  <a:schemeClr val="tx1"/>
                </a:solidFill>
              </a:rPr>
              <a:t>made</a:t>
            </a:r>
            <a:r>
              <a:rPr lang="lv-LV" sz="1600" dirty="0">
                <a:solidFill>
                  <a:schemeClr val="tx1"/>
                </a:solidFill>
              </a:rPr>
              <a:t> </a:t>
            </a:r>
            <a:r>
              <a:rPr lang="lv-LV" sz="1600" dirty="0" err="1">
                <a:solidFill>
                  <a:schemeClr val="tx1"/>
                </a:solidFill>
              </a:rPr>
              <a:t>in</a:t>
            </a:r>
            <a:r>
              <a:rPr lang="lv-LV" sz="1600" dirty="0">
                <a:solidFill>
                  <a:schemeClr val="tx1"/>
                </a:solidFill>
              </a:rPr>
              <a:t> </a:t>
            </a:r>
            <a:r>
              <a:rPr lang="lv-LV" sz="1600" dirty="0" err="1">
                <a:solidFill>
                  <a:schemeClr val="tx1"/>
                </a:solidFill>
              </a:rPr>
              <a:t>the</a:t>
            </a:r>
            <a:r>
              <a:rPr lang="lv-LV" sz="1600" dirty="0">
                <a:solidFill>
                  <a:schemeClr val="tx1"/>
                </a:solidFill>
              </a:rPr>
              <a:t> </a:t>
            </a:r>
            <a:r>
              <a:rPr lang="lv-LV" sz="1600" dirty="0" err="1">
                <a:solidFill>
                  <a:schemeClr val="tx1"/>
                </a:solidFill>
              </a:rPr>
              <a:t>reporting</a:t>
            </a:r>
            <a:r>
              <a:rPr lang="lv-LV" sz="1600" dirty="0">
                <a:solidFill>
                  <a:schemeClr val="tx1"/>
                </a:solidFill>
              </a:rPr>
              <a:t> period </a:t>
            </a:r>
            <a:r>
              <a:rPr lang="lv-LV" sz="1600" u="sng" dirty="0" err="1">
                <a:solidFill>
                  <a:schemeClr val="tx1"/>
                </a:solidFill>
              </a:rPr>
              <a:t>in</a:t>
            </a:r>
            <a:r>
              <a:rPr lang="lv-LV" sz="1600" u="sng" dirty="0">
                <a:solidFill>
                  <a:schemeClr val="tx1"/>
                </a:solidFill>
              </a:rPr>
              <a:t> </a:t>
            </a:r>
            <a:r>
              <a:rPr lang="lv-LV" sz="1600" u="sng" dirty="0" err="1">
                <a:solidFill>
                  <a:schemeClr val="tx1"/>
                </a:solidFill>
              </a:rPr>
              <a:t>project</a:t>
            </a:r>
            <a:r>
              <a:rPr lang="lv-LV" sz="1600" u="sng" dirty="0">
                <a:solidFill>
                  <a:schemeClr val="tx1"/>
                </a:solidFill>
              </a:rPr>
              <a:t> </a:t>
            </a:r>
            <a:r>
              <a:rPr lang="lv-LV" sz="1600" dirty="0">
                <a:solidFill>
                  <a:schemeClr val="tx1"/>
                </a:solidFill>
              </a:rPr>
              <a:t>– </a:t>
            </a:r>
            <a:r>
              <a:rPr lang="lv-LV" sz="1600" dirty="0" err="1">
                <a:solidFill>
                  <a:schemeClr val="tx1"/>
                </a:solidFill>
              </a:rPr>
              <a:t>achieved</a:t>
            </a:r>
            <a:r>
              <a:rPr lang="lv-LV" sz="1600" dirty="0">
                <a:solidFill>
                  <a:schemeClr val="tx1"/>
                </a:solidFill>
              </a:rPr>
              <a:t> </a:t>
            </a:r>
            <a:r>
              <a:rPr lang="lv-LV" sz="1600" dirty="0" err="1">
                <a:solidFill>
                  <a:schemeClr val="tx1"/>
                </a:solidFill>
              </a:rPr>
              <a:t>outputs</a:t>
            </a:r>
            <a:r>
              <a:rPr lang="lv-LV" sz="1600" dirty="0">
                <a:solidFill>
                  <a:schemeClr val="tx1"/>
                </a:solidFill>
              </a:rPr>
              <a:t>, </a:t>
            </a:r>
            <a:r>
              <a:rPr lang="lv-LV" sz="1600" dirty="0" err="1">
                <a:solidFill>
                  <a:schemeClr val="tx1"/>
                </a:solidFill>
              </a:rPr>
              <a:t>deliverables</a:t>
            </a:r>
            <a:r>
              <a:rPr lang="lv-LV" sz="1600" dirty="0">
                <a:solidFill>
                  <a:schemeClr val="tx1"/>
                </a:solidFill>
              </a:rPr>
              <a:t>, </a:t>
            </a:r>
            <a:r>
              <a:rPr lang="lv-LV" sz="1600" dirty="0" err="1">
                <a:solidFill>
                  <a:schemeClr val="tx1"/>
                </a:solidFill>
              </a:rPr>
              <a:t>etc</a:t>
            </a:r>
            <a:r>
              <a:rPr lang="lv-LV" sz="1600" dirty="0">
                <a:solidFill>
                  <a:schemeClr val="tx1"/>
                </a:solidFill>
              </a:rPr>
              <a:t>.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4573835-AEE7-4B88-9E01-26827BEF467B}"/>
              </a:ext>
            </a:extLst>
          </p:cNvPr>
          <p:cNvSpPr/>
          <p:nvPr/>
        </p:nvSpPr>
        <p:spPr>
          <a:xfrm>
            <a:off x="1063135" y="4105468"/>
            <a:ext cx="2179796" cy="15022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dirty="0" err="1">
                <a:solidFill>
                  <a:schemeClr val="tx1"/>
                </a:solidFill>
              </a:rPr>
              <a:t>Evidences</a:t>
            </a:r>
            <a:r>
              <a:rPr lang="lv-LV" sz="1600" dirty="0">
                <a:solidFill>
                  <a:schemeClr val="tx1"/>
                </a:solidFill>
              </a:rPr>
              <a:t> – </a:t>
            </a:r>
            <a:r>
              <a:rPr lang="lv-LV" sz="1600" dirty="0" err="1">
                <a:solidFill>
                  <a:schemeClr val="tx1"/>
                </a:solidFill>
              </a:rPr>
              <a:t>photos</a:t>
            </a:r>
            <a:r>
              <a:rPr lang="lv-LV" sz="1600" dirty="0">
                <a:solidFill>
                  <a:schemeClr val="tx1"/>
                </a:solidFill>
              </a:rPr>
              <a:t>, </a:t>
            </a:r>
            <a:r>
              <a:rPr lang="lv-LV" sz="1600" dirty="0" err="1">
                <a:solidFill>
                  <a:schemeClr val="tx1"/>
                </a:solidFill>
              </a:rPr>
              <a:t>list</a:t>
            </a:r>
            <a:r>
              <a:rPr lang="lv-LV" sz="1600" dirty="0">
                <a:solidFill>
                  <a:schemeClr val="tx1"/>
                </a:solidFill>
              </a:rPr>
              <a:t> </a:t>
            </a:r>
            <a:r>
              <a:rPr lang="lv-LV" sz="1600" dirty="0" err="1">
                <a:solidFill>
                  <a:schemeClr val="tx1"/>
                </a:solidFill>
              </a:rPr>
              <a:t>of</a:t>
            </a:r>
            <a:r>
              <a:rPr lang="lv-LV" sz="1600" dirty="0">
                <a:solidFill>
                  <a:schemeClr val="tx1"/>
                </a:solidFill>
              </a:rPr>
              <a:t> </a:t>
            </a:r>
            <a:r>
              <a:rPr lang="lv-LV" sz="1600" dirty="0" err="1">
                <a:solidFill>
                  <a:schemeClr val="tx1"/>
                </a:solidFill>
              </a:rPr>
              <a:t>participants</a:t>
            </a:r>
            <a:r>
              <a:rPr lang="lv-LV" sz="1600" dirty="0">
                <a:solidFill>
                  <a:schemeClr val="tx1"/>
                </a:solidFill>
              </a:rPr>
              <a:t>, </a:t>
            </a:r>
            <a:r>
              <a:rPr lang="lv-LV" sz="1600" dirty="0" err="1">
                <a:solidFill>
                  <a:schemeClr val="tx1"/>
                </a:solidFill>
              </a:rPr>
              <a:t>delivered</a:t>
            </a:r>
            <a:r>
              <a:rPr lang="lv-LV" sz="1600" dirty="0">
                <a:solidFill>
                  <a:schemeClr val="tx1"/>
                </a:solidFill>
              </a:rPr>
              <a:t> </a:t>
            </a:r>
            <a:r>
              <a:rPr lang="lv-LV" sz="1600" dirty="0" err="1">
                <a:solidFill>
                  <a:schemeClr val="tx1"/>
                </a:solidFill>
              </a:rPr>
              <a:t>documents</a:t>
            </a:r>
            <a:r>
              <a:rPr lang="lv-LV" sz="1600" dirty="0">
                <a:solidFill>
                  <a:schemeClr val="tx1"/>
                </a:solidFill>
              </a:rPr>
              <a:t>, </a:t>
            </a:r>
            <a:r>
              <a:rPr lang="lv-LV" sz="1600" dirty="0" err="1">
                <a:solidFill>
                  <a:schemeClr val="tx1"/>
                </a:solidFill>
              </a:rPr>
              <a:t>etc</a:t>
            </a:r>
            <a:r>
              <a:rPr lang="lv-LV" sz="1600" dirty="0">
                <a:solidFill>
                  <a:schemeClr val="tx1"/>
                </a:solidFill>
              </a:rPr>
              <a:t>.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9C0CBE46-8822-441F-B733-32826D2841D5}"/>
              </a:ext>
            </a:extLst>
          </p:cNvPr>
          <p:cNvSpPr/>
          <p:nvPr/>
        </p:nvSpPr>
        <p:spPr>
          <a:xfrm>
            <a:off x="4506686" y="3274828"/>
            <a:ext cx="437453" cy="8306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FABA1EB1-4AD1-4478-8068-D8F54E0EECEA}"/>
              </a:ext>
            </a:extLst>
          </p:cNvPr>
          <p:cNvSpPr/>
          <p:nvPr/>
        </p:nvSpPr>
        <p:spPr>
          <a:xfrm rot="10800000">
            <a:off x="3241778" y="4688631"/>
            <a:ext cx="433563" cy="3359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C85332-37CD-41F2-BD7C-D4C7D40C9E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64687" y="4105468"/>
            <a:ext cx="1475487" cy="191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82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>
            <a:extLst>
              <a:ext uri="{FF2B5EF4-FFF2-40B4-BE49-F238E27FC236}">
                <a16:creationId xmlns:a16="http://schemas.microsoft.com/office/drawing/2014/main" id="{FEA0155D-9DB1-4A84-BBD4-B587C07D67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81274" y="383787"/>
            <a:ext cx="7029385" cy="945943"/>
          </a:xfrm>
        </p:spPr>
        <p:txBody>
          <a:bodyPr>
            <a:normAutofit fontScale="90000"/>
          </a:bodyPr>
          <a:lstStyle/>
          <a:p>
            <a:pPr algn="ctr"/>
            <a:r>
              <a:rPr lang="lv-LV" altLang="en-US" dirty="0"/>
              <a:t>IMPORTANT TO KNOW</a:t>
            </a:r>
            <a:br>
              <a:rPr lang="lv-LV" altLang="en-US" dirty="0"/>
            </a:br>
            <a:r>
              <a:rPr lang="lv-LV" altLang="en-US" dirty="0"/>
              <a:t>Consolidated progress </a:t>
            </a:r>
            <a:r>
              <a:rPr lang="lv-LV" altLang="en-US" dirty="0" err="1"/>
              <a:t>report</a:t>
            </a:r>
            <a:endParaRPr lang="en-US" alt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4E6169-D31D-43BD-B8CD-4392D930ED79}"/>
              </a:ext>
            </a:extLst>
          </p:cNvPr>
          <p:cNvSpPr/>
          <p:nvPr/>
        </p:nvSpPr>
        <p:spPr>
          <a:xfrm>
            <a:off x="1014995" y="1756455"/>
            <a:ext cx="10284375" cy="3627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</a:pPr>
            <a:r>
              <a:rPr lang="lv-LV" dirty="0" err="1">
                <a:latin typeface="Arial" panose="020B0604020202020204" pitchFamily="34" charset="0"/>
              </a:rPr>
              <a:t>Information</a:t>
            </a:r>
            <a:r>
              <a:rPr lang="lv-LV" dirty="0">
                <a:latin typeface="Arial" panose="020B0604020202020204" pitchFamily="34" charset="0"/>
              </a:rPr>
              <a:t> </a:t>
            </a:r>
            <a:r>
              <a:rPr lang="lv-LV" dirty="0" err="1">
                <a:latin typeface="Arial" panose="020B0604020202020204" pitchFamily="34" charset="0"/>
              </a:rPr>
              <a:t>on</a:t>
            </a:r>
            <a:r>
              <a:rPr lang="lv-LV" dirty="0">
                <a:latin typeface="Arial" panose="020B0604020202020204" pitchFamily="34" charset="0"/>
              </a:rPr>
              <a:t> </a:t>
            </a:r>
            <a:r>
              <a:rPr lang="lv-LV" dirty="0" err="1">
                <a:latin typeface="Arial" panose="020B0604020202020204" pitchFamily="34" charset="0"/>
              </a:rPr>
              <a:t>project</a:t>
            </a:r>
            <a:r>
              <a:rPr lang="lv-LV" dirty="0">
                <a:latin typeface="Arial" panose="020B0604020202020204" pitchFamily="34" charset="0"/>
              </a:rPr>
              <a:t> progress </a:t>
            </a:r>
            <a:r>
              <a:rPr lang="lv-LV" dirty="0" err="1">
                <a:latin typeface="Arial" panose="020B0604020202020204" pitchFamily="34" charset="0"/>
              </a:rPr>
              <a:t>in</a:t>
            </a:r>
            <a:r>
              <a:rPr lang="lv-LV" dirty="0">
                <a:latin typeface="Arial" panose="020B0604020202020204" pitchFamily="34" charset="0"/>
              </a:rPr>
              <a:t> </a:t>
            </a:r>
            <a:r>
              <a:rPr lang="lv-LV" dirty="0" err="1">
                <a:latin typeface="Arial" panose="020B0604020202020204" pitchFamily="34" charset="0"/>
              </a:rPr>
              <a:t>reporting</a:t>
            </a:r>
            <a:r>
              <a:rPr lang="lv-LV" dirty="0">
                <a:latin typeface="Arial" panose="020B0604020202020204" pitchFamily="34" charset="0"/>
              </a:rPr>
              <a:t> period, </a:t>
            </a:r>
            <a:r>
              <a:rPr lang="en-GB" dirty="0">
                <a:latin typeface="Arial" panose="020B0604020202020204" pitchFamily="34" charset="0"/>
              </a:rPr>
              <a:t>achievement</a:t>
            </a:r>
            <a:r>
              <a:rPr lang="lv-LV" dirty="0">
                <a:latin typeface="Arial" panose="020B0604020202020204" pitchFamily="34" charset="0"/>
              </a:rPr>
              <a:t> </a:t>
            </a:r>
            <a:r>
              <a:rPr lang="lv-LV" dirty="0" err="1">
                <a:latin typeface="Arial" panose="020B0604020202020204" pitchFamily="34" charset="0"/>
              </a:rPr>
              <a:t>of</a:t>
            </a:r>
            <a:r>
              <a:rPr lang="lv-LV" dirty="0">
                <a:latin typeface="Arial" panose="020B0604020202020204" pitchFamily="34" charset="0"/>
              </a:rPr>
              <a:t> p</a:t>
            </a:r>
            <a:r>
              <a:rPr lang="en-GB" dirty="0" err="1">
                <a:latin typeface="Arial" panose="020B0604020202020204" pitchFamily="34" charset="0"/>
              </a:rPr>
              <a:t>roject</a:t>
            </a:r>
            <a:r>
              <a:rPr lang="en-GB" dirty="0">
                <a:latin typeface="Arial" panose="020B0604020202020204" pitchFamily="34" charset="0"/>
              </a:rPr>
              <a:t> specific objectives</a:t>
            </a:r>
            <a:r>
              <a:rPr lang="lv-LV" dirty="0">
                <a:latin typeface="Arial" panose="020B0604020202020204" pitchFamily="34" charset="0"/>
              </a:rPr>
              <a:t>, t</a:t>
            </a:r>
            <a:r>
              <a:rPr lang="en-GB" dirty="0" err="1">
                <a:latin typeface="Arial" panose="020B0604020202020204" pitchFamily="34" charset="0"/>
              </a:rPr>
              <a:t>arget</a:t>
            </a:r>
            <a:r>
              <a:rPr lang="en-GB" dirty="0">
                <a:latin typeface="Arial" panose="020B0604020202020204" pitchFamily="34" charset="0"/>
              </a:rPr>
              <a:t> groups</a:t>
            </a:r>
            <a:r>
              <a:rPr lang="lv-LV" dirty="0">
                <a:latin typeface="Arial" panose="020B0604020202020204" pitchFamily="34" charset="0"/>
              </a:rPr>
              <a:t>, </a:t>
            </a:r>
            <a:r>
              <a:rPr lang="lv-LV" dirty="0" err="1">
                <a:latin typeface="Arial" panose="020B0604020202020204" pitchFamily="34" charset="0"/>
              </a:rPr>
              <a:t>indication</a:t>
            </a:r>
            <a:r>
              <a:rPr lang="lv-LV" dirty="0">
                <a:latin typeface="Arial" panose="020B0604020202020204" pitchFamily="34" charset="0"/>
              </a:rPr>
              <a:t> </a:t>
            </a:r>
            <a:r>
              <a:rPr lang="lv-LV" dirty="0" err="1">
                <a:latin typeface="Arial" panose="020B0604020202020204" pitchFamily="34" charset="0"/>
              </a:rPr>
              <a:t>for</a:t>
            </a:r>
            <a:r>
              <a:rPr lang="lv-LV" dirty="0">
                <a:latin typeface="Arial" panose="020B0604020202020204" pitchFamily="34" charset="0"/>
              </a:rPr>
              <a:t> p</a:t>
            </a:r>
            <a:r>
              <a:rPr lang="en-GB" dirty="0" err="1">
                <a:latin typeface="Arial" panose="020B0604020202020204" pitchFamily="34" charset="0"/>
              </a:rPr>
              <a:t>roblems</a:t>
            </a:r>
            <a:r>
              <a:rPr lang="en-GB" dirty="0">
                <a:latin typeface="Arial" panose="020B0604020202020204" pitchFamily="34" charset="0"/>
              </a:rPr>
              <a:t> and solutions found</a:t>
            </a:r>
            <a:r>
              <a:rPr lang="lv-LV" dirty="0">
                <a:latin typeface="Arial" panose="020B0604020202020204" pitchFamily="34" charset="0"/>
              </a:rPr>
              <a:t> </a:t>
            </a:r>
            <a:r>
              <a:rPr lang="lv-LV" dirty="0" err="1">
                <a:latin typeface="Arial" panose="020B0604020202020204" pitchFamily="34" charset="0"/>
              </a:rPr>
              <a:t>at</a:t>
            </a:r>
            <a:r>
              <a:rPr lang="lv-LV" dirty="0">
                <a:latin typeface="Arial" panose="020B0604020202020204" pitchFamily="34" charset="0"/>
              </a:rPr>
              <a:t> </a:t>
            </a:r>
            <a:r>
              <a:rPr lang="lv-LV" dirty="0" err="1">
                <a:latin typeface="Arial" panose="020B0604020202020204" pitchFamily="34" charset="0"/>
              </a:rPr>
              <a:t>project</a:t>
            </a:r>
            <a:r>
              <a:rPr lang="lv-LV" dirty="0">
                <a:latin typeface="Arial" panose="020B0604020202020204" pitchFamily="34" charset="0"/>
              </a:rPr>
              <a:t> </a:t>
            </a:r>
            <a:r>
              <a:rPr lang="lv-LV" dirty="0" err="1">
                <a:latin typeface="Arial" panose="020B0604020202020204" pitchFamily="34" charset="0"/>
              </a:rPr>
              <a:t>level</a:t>
            </a:r>
            <a:r>
              <a:rPr lang="lv-LV" dirty="0">
                <a:latin typeface="Arial" panose="020B0604020202020204" pitchFamily="34" charset="0"/>
              </a:rPr>
              <a:t>, </a:t>
            </a:r>
            <a:r>
              <a:rPr lang="lv-LV" dirty="0" err="1">
                <a:latin typeface="Arial" panose="020B0604020202020204" pitchFamily="34" charset="0"/>
              </a:rPr>
              <a:t>attached</a:t>
            </a:r>
            <a:r>
              <a:rPr lang="lv-LV" dirty="0">
                <a:latin typeface="Arial" panose="020B0604020202020204" pitchFamily="34" charset="0"/>
              </a:rPr>
              <a:t> FC</a:t>
            </a:r>
            <a:r>
              <a:rPr lang="en-GB" dirty="0">
                <a:latin typeface="Arial" panose="020B0604020202020204" pitchFamily="34" charset="0"/>
              </a:rPr>
              <a:t> certificates</a:t>
            </a:r>
            <a:r>
              <a:rPr lang="lv-LV" dirty="0">
                <a:latin typeface="Arial" panose="020B0604020202020204" pitchFamily="34" charset="0"/>
              </a:rPr>
              <a:t>.</a:t>
            </a:r>
            <a:endParaRPr lang="en-GB" dirty="0">
              <a:latin typeface="Arial" panose="020B0604020202020204" pitchFamily="34" charset="0"/>
            </a:endParaRPr>
          </a:p>
          <a:p>
            <a:pPr marL="457200" algn="just">
              <a:lnSpc>
                <a:spcPct val="107000"/>
              </a:lnSpc>
            </a:pPr>
            <a:endParaRPr lang="lv-LV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457200" algn="just">
              <a:lnSpc>
                <a:spcPct val="107000"/>
              </a:lnSpc>
            </a:pPr>
            <a:r>
              <a:rPr lang="lv-LV" b="1" dirty="0">
                <a:latin typeface="Arial" panose="020B0604020202020204" pitchFamily="34" charset="0"/>
                <a:ea typeface="Calibri" panose="020F0502020204030204" pitchFamily="34" charset="0"/>
              </a:rPr>
              <a:t>Tips </a:t>
            </a:r>
            <a:r>
              <a:rPr lang="lv-LV" b="1" dirty="0" err="1">
                <a:latin typeface="Arial" panose="020B0604020202020204" pitchFamily="34" charset="0"/>
                <a:ea typeface="Calibri" panose="020F0502020204030204" pitchFamily="34" charset="0"/>
              </a:rPr>
              <a:t>based</a:t>
            </a:r>
            <a:r>
              <a:rPr lang="lv-LV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lv-LV" b="1" dirty="0" err="1">
                <a:latin typeface="Arial" panose="020B0604020202020204" pitchFamily="34" charset="0"/>
                <a:ea typeface="Calibri" panose="020F0502020204030204" pitchFamily="34" charset="0"/>
              </a:rPr>
              <a:t>on</a:t>
            </a:r>
            <a:r>
              <a:rPr lang="lv-LV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lv-LV" b="1" dirty="0" err="1">
                <a:latin typeface="Arial" panose="020B0604020202020204" pitchFamily="34" charset="0"/>
                <a:ea typeface="Calibri" panose="020F0502020204030204" pitchFamily="34" charset="0"/>
              </a:rPr>
              <a:t>common</a:t>
            </a:r>
            <a:r>
              <a:rPr lang="lv-LV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lv-LV" b="1" dirty="0" err="1">
                <a:latin typeface="Arial" panose="020B0604020202020204" pitchFamily="34" charset="0"/>
                <a:ea typeface="Calibri" panose="020F0502020204030204" pitchFamily="34" charset="0"/>
              </a:rPr>
              <a:t>mistakes</a:t>
            </a:r>
            <a:r>
              <a:rPr lang="lv-LV" b="1" dirty="0"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</a:p>
          <a:p>
            <a:pPr marL="742950" indent="-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lv-LV" dirty="0" err="1">
                <a:latin typeface="Arial" panose="020B0604020202020204" pitchFamily="34" charset="0"/>
                <a:ea typeface="Calibri" panose="020F0502020204030204" pitchFamily="34" charset="0"/>
              </a:rPr>
              <a:t>Provide</a:t>
            </a: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lv-LV" dirty="0" err="1">
                <a:latin typeface="Arial" panose="020B0604020202020204" pitchFamily="34" charset="0"/>
                <a:ea typeface="Calibri" panose="020F0502020204030204" pitchFamily="34" charset="0"/>
              </a:rPr>
              <a:t>full</a:t>
            </a: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</a:rPr>
              <a:t> and </a:t>
            </a:r>
            <a:r>
              <a:rPr lang="lv-LV" dirty="0" err="1">
                <a:latin typeface="Arial" panose="020B0604020202020204" pitchFamily="34" charset="0"/>
                <a:ea typeface="Calibri" panose="020F0502020204030204" pitchFamily="34" charset="0"/>
              </a:rPr>
              <a:t>clear</a:t>
            </a: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lv-LV" dirty="0" err="1">
                <a:latin typeface="Arial" panose="020B0604020202020204" pitchFamily="34" charset="0"/>
                <a:ea typeface="Calibri" panose="020F0502020204030204" pitchFamily="34" charset="0"/>
              </a:rPr>
              <a:t>summary</a:t>
            </a: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lv-LV" dirty="0" err="1">
                <a:latin typeface="Arial" panose="020B0604020202020204" pitchFamily="34" charset="0"/>
                <a:ea typeface="Calibri" panose="020F0502020204030204" pitchFamily="34" charset="0"/>
              </a:rPr>
              <a:t>of</a:t>
            </a: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lv-LV" dirty="0" err="1">
                <a:latin typeface="Arial" panose="020B0604020202020204" pitchFamily="34" charset="0"/>
                <a:ea typeface="Calibri" panose="020F0502020204030204" pitchFamily="34" charset="0"/>
              </a:rPr>
              <a:t>work</a:t>
            </a: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lv-LV" dirty="0" err="1">
                <a:latin typeface="Arial" panose="020B0604020202020204" pitchFamily="34" charset="0"/>
                <a:ea typeface="Calibri" panose="020F0502020204030204" pitchFamily="34" charset="0"/>
              </a:rPr>
              <a:t>done</a:t>
            </a: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lv-LV" dirty="0" err="1">
                <a:latin typeface="Arial" panose="020B0604020202020204" pitchFamily="34" charset="0"/>
                <a:ea typeface="Calibri" panose="020F0502020204030204" pitchFamily="34" charset="0"/>
              </a:rPr>
              <a:t>by</a:t>
            </a: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lv-LV" dirty="0" err="1">
                <a:latin typeface="Arial" panose="020B0604020202020204" pitchFamily="34" charset="0"/>
                <a:ea typeface="Calibri" panose="020F0502020204030204" pitchFamily="34" charset="0"/>
              </a:rPr>
              <a:t>partners</a:t>
            </a: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lv-LV" dirty="0" err="1">
                <a:latin typeface="Arial" panose="020B0604020202020204" pitchFamily="34" charset="0"/>
                <a:ea typeface="Calibri" panose="020F0502020204030204" pitchFamily="34" charset="0"/>
              </a:rPr>
              <a:t>during</a:t>
            </a: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lv-LV" dirty="0" err="1">
                <a:latin typeface="Arial" panose="020B0604020202020204" pitchFamily="34" charset="0"/>
                <a:ea typeface="Calibri" panose="020F0502020204030204" pitchFamily="34" charset="0"/>
              </a:rPr>
              <a:t>reporting</a:t>
            </a: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</a:rPr>
              <a:t> period.</a:t>
            </a:r>
          </a:p>
          <a:p>
            <a:pPr marL="742950" indent="-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lv-LV" dirty="0" err="1">
                <a:latin typeface="Arial" panose="020B0604020202020204" pitchFamily="34" charset="0"/>
                <a:ea typeface="Calibri" panose="020F0502020204030204" pitchFamily="34" charset="0"/>
              </a:rPr>
              <a:t>Specify</a:t>
            </a: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lv-LV" dirty="0" err="1">
                <a:latin typeface="Arial" panose="020B0604020202020204" pitchFamily="34" charset="0"/>
                <a:ea typeface="Calibri" panose="020F0502020204030204" pitchFamily="34" charset="0"/>
              </a:rPr>
              <a:t>values</a:t>
            </a: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lv-LV" dirty="0" err="1">
                <a:latin typeface="Arial" panose="020B0604020202020204" pitchFamily="34" charset="0"/>
                <a:ea typeface="Calibri" panose="020F0502020204030204" pitchFamily="34" charset="0"/>
              </a:rPr>
              <a:t>of</a:t>
            </a: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lv-LV" dirty="0" err="1">
                <a:latin typeface="Arial" panose="020B0604020202020204" pitchFamily="34" charset="0"/>
                <a:ea typeface="Calibri" panose="020F0502020204030204" pitchFamily="34" charset="0"/>
              </a:rPr>
              <a:t>reached</a:t>
            </a: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lv-LV" dirty="0" err="1">
                <a:latin typeface="Arial" panose="020B0604020202020204" pitchFamily="34" charset="0"/>
                <a:ea typeface="Calibri" panose="020F0502020204030204" pitchFamily="34" charset="0"/>
              </a:rPr>
              <a:t>target</a:t>
            </a: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lv-LV" dirty="0" err="1">
                <a:latin typeface="Arial" panose="020B0604020202020204" pitchFamily="34" charset="0"/>
                <a:ea typeface="Calibri" panose="020F0502020204030204" pitchFamily="34" charset="0"/>
              </a:rPr>
              <a:t>groups</a:t>
            </a: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</a:rPr>
              <a:t> and </a:t>
            </a:r>
            <a:r>
              <a:rPr lang="lv-LV" dirty="0" err="1">
                <a:latin typeface="Arial" panose="020B0604020202020204" pitchFamily="34" charset="0"/>
                <a:ea typeface="Calibri" panose="020F0502020204030204" pitchFamily="34" charset="0"/>
              </a:rPr>
              <a:t>describe</a:t>
            </a: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</a:rPr>
              <a:t>; </a:t>
            </a:r>
            <a:r>
              <a:rPr lang="lv-LV" dirty="0" err="1">
                <a:latin typeface="Arial" panose="020B0604020202020204" pitchFamily="34" charset="0"/>
                <a:ea typeface="Calibri" panose="020F0502020204030204" pitchFamily="34" charset="0"/>
              </a:rPr>
              <a:t>indicate</a:t>
            </a: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lv-LV" dirty="0" err="1">
                <a:latin typeface="Arial" panose="020B0604020202020204" pitchFamily="34" charset="0"/>
                <a:ea typeface="Calibri" panose="020F0502020204030204" pitchFamily="34" charset="0"/>
              </a:rPr>
              <a:t>problems</a:t>
            </a: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</a:rPr>
              <a:t>/</a:t>
            </a:r>
            <a:r>
              <a:rPr lang="lv-LV" dirty="0" err="1">
                <a:latin typeface="Arial" panose="020B0604020202020204" pitchFamily="34" charset="0"/>
                <a:ea typeface="Calibri" panose="020F0502020204030204" pitchFamily="34" charset="0"/>
              </a:rPr>
              <a:t>solutions</a:t>
            </a: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lv-LV" dirty="0" err="1">
                <a:latin typeface="Arial" panose="020B0604020202020204" pitchFamily="34" charset="0"/>
                <a:ea typeface="Calibri" panose="020F0502020204030204" pitchFamily="34" charset="0"/>
              </a:rPr>
              <a:t>found</a:t>
            </a: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lv-LV" dirty="0" err="1">
                <a:latin typeface="Arial" panose="020B0604020202020204" pitchFamily="34" charset="0"/>
                <a:ea typeface="Calibri" panose="020F0502020204030204" pitchFamily="34" charset="0"/>
              </a:rPr>
              <a:t>at</a:t>
            </a: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lv-LV" dirty="0" err="1">
                <a:latin typeface="Arial" panose="020B0604020202020204" pitchFamily="34" charset="0"/>
                <a:ea typeface="Calibri" panose="020F0502020204030204" pitchFamily="34" charset="0"/>
              </a:rPr>
              <a:t>project</a:t>
            </a: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lv-LV" dirty="0" err="1">
                <a:latin typeface="Arial" panose="020B0604020202020204" pitchFamily="34" charset="0"/>
                <a:ea typeface="Calibri" panose="020F0502020204030204" pitchFamily="34" charset="0"/>
              </a:rPr>
              <a:t>level</a:t>
            </a: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  <a:p>
            <a:pPr marL="742950" indent="-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lv-LV" dirty="0" err="1">
                <a:latin typeface="Arial" panose="020B0604020202020204" pitchFamily="34" charset="0"/>
                <a:ea typeface="Calibri" panose="020F0502020204030204" pitchFamily="34" charset="0"/>
              </a:rPr>
              <a:t>Don’t</a:t>
            </a: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lv-LV" dirty="0" err="1">
                <a:latin typeface="Arial" panose="020B0604020202020204" pitchFamily="34" charset="0"/>
                <a:ea typeface="Calibri" panose="020F0502020204030204" pitchFamily="34" charset="0"/>
              </a:rPr>
              <a:t>forget</a:t>
            </a: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</a:rPr>
              <a:t> to </a:t>
            </a:r>
            <a:r>
              <a:rPr lang="lv-LV" dirty="0" err="1">
                <a:latin typeface="Arial" panose="020B0604020202020204" pitchFamily="34" charset="0"/>
                <a:ea typeface="Calibri" panose="020F0502020204030204" pitchFamily="34" charset="0"/>
              </a:rPr>
              <a:t>attach</a:t>
            </a: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</a:rPr>
              <a:t> p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artner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</a:rPr>
              <a:t>FC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certificates </a:t>
            </a: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</a:rPr>
              <a:t>and </a:t>
            </a:r>
            <a:r>
              <a:rPr lang="lv-LV" dirty="0" err="1">
                <a:latin typeface="Arial" panose="020B0604020202020204" pitchFamily="34" charset="0"/>
                <a:ea typeface="Calibri" panose="020F0502020204030204" pitchFamily="34" charset="0"/>
              </a:rPr>
              <a:t>check</a:t>
            </a: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lv-LV" dirty="0" err="1">
                <a:latin typeface="Arial" panose="020B0604020202020204" pitchFamily="34" charset="0"/>
                <a:ea typeface="Calibri" panose="020F0502020204030204" pitchFamily="34" charset="0"/>
              </a:rPr>
              <a:t>if</a:t>
            </a: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lv-LV" dirty="0" err="1">
                <a:latin typeface="Arial" panose="020B0604020202020204" pitchFamily="34" charset="0"/>
                <a:ea typeface="Calibri" panose="020F0502020204030204" pitchFamily="34" charset="0"/>
              </a:rPr>
              <a:t>they</a:t>
            </a: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lv-LV" dirty="0" err="1">
                <a:latin typeface="Arial" panose="020B0604020202020204" pitchFamily="34" charset="0"/>
                <a:ea typeface="Calibri" panose="020F0502020204030204" pitchFamily="34" charset="0"/>
              </a:rPr>
              <a:t>are</a:t>
            </a: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lv-LV" dirty="0" err="1">
                <a:latin typeface="Arial" panose="020B0604020202020204" pitchFamily="34" charset="0"/>
                <a:ea typeface="Calibri" panose="020F0502020204030204" pitchFamily="34" charset="0"/>
              </a:rPr>
              <a:t>for</a:t>
            </a: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lv-LV" dirty="0" err="1">
                <a:latin typeface="Arial" panose="020B0604020202020204" pitchFamily="34" charset="0"/>
                <a:ea typeface="Calibri" panose="020F0502020204030204" pitchFamily="34" charset="0"/>
              </a:rPr>
              <a:t>correct</a:t>
            </a: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</a:rPr>
              <a:t> period.</a:t>
            </a:r>
          </a:p>
          <a:p>
            <a:pPr marL="457200" algn="just">
              <a:lnSpc>
                <a:spcPct val="107000"/>
              </a:lnSpc>
            </a:pPr>
            <a:endParaRPr lang="lv-LV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457200" algn="just">
              <a:lnSpc>
                <a:spcPct val="107000"/>
              </a:lnSpc>
            </a:pPr>
            <a:endParaRPr lang="lv-LV" dirty="0">
              <a:latin typeface="Arial" panose="020B0604020202020204" pitchFamily="34" charset="0"/>
            </a:endParaRPr>
          </a:p>
          <a:p>
            <a:pPr marL="457200" algn="just">
              <a:lnSpc>
                <a:spcPct val="107000"/>
              </a:lnSpc>
            </a:pPr>
            <a:endParaRPr lang="en-GB" dirty="0"/>
          </a:p>
        </p:txBody>
      </p:sp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8CFF5843-3A05-4A52-AB45-69E4FE224401}"/>
              </a:ext>
            </a:extLst>
          </p:cNvPr>
          <p:cNvSpPr/>
          <p:nvPr/>
        </p:nvSpPr>
        <p:spPr>
          <a:xfrm>
            <a:off x="6260841" y="2452030"/>
            <a:ext cx="4916164" cy="782179"/>
          </a:xfrm>
          <a:prstGeom prst="roundRect">
            <a:avLst/>
          </a:prstGeom>
          <a:solidFill>
            <a:srgbClr val="98C2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prstClr val="white"/>
                </a:solidFill>
                <a:ea typeface="Open Sans" panose="020B0606030504020204" pitchFamily="34" charset="0"/>
                <a:cs typeface="Arial" pitchFamily="34" charset="0"/>
              </a:rPr>
              <a:t>Read section 1</a:t>
            </a:r>
            <a:r>
              <a:rPr lang="lv-LV" b="1" dirty="0">
                <a:solidFill>
                  <a:prstClr val="white"/>
                </a:solidFill>
                <a:ea typeface="Open Sans" panose="020B0606030504020204" pitchFamily="34" charset="0"/>
                <a:cs typeface="Arial" pitchFamily="34" charset="0"/>
              </a:rPr>
              <a:t>2</a:t>
            </a:r>
            <a:r>
              <a:rPr lang="en-GB" b="1" dirty="0">
                <a:solidFill>
                  <a:prstClr val="white"/>
                </a:solidFill>
                <a:ea typeface="Open Sans" panose="020B0606030504020204" pitchFamily="34" charset="0"/>
                <a:cs typeface="Arial" pitchFamily="34" charset="0"/>
              </a:rPr>
              <a:t> of the Guidance how to implement project via </a:t>
            </a:r>
            <a:r>
              <a:rPr lang="en-GB" b="1" dirty="0" err="1">
                <a:solidFill>
                  <a:prstClr val="white"/>
                </a:solidFill>
                <a:ea typeface="Open Sans" panose="020B0606030504020204" pitchFamily="34" charset="0"/>
                <a:cs typeface="Arial" pitchFamily="34" charset="0"/>
              </a:rPr>
              <a:t>eMS</a:t>
            </a:r>
            <a:r>
              <a:rPr lang="en-GB" b="1" dirty="0">
                <a:solidFill>
                  <a:prstClr val="white"/>
                </a:solidFill>
                <a:ea typeface="Open Sans" panose="020B0606030504020204" pitchFamily="34" charset="0"/>
                <a:cs typeface="Arial" pitchFamily="34" charset="0"/>
              </a:rPr>
              <a:t> </a:t>
            </a:r>
            <a:endParaRPr lang="lv-LV" b="1" dirty="0">
              <a:solidFill>
                <a:prstClr val="white"/>
              </a:solidFill>
              <a:ea typeface="Open Sans" panose="020B0606030504020204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23B119-644B-48D3-835B-4D70A1CB7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507" y="4444469"/>
            <a:ext cx="7959781" cy="18783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D8A067-6F96-408F-A6C5-D66D3D792C08}"/>
              </a:ext>
            </a:extLst>
          </p:cNvPr>
          <p:cNvSpPr txBox="1"/>
          <p:nvPr/>
        </p:nvSpPr>
        <p:spPr>
          <a:xfrm>
            <a:off x="1457661" y="1384245"/>
            <a:ext cx="62071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Content part - s</a:t>
            </a:r>
            <a:r>
              <a:rPr lang="lv-LV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ection</a:t>
            </a:r>
            <a:r>
              <a:rPr lang="lv-LV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“Report”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35734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>
            <a:extLst>
              <a:ext uri="{FF2B5EF4-FFF2-40B4-BE49-F238E27FC236}">
                <a16:creationId xmlns:a16="http://schemas.microsoft.com/office/drawing/2014/main" id="{FEA0155D-9DB1-4A84-BBD4-B587C07D67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81274" y="383787"/>
            <a:ext cx="7029385" cy="94594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lv-LV" altLang="en-US" dirty="0"/>
              <a:t>IMPORTANT TO KNOW</a:t>
            </a:r>
            <a:br>
              <a:rPr lang="lv-LV" altLang="en-US" dirty="0"/>
            </a:br>
            <a:r>
              <a:rPr lang="lv-LV" altLang="en-US" dirty="0"/>
              <a:t>Consolidated progress </a:t>
            </a:r>
            <a:r>
              <a:rPr lang="lv-LV" altLang="en-US" dirty="0" err="1"/>
              <a:t>report</a:t>
            </a:r>
            <a:endParaRPr lang="en-US" alt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4E6169-D31D-43BD-B8CD-4392D930ED79}"/>
              </a:ext>
            </a:extLst>
          </p:cNvPr>
          <p:cNvSpPr/>
          <p:nvPr/>
        </p:nvSpPr>
        <p:spPr>
          <a:xfrm>
            <a:off x="953812" y="1448545"/>
            <a:ext cx="10284375" cy="4577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GB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Content part - s</a:t>
            </a:r>
            <a:r>
              <a:rPr lang="lv-LV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ection</a:t>
            </a:r>
            <a:r>
              <a:rPr lang="lv-LV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GB" sz="2400" b="1" dirty="0" err="1"/>
              <a:t>Workpackages</a:t>
            </a:r>
            <a:r>
              <a:rPr lang="en-GB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GB" sz="2400" dirty="0"/>
          </a:p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lv-LV" sz="1700" dirty="0"/>
              <a:t>R</a:t>
            </a:r>
            <a:r>
              <a:rPr lang="en-GB" sz="1700" dirty="0" err="1"/>
              <a:t>eporting</a:t>
            </a:r>
            <a:r>
              <a:rPr lang="en-GB" sz="1700" dirty="0"/>
              <a:t> on implemented activities, </a:t>
            </a:r>
            <a:r>
              <a:rPr lang="lv-LV" sz="1700" dirty="0" err="1"/>
              <a:t>deliverables</a:t>
            </a:r>
            <a:r>
              <a:rPr lang="lv-LV" sz="1700" dirty="0"/>
              <a:t>, </a:t>
            </a:r>
            <a:r>
              <a:rPr lang="en-GB" sz="1700" dirty="0"/>
              <a:t>project main outputs</a:t>
            </a:r>
            <a:r>
              <a:rPr lang="lv-LV" sz="1700" dirty="0"/>
              <a:t>,</a:t>
            </a:r>
            <a:r>
              <a:rPr lang="en-GB" sz="1700" dirty="0"/>
              <a:t> problems or </a:t>
            </a:r>
            <a:r>
              <a:rPr lang="lv-LV" sz="1700" dirty="0"/>
              <a:t>minor </a:t>
            </a:r>
            <a:r>
              <a:rPr lang="lv-LV" sz="1700" dirty="0" err="1"/>
              <a:t>changes</a:t>
            </a:r>
            <a:r>
              <a:rPr lang="en-GB" sz="1700" dirty="0"/>
              <a:t> </a:t>
            </a:r>
            <a:r>
              <a:rPr lang="lv-LV" sz="1700" dirty="0"/>
              <a:t>per </a:t>
            </a:r>
            <a:r>
              <a:rPr lang="lv-LV" sz="1700" dirty="0" err="1"/>
              <a:t>each</a:t>
            </a:r>
            <a:r>
              <a:rPr lang="lv-LV" sz="1700" dirty="0"/>
              <a:t> WP </a:t>
            </a:r>
            <a:r>
              <a:rPr lang="lv-LV" sz="1700" dirty="0" err="1"/>
              <a:t>at</a:t>
            </a:r>
            <a:r>
              <a:rPr lang="lv-LV" sz="1700" dirty="0"/>
              <a:t> </a:t>
            </a:r>
            <a:r>
              <a:rPr lang="lv-LV" sz="1700" dirty="0" err="1"/>
              <a:t>project</a:t>
            </a:r>
            <a:r>
              <a:rPr lang="lv-LV" sz="1700" dirty="0"/>
              <a:t> </a:t>
            </a:r>
            <a:r>
              <a:rPr lang="lv-LV" sz="1700" dirty="0" err="1"/>
              <a:t>level</a:t>
            </a:r>
            <a:r>
              <a:rPr lang="lv-LV" sz="1700" dirty="0"/>
              <a:t>. 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lv-LV" b="1" dirty="0"/>
          </a:p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lv-LV" b="1" dirty="0"/>
              <a:t>Tips </a:t>
            </a:r>
            <a:r>
              <a:rPr lang="lv-LV" b="1" dirty="0" err="1"/>
              <a:t>based</a:t>
            </a:r>
            <a:r>
              <a:rPr lang="lv-LV" b="1" dirty="0"/>
              <a:t> </a:t>
            </a:r>
            <a:r>
              <a:rPr lang="lv-LV" b="1" dirty="0" err="1"/>
              <a:t>on</a:t>
            </a:r>
            <a:r>
              <a:rPr lang="lv-LV" b="1" dirty="0"/>
              <a:t> </a:t>
            </a:r>
            <a:r>
              <a:rPr lang="lv-LV" b="1" dirty="0" err="1"/>
              <a:t>common</a:t>
            </a:r>
            <a:r>
              <a:rPr lang="lv-LV" b="1" dirty="0"/>
              <a:t> </a:t>
            </a:r>
            <a:r>
              <a:rPr lang="lv-LV" b="1" dirty="0" err="1"/>
              <a:t>mistakes</a:t>
            </a:r>
            <a:r>
              <a:rPr lang="lv-LV" b="1" dirty="0"/>
              <a:t>:</a:t>
            </a:r>
            <a:r>
              <a:rPr lang="en-GB" b="1" dirty="0"/>
              <a:t> </a:t>
            </a:r>
            <a:endParaRPr lang="lv-LV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lv-LV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lv-LV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specific</a:t>
            </a:r>
            <a:r>
              <a:rPr lang="lv-LV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lv-LV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precise</a:t>
            </a:r>
            <a:r>
              <a:rPr lang="lv-LV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lv-LV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</a:t>
            </a:r>
            <a:r>
              <a:rPr lang="lv-LV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full</a:t>
            </a:r>
            <a:r>
              <a:rPr lang="lv-LV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lv-LV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exhaustive</a:t>
            </a:r>
            <a:r>
              <a:rPr lang="lv-LV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</a:t>
            </a:r>
            <a:r>
              <a:rPr lang="lv-LV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</a:t>
            </a:r>
            <a:r>
              <a:rPr lang="lv-LV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partners</a:t>
            </a:r>
            <a:r>
              <a:rPr lang="lv-LV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lv-LV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</a:t>
            </a:r>
            <a:r>
              <a:rPr lang="lv-LV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lv-LV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description</a:t>
            </a:r>
            <a:r>
              <a:rPr lang="lv-LV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lv-LV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reached deliverables, minor changes or deviations occurred</a:t>
            </a:r>
            <a:r>
              <a:rPr lang="lv-LV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lv-LV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indicate</a:t>
            </a:r>
            <a:r>
              <a:rPr lang="lv-LV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responsible partners</a:t>
            </a:r>
            <a:r>
              <a:rPr lang="lv-LV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lv-LV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It’s</a:t>
            </a:r>
            <a:r>
              <a:rPr lang="lv-LV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lv-LV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sufficient</a:t>
            </a:r>
            <a:r>
              <a:rPr lang="lv-LV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lv-LV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specify</a:t>
            </a:r>
            <a:r>
              <a:rPr lang="lv-LV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few</a:t>
            </a:r>
            <a:r>
              <a:rPr lang="lv-LV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words</a:t>
            </a:r>
            <a:r>
              <a:rPr lang="lv-LV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lv-LV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</a:t>
            </a:r>
            <a:r>
              <a:rPr lang="lv-LV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sentence. </a:t>
            </a:r>
          </a:p>
          <a:p>
            <a:pPr lvl="5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lv-LV" sz="17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5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lv-LV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lang="lv-LV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Always</a:t>
            </a:r>
            <a:r>
              <a:rPr lang="lv-LV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check</a:t>
            </a:r>
            <a:r>
              <a:rPr lang="lv-LV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</a:t>
            </a:r>
            <a:r>
              <a:rPr lang="lv-LV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 </a:t>
            </a:r>
            <a:r>
              <a:rPr lang="lv-LV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lv-LV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reported</a:t>
            </a:r>
            <a:r>
              <a:rPr lang="lv-LV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deliverable</a:t>
            </a:r>
            <a:r>
              <a:rPr lang="lv-LV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matches</a:t>
            </a:r>
            <a:r>
              <a:rPr lang="lv-LV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lv-LV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planned</a:t>
            </a:r>
            <a:r>
              <a:rPr lang="lv-LV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lv-LV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lv-LV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 form</a:t>
            </a:r>
            <a:r>
              <a:rPr lang="lv-LV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lv-LV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describe</a:t>
            </a:r>
            <a:r>
              <a:rPr lang="lv-LV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achievements</a:t>
            </a:r>
            <a:r>
              <a:rPr lang="lv-LV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</a:t>
            </a:r>
            <a:r>
              <a:rPr lang="lv-LV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lv-LV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particular</a:t>
            </a:r>
            <a:r>
              <a:rPr lang="lv-LV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period and </a:t>
            </a:r>
            <a:r>
              <a:rPr lang="lv-LV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don’t</a:t>
            </a:r>
            <a:r>
              <a:rPr lang="lv-LV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mix </a:t>
            </a:r>
            <a:r>
              <a:rPr lang="lv-LV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lv-LV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</a:t>
            </a:r>
            <a:r>
              <a:rPr lang="lv-LV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done</a:t>
            </a:r>
            <a:r>
              <a:rPr lang="lv-LV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earlier</a:t>
            </a:r>
            <a:r>
              <a:rPr lang="lv-LV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lv-LV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That’s</a:t>
            </a:r>
            <a:r>
              <a:rPr lang="lv-LV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confusing</a:t>
            </a:r>
            <a:r>
              <a:rPr lang="lv-LV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lv-LV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746667-ECFD-42C1-8E76-F18F93CAB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088" y="4452904"/>
            <a:ext cx="1629038" cy="136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335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2F4327-2693-4D65-BE73-84BCC7BED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843" y="4128336"/>
            <a:ext cx="1546793" cy="1640855"/>
          </a:xfrm>
          <a:prstGeom prst="rect">
            <a:avLst/>
          </a:prstGeom>
        </p:spPr>
      </p:pic>
      <p:sp>
        <p:nvSpPr>
          <p:cNvPr id="73730" name="Title 1">
            <a:extLst>
              <a:ext uri="{FF2B5EF4-FFF2-40B4-BE49-F238E27FC236}">
                <a16:creationId xmlns:a16="http://schemas.microsoft.com/office/drawing/2014/main" id="{FEA0155D-9DB1-4A84-BBD4-B587C07D67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81274" y="383787"/>
            <a:ext cx="7029385" cy="94594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lv-LV" altLang="en-US" dirty="0"/>
              <a:t>IMPORTANT TO KNOW</a:t>
            </a:r>
            <a:br>
              <a:rPr lang="lv-LV" altLang="en-US" dirty="0"/>
            </a:br>
            <a:r>
              <a:rPr lang="lv-LV" altLang="en-US" dirty="0"/>
              <a:t>Consolidated progress </a:t>
            </a:r>
            <a:r>
              <a:rPr lang="lv-LV" altLang="en-US" dirty="0" err="1"/>
              <a:t>report</a:t>
            </a:r>
            <a:endParaRPr lang="en-US" alt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4E6169-D31D-43BD-B8CD-4392D930ED79}"/>
              </a:ext>
            </a:extLst>
          </p:cNvPr>
          <p:cNvSpPr/>
          <p:nvPr/>
        </p:nvSpPr>
        <p:spPr>
          <a:xfrm>
            <a:off x="953812" y="1588826"/>
            <a:ext cx="10284375" cy="3503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lv-LV" b="1" dirty="0"/>
          </a:p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lv-LV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</a:t>
            </a:r>
            <a:r>
              <a:rPr lang="lv-LV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Indicate</a:t>
            </a:r>
            <a:r>
              <a:rPr lang="lv-LV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progress </a:t>
            </a:r>
            <a:r>
              <a:rPr lang="lv-LV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lv-LV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achievement</a:t>
            </a:r>
            <a:r>
              <a:rPr lang="lv-LV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lv-LV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deliverables</a:t>
            </a:r>
            <a:r>
              <a:rPr lang="lv-LV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rather</a:t>
            </a:r>
            <a:r>
              <a:rPr lang="lv-LV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</a:t>
            </a:r>
            <a:r>
              <a:rPr lang="lv-LV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making</a:t>
            </a:r>
            <a:r>
              <a:rPr lang="lv-LV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references to </a:t>
            </a:r>
            <a:r>
              <a:rPr lang="lv-LV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</a:t>
            </a:r>
            <a:r>
              <a:rPr lang="lv-LV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reports</a:t>
            </a:r>
            <a:r>
              <a:rPr lang="lv-LV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lv-LV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e.g</a:t>
            </a:r>
            <a:r>
              <a:rPr lang="lv-LV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D.T1.1.1 </a:t>
            </a:r>
            <a:r>
              <a:rPr lang="lv-LV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Achieved</a:t>
            </a:r>
            <a:r>
              <a:rPr lang="lv-LV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lv-LV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</a:t>
            </a:r>
            <a:r>
              <a:rPr lang="lv-LV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</a:t>
            </a:r>
            <a:r>
              <a:rPr lang="lv-LV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PP2 </a:t>
            </a:r>
            <a:r>
              <a:rPr lang="lv-LV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</a:t>
            </a:r>
            <a:r>
              <a:rPr lang="lv-LV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lv-LV" sz="17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lv-LV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4) </a:t>
            </a:r>
            <a:r>
              <a:rPr lang="lv-LV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Clearly</a:t>
            </a:r>
            <a:r>
              <a:rPr lang="lv-LV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describe</a:t>
            </a:r>
            <a:r>
              <a:rPr lang="lv-LV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progress </a:t>
            </a:r>
            <a:r>
              <a:rPr lang="lv-LV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lv-LV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deliverables </a:t>
            </a:r>
            <a:r>
              <a:rPr lang="lv-LV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lv-LV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lv-LV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partly</a:t>
            </a:r>
            <a:r>
              <a:rPr lang="lv-LV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reported</a:t>
            </a:r>
            <a:r>
              <a:rPr lang="lv-LV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lv-LV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e.g</a:t>
            </a:r>
            <a:r>
              <a:rPr lang="lv-LV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4 </a:t>
            </a:r>
            <a:r>
              <a:rPr lang="lv-LV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</a:t>
            </a:r>
            <a:r>
              <a:rPr lang="lv-LV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lv-LV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10 </a:t>
            </a:r>
            <a:r>
              <a:rPr lang="lv-LV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meetings</a:t>
            </a:r>
            <a:r>
              <a:rPr lang="lv-LV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		</a:t>
            </a:r>
            <a:r>
              <a:rPr lang="lv-LV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Indicate</a:t>
            </a:r>
            <a:r>
              <a:rPr lang="lv-LV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number</a:t>
            </a:r>
            <a:r>
              <a:rPr lang="lv-LV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lv-LV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meetings</a:t>
            </a:r>
            <a:r>
              <a:rPr lang="lv-LV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organized</a:t>
            </a:r>
            <a:r>
              <a:rPr lang="lv-LV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lv-LV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previous</a:t>
            </a:r>
            <a:r>
              <a:rPr lang="lv-LV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periods, </a:t>
            </a:r>
            <a:r>
              <a:rPr lang="lv-LV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current</a:t>
            </a:r>
            <a:r>
              <a:rPr lang="lv-LV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lv-LV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lv-LV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lv-LV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next</a:t>
            </a:r>
            <a:r>
              <a:rPr lang="lv-LV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lv-LV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lv-LV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lv-LV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lv-LV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	status </a:t>
            </a:r>
            <a:r>
              <a:rPr lang="lv-LV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lv-LV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clear</a:t>
            </a:r>
            <a:r>
              <a:rPr lang="lv-LV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lv-LV" sz="17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lv-LV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5) </a:t>
            </a:r>
            <a:r>
              <a:rPr lang="lv-LV" sz="1700" dirty="0" err="1">
                <a:latin typeface="Arial" panose="020B0604020202020204" pitchFamily="34" charset="0"/>
                <a:ea typeface="Calibri" panose="020F0502020204030204" pitchFamily="34" charset="0"/>
              </a:rPr>
              <a:t>Specify</a:t>
            </a:r>
            <a:r>
              <a:rPr lang="lv-LV" sz="17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lv-LV" sz="1700" dirty="0" err="1">
                <a:latin typeface="Arial" panose="020B0604020202020204" pitchFamily="34" charset="0"/>
                <a:ea typeface="Calibri" panose="020F0502020204030204" pitchFamily="34" charset="0"/>
              </a:rPr>
              <a:t>correct</a:t>
            </a:r>
            <a:r>
              <a:rPr lang="lv-LV" sz="1700" dirty="0">
                <a:latin typeface="Arial" panose="020B0604020202020204" pitchFamily="34" charset="0"/>
                <a:ea typeface="Calibri" panose="020F0502020204030204" pitchFamily="34" charset="0"/>
              </a:rPr>
              <a:t> s</a:t>
            </a:r>
            <a:r>
              <a:rPr lang="en-US" sz="1700" dirty="0" err="1">
                <a:latin typeface="Arial" panose="020B0604020202020204" pitchFamily="34" charset="0"/>
                <a:ea typeface="Calibri" panose="020F0502020204030204" pitchFamily="34" charset="0"/>
              </a:rPr>
              <a:t>tatuses</a:t>
            </a:r>
            <a:r>
              <a:rPr lang="en-US" sz="1700" dirty="0">
                <a:latin typeface="Arial" panose="020B0604020202020204" pitchFamily="34" charset="0"/>
                <a:ea typeface="Calibri" panose="020F0502020204030204" pitchFamily="34" charset="0"/>
              </a:rPr>
              <a:t> for activities/deliverables/outputs/work packages</a:t>
            </a:r>
            <a:r>
              <a:rPr lang="lv-LV" sz="1700" dirty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r>
              <a:rPr lang="lv-LV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lv-LV" sz="17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440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>
            <a:extLst>
              <a:ext uri="{FF2B5EF4-FFF2-40B4-BE49-F238E27FC236}">
                <a16:creationId xmlns:a16="http://schemas.microsoft.com/office/drawing/2014/main" id="{FEA0155D-9DB1-4A84-BBD4-B587C07D67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81274" y="383787"/>
            <a:ext cx="7029385" cy="94594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lv-LV" altLang="en-US" dirty="0"/>
              <a:t>IMPORTANT TO KNOW</a:t>
            </a:r>
            <a:br>
              <a:rPr lang="lv-LV" altLang="en-US" dirty="0"/>
            </a:br>
            <a:r>
              <a:rPr lang="lv-LV" altLang="en-US" dirty="0"/>
              <a:t>Consolidated progress </a:t>
            </a:r>
            <a:r>
              <a:rPr lang="lv-LV" altLang="en-US" dirty="0" err="1"/>
              <a:t>report</a:t>
            </a:r>
            <a:endParaRPr lang="en-US" alt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4E6169-D31D-43BD-B8CD-4392D930ED79}"/>
              </a:ext>
            </a:extLst>
          </p:cNvPr>
          <p:cNvSpPr/>
          <p:nvPr/>
        </p:nvSpPr>
        <p:spPr>
          <a:xfrm>
            <a:off x="953812" y="1827368"/>
            <a:ext cx="9963004" cy="2898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</a:pPr>
            <a:r>
              <a:rPr lang="lv-LV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Evidences</a:t>
            </a:r>
            <a:r>
              <a:rPr lang="lv-LV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s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upporting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documents</a:t>
            </a:r>
            <a:endParaRPr lang="lv-LV" sz="2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b="1" dirty="0"/>
              <a:t>Project main outputs</a:t>
            </a:r>
            <a:r>
              <a:rPr lang="lv-LV" b="1" dirty="0"/>
              <a:t>/</a:t>
            </a:r>
            <a:r>
              <a:rPr lang="en-GB" b="1" dirty="0"/>
              <a:t>WP Implementation</a:t>
            </a:r>
            <a:r>
              <a:rPr lang="lv-LV" b="1" dirty="0"/>
              <a:t>/</a:t>
            </a:r>
            <a:r>
              <a:rPr lang="en-GB" b="1" dirty="0"/>
              <a:t>WP Investment</a:t>
            </a:r>
            <a:r>
              <a:rPr lang="lv-LV" b="1" dirty="0"/>
              <a:t> -</a:t>
            </a:r>
            <a:r>
              <a:rPr lang="lv-LV" dirty="0"/>
              <a:t> </a:t>
            </a:r>
            <a:r>
              <a:rPr lang="en-GB" dirty="0"/>
              <a:t>final versions of documents </a:t>
            </a:r>
            <a:r>
              <a:rPr lang="lv-LV" dirty="0" err="1"/>
              <a:t>for</a:t>
            </a:r>
            <a:r>
              <a:rPr lang="lv-LV" dirty="0"/>
              <a:t> </a:t>
            </a:r>
            <a:r>
              <a:rPr lang="lv-LV" dirty="0" err="1"/>
              <a:t>achieved</a:t>
            </a:r>
            <a:r>
              <a:rPr lang="lv-LV" dirty="0"/>
              <a:t> </a:t>
            </a:r>
            <a:r>
              <a:rPr lang="en-GB" dirty="0"/>
              <a:t>project main outputs.</a:t>
            </a:r>
            <a:endParaRPr lang="lv-LV" dirty="0"/>
          </a:p>
          <a:p>
            <a:pPr algn="just">
              <a:spcBef>
                <a:spcPts val="600"/>
              </a:spcBef>
            </a:pPr>
            <a:endParaRPr lang="lv-LV" dirty="0"/>
          </a:p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b="1" dirty="0"/>
              <a:t>WP</a:t>
            </a:r>
            <a:r>
              <a:rPr lang="lv-LV" b="1" dirty="0"/>
              <a:t>s</a:t>
            </a:r>
            <a:r>
              <a:rPr lang="en-GB" b="1" dirty="0"/>
              <a:t> Management/Implementation/Investment/Communication”</a:t>
            </a:r>
            <a:r>
              <a:rPr lang="en-GB" dirty="0"/>
              <a:t> </a:t>
            </a:r>
            <a:r>
              <a:rPr lang="lv-LV" dirty="0"/>
              <a:t>-</a:t>
            </a:r>
            <a:r>
              <a:rPr lang="en-GB" dirty="0"/>
              <a:t> documents for </a:t>
            </a:r>
            <a:r>
              <a:rPr lang="lv-LV" dirty="0"/>
              <a:t>a</a:t>
            </a:r>
            <a:r>
              <a:rPr lang="en-GB" dirty="0"/>
              <a:t>chieved  deliverables</a:t>
            </a:r>
            <a:r>
              <a:rPr lang="lv-LV" dirty="0"/>
              <a:t>.</a:t>
            </a:r>
          </a:p>
          <a:p>
            <a:pPr algn="just">
              <a:spcBef>
                <a:spcPts val="600"/>
              </a:spcBef>
            </a:pPr>
            <a:endParaRPr lang="lv-LV" dirty="0"/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b="1" dirty="0"/>
              <a:t>Attachments</a:t>
            </a:r>
            <a:r>
              <a:rPr lang="en-GB" dirty="0"/>
              <a:t> </a:t>
            </a:r>
            <a:r>
              <a:rPr lang="lv-LV" dirty="0"/>
              <a:t>–</a:t>
            </a:r>
            <a:r>
              <a:rPr lang="en-GB" dirty="0"/>
              <a:t> </a:t>
            </a:r>
            <a:r>
              <a:rPr lang="lv-LV" dirty="0" err="1"/>
              <a:t>other</a:t>
            </a:r>
            <a:r>
              <a:rPr lang="lv-LV" dirty="0"/>
              <a:t> </a:t>
            </a:r>
            <a:r>
              <a:rPr lang="en-GB" dirty="0"/>
              <a:t>documents, e.g. </a:t>
            </a:r>
            <a:r>
              <a:rPr lang="lv-LV" dirty="0"/>
              <a:t>C</a:t>
            </a:r>
            <a:r>
              <a:rPr lang="en-GB" dirty="0" err="1"/>
              <a:t>onfirmation</a:t>
            </a:r>
            <a:r>
              <a:rPr lang="en-GB" dirty="0"/>
              <a:t> letter</a:t>
            </a:r>
            <a:r>
              <a:rPr lang="lv-LV" dirty="0"/>
              <a:t>.</a:t>
            </a:r>
          </a:p>
        </p:txBody>
      </p:sp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159DDB1B-2ABB-4EDC-9076-5ABD992D696D}"/>
              </a:ext>
            </a:extLst>
          </p:cNvPr>
          <p:cNvSpPr/>
          <p:nvPr/>
        </p:nvSpPr>
        <p:spPr>
          <a:xfrm>
            <a:off x="2035667" y="5068157"/>
            <a:ext cx="7799293" cy="749448"/>
          </a:xfrm>
          <a:prstGeom prst="roundRect">
            <a:avLst/>
          </a:prstGeom>
          <a:solidFill>
            <a:srgbClr val="98C2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b="1" dirty="0" err="1">
                <a:solidFill>
                  <a:prstClr val="white"/>
                </a:solidFill>
                <a:ea typeface="Open Sans" panose="020B0606030504020204" pitchFamily="34" charset="0"/>
                <a:cs typeface="Arial" pitchFamily="34" charset="0"/>
              </a:rPr>
              <a:t>Read</a:t>
            </a:r>
            <a:r>
              <a:rPr lang="lv-LV" b="1" dirty="0">
                <a:solidFill>
                  <a:prstClr val="white"/>
                </a:solidFill>
                <a:ea typeface="Open Sans" panose="020B0606030504020204" pitchFamily="34" charset="0"/>
                <a:cs typeface="Arial" pitchFamily="34" charset="0"/>
              </a:rPr>
              <a:t> </a:t>
            </a:r>
            <a:r>
              <a:rPr lang="lv-LV" b="1" dirty="0" err="1">
                <a:solidFill>
                  <a:prstClr val="white"/>
                </a:solidFill>
                <a:ea typeface="Open Sans" panose="020B0606030504020204" pitchFamily="34" charset="0"/>
                <a:cs typeface="Arial" pitchFamily="34" charset="0"/>
              </a:rPr>
              <a:t>rules</a:t>
            </a:r>
            <a:r>
              <a:rPr lang="lv-LV" b="1" dirty="0">
                <a:solidFill>
                  <a:prstClr val="white"/>
                </a:solidFill>
                <a:ea typeface="Open Sans" panose="020B0606030504020204" pitchFamily="34" charset="0"/>
                <a:cs typeface="Arial" pitchFamily="34" charset="0"/>
              </a:rPr>
              <a:t> </a:t>
            </a:r>
            <a:r>
              <a:rPr lang="en-GB" b="1" dirty="0"/>
              <a:t>on uploading supporting documents in </a:t>
            </a:r>
            <a:r>
              <a:rPr lang="lv-LV" b="1" dirty="0"/>
              <a:t>Project</a:t>
            </a:r>
            <a:r>
              <a:rPr lang="en-GB" b="1" dirty="0"/>
              <a:t> report</a:t>
            </a:r>
            <a:r>
              <a:rPr lang="lv-LV" b="1" dirty="0"/>
              <a:t> </a:t>
            </a:r>
            <a:r>
              <a:rPr lang="lv-LV" b="1" u="sng" dirty="0" err="1"/>
              <a:t>on</a:t>
            </a:r>
            <a:r>
              <a:rPr lang="lv-LV" b="1" u="sng" dirty="0"/>
              <a:t> </a:t>
            </a:r>
            <a:r>
              <a:rPr lang="lv-LV" b="1" u="sng" dirty="0" err="1"/>
              <a:t>page</a:t>
            </a:r>
            <a:r>
              <a:rPr lang="lv-LV" b="1" u="sng" dirty="0"/>
              <a:t> 43 </a:t>
            </a:r>
            <a:r>
              <a:rPr lang="lv-LV" b="1" dirty="0" err="1"/>
              <a:t>of</a:t>
            </a:r>
            <a:r>
              <a:rPr lang="lv-LV" b="1" dirty="0"/>
              <a:t> </a:t>
            </a:r>
            <a:r>
              <a:rPr lang="lv-LV" b="1" dirty="0" err="1"/>
              <a:t>the</a:t>
            </a:r>
            <a:r>
              <a:rPr lang="lv-LV" b="1" dirty="0"/>
              <a:t> </a:t>
            </a:r>
            <a:r>
              <a:rPr lang="lv-LV" b="1" dirty="0" err="1"/>
              <a:t>Guidance</a:t>
            </a:r>
            <a:r>
              <a:rPr lang="lv-LV" b="1" dirty="0"/>
              <a:t> </a:t>
            </a:r>
            <a:r>
              <a:rPr lang="en-GB" b="1" dirty="0">
                <a:solidFill>
                  <a:prstClr val="white"/>
                </a:solidFill>
                <a:ea typeface="Open Sans" panose="020B0606030504020204" pitchFamily="34" charset="0"/>
                <a:cs typeface="Arial" pitchFamily="34" charset="0"/>
              </a:rPr>
              <a:t>how to implement project via </a:t>
            </a:r>
            <a:r>
              <a:rPr lang="en-GB" b="1" dirty="0" err="1">
                <a:solidFill>
                  <a:prstClr val="white"/>
                </a:solidFill>
                <a:ea typeface="Open Sans" panose="020B0606030504020204" pitchFamily="34" charset="0"/>
                <a:cs typeface="Arial" pitchFamily="34" charset="0"/>
              </a:rPr>
              <a:t>eMS</a:t>
            </a:r>
            <a:r>
              <a:rPr lang="en-GB" b="1" dirty="0">
                <a:solidFill>
                  <a:prstClr val="white"/>
                </a:solidFill>
                <a:ea typeface="Open Sans" panose="020B0606030504020204" pitchFamily="34" charset="0"/>
                <a:cs typeface="Arial" pitchFamily="34" charset="0"/>
              </a:rPr>
              <a:t> </a:t>
            </a:r>
            <a:endParaRPr lang="lv-LV" b="1" dirty="0">
              <a:solidFill>
                <a:prstClr val="white"/>
              </a:solidFill>
              <a:ea typeface="Open Sans" panose="020B0606030504020204" pitchFamily="34" charset="0"/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420CEF-22CD-42BA-AF67-9D4F99417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6260" y="4828612"/>
            <a:ext cx="1376737" cy="98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577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>
            <a:extLst>
              <a:ext uri="{FF2B5EF4-FFF2-40B4-BE49-F238E27FC236}">
                <a16:creationId xmlns:a16="http://schemas.microsoft.com/office/drawing/2014/main" id="{FEA0155D-9DB1-4A84-BBD4-B587C07D67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81274" y="383787"/>
            <a:ext cx="7029385" cy="94594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lv-LV" altLang="en-US" dirty="0"/>
              <a:t>IMPORTANT TO KNOW</a:t>
            </a:r>
            <a:br>
              <a:rPr lang="lv-LV" altLang="en-US" dirty="0"/>
            </a:br>
            <a:r>
              <a:rPr lang="lv-LV" altLang="en-US" dirty="0"/>
              <a:t>Consolidated progress </a:t>
            </a:r>
            <a:r>
              <a:rPr lang="lv-LV" altLang="en-US" dirty="0" err="1"/>
              <a:t>report</a:t>
            </a:r>
            <a:endParaRPr lang="en-US" alt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4E6169-D31D-43BD-B8CD-4392D930ED79}"/>
              </a:ext>
            </a:extLst>
          </p:cNvPr>
          <p:cNvSpPr/>
          <p:nvPr/>
        </p:nvSpPr>
        <p:spPr>
          <a:xfrm>
            <a:off x="953812" y="1777422"/>
            <a:ext cx="10284375" cy="2925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</a:pPr>
            <a:r>
              <a:rPr lang="lv-LV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Evidences</a:t>
            </a:r>
            <a:r>
              <a:rPr lang="lv-LV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s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upporting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documents</a:t>
            </a:r>
            <a:endParaRPr lang="lv-LV" sz="2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dirty="0"/>
              <a:t>Follow rules on creation of files with documents</a:t>
            </a:r>
            <a:r>
              <a:rPr lang="lv-LV" dirty="0"/>
              <a:t>:</a:t>
            </a:r>
            <a:r>
              <a:rPr lang="en-GB" dirty="0"/>
              <a:t> </a:t>
            </a:r>
            <a:endParaRPr lang="lv-LV" dirty="0"/>
          </a:p>
          <a:p>
            <a:pPr algn="just">
              <a:lnSpc>
                <a:spcPct val="107000"/>
              </a:lnSpc>
              <a:spcBef>
                <a:spcPts val="600"/>
              </a:spcBef>
            </a:pPr>
            <a:r>
              <a:rPr lang="en-GB" dirty="0"/>
              <a:t>(e.g. The file name shall contain number of deliverable, topic of the document attached and title of the partner, e.g. “D.T1.1.1_Research_LP.pdf)</a:t>
            </a:r>
            <a:endParaRPr lang="lv-LV" dirty="0"/>
          </a:p>
          <a:p>
            <a:pPr algn="just">
              <a:lnSpc>
                <a:spcPct val="107000"/>
              </a:lnSpc>
              <a:spcBef>
                <a:spcPts val="600"/>
              </a:spcBef>
            </a:pPr>
            <a:endParaRPr lang="en-GB" dirty="0"/>
          </a:p>
          <a:p>
            <a:pPr marL="457200" indent="-457200" algn="just">
              <a:lnSpc>
                <a:spcPct val="107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lv-LV" dirty="0"/>
              <a:t>If </a:t>
            </a:r>
            <a:r>
              <a:rPr lang="lv-LV" dirty="0" err="1"/>
              <a:t>document</a:t>
            </a:r>
            <a:r>
              <a:rPr lang="lv-LV" dirty="0"/>
              <a:t> </a:t>
            </a:r>
            <a:r>
              <a:rPr lang="lv-LV" dirty="0" err="1"/>
              <a:t>already</a:t>
            </a:r>
            <a:r>
              <a:rPr lang="lv-LV" dirty="0"/>
              <a:t> </a:t>
            </a:r>
            <a:r>
              <a:rPr lang="lv-LV" dirty="0" err="1"/>
              <a:t>uplo</a:t>
            </a:r>
            <a:r>
              <a:rPr lang="en-GB" dirty="0"/>
              <a:t>ad</a:t>
            </a:r>
            <a:r>
              <a:rPr lang="lv-LV" dirty="0" err="1"/>
              <a:t>ed</a:t>
            </a:r>
            <a:r>
              <a:rPr lang="en-GB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en-GB" dirty="0"/>
              <a:t>Partner report</a:t>
            </a:r>
            <a:r>
              <a:rPr lang="lv-LV" dirty="0"/>
              <a:t>, 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</a:pPr>
            <a:r>
              <a:rPr lang="lv-LV" dirty="0" err="1"/>
              <a:t>specify</a:t>
            </a:r>
            <a:r>
              <a:rPr lang="lv-LV" dirty="0"/>
              <a:t> </a:t>
            </a:r>
            <a:r>
              <a:rPr lang="lv-LV" dirty="0" err="1"/>
              <a:t>path</a:t>
            </a:r>
            <a:r>
              <a:rPr lang="lv-LV" dirty="0"/>
              <a:t> to it </a:t>
            </a:r>
            <a:r>
              <a:rPr lang="en-GB" dirty="0"/>
              <a:t>in deliverable description</a:t>
            </a:r>
            <a:r>
              <a:rPr lang="lv-LV" dirty="0"/>
              <a:t>:</a:t>
            </a:r>
            <a:r>
              <a:rPr lang="en-GB" dirty="0"/>
              <a:t> e.g. “Supporting documents for organized seminar are available in PP2 report, section “Report”, deliverable D.T1.1.1”</a:t>
            </a:r>
            <a:r>
              <a:rPr lang="lv-LV" dirty="0"/>
              <a:t>.</a:t>
            </a:r>
            <a:endParaRPr lang="lv-LV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159DDB1B-2ABB-4EDC-9076-5ABD992D696D}"/>
              </a:ext>
            </a:extLst>
          </p:cNvPr>
          <p:cNvSpPr/>
          <p:nvPr/>
        </p:nvSpPr>
        <p:spPr>
          <a:xfrm>
            <a:off x="2377365" y="5085088"/>
            <a:ext cx="7799293" cy="749448"/>
          </a:xfrm>
          <a:prstGeom prst="roundRect">
            <a:avLst/>
          </a:prstGeom>
          <a:solidFill>
            <a:srgbClr val="98C2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b="1" dirty="0" err="1">
                <a:solidFill>
                  <a:prstClr val="white"/>
                </a:solidFill>
                <a:ea typeface="Open Sans" panose="020B0606030504020204" pitchFamily="34" charset="0"/>
                <a:cs typeface="Arial" pitchFamily="34" charset="0"/>
              </a:rPr>
              <a:t>Read</a:t>
            </a:r>
            <a:r>
              <a:rPr lang="lv-LV" b="1" dirty="0">
                <a:solidFill>
                  <a:prstClr val="white"/>
                </a:solidFill>
                <a:ea typeface="Open Sans" panose="020B0606030504020204" pitchFamily="34" charset="0"/>
                <a:cs typeface="Arial" pitchFamily="34" charset="0"/>
              </a:rPr>
              <a:t> </a:t>
            </a:r>
            <a:r>
              <a:rPr lang="lv-LV" b="1" dirty="0" err="1">
                <a:solidFill>
                  <a:prstClr val="white"/>
                </a:solidFill>
                <a:ea typeface="Open Sans" panose="020B0606030504020204" pitchFamily="34" charset="0"/>
                <a:cs typeface="Arial" pitchFamily="34" charset="0"/>
              </a:rPr>
              <a:t>rules</a:t>
            </a:r>
            <a:r>
              <a:rPr lang="lv-LV" b="1" dirty="0">
                <a:solidFill>
                  <a:prstClr val="white"/>
                </a:solidFill>
                <a:ea typeface="Open Sans" panose="020B0606030504020204" pitchFamily="34" charset="0"/>
                <a:cs typeface="Arial" pitchFamily="34" charset="0"/>
              </a:rPr>
              <a:t> </a:t>
            </a:r>
            <a:r>
              <a:rPr lang="en-GB" b="1" dirty="0"/>
              <a:t>on uploading supporting documents in </a:t>
            </a:r>
            <a:r>
              <a:rPr lang="lv-LV" b="1" dirty="0"/>
              <a:t>Project</a:t>
            </a:r>
            <a:r>
              <a:rPr lang="en-GB" b="1" dirty="0"/>
              <a:t> report</a:t>
            </a:r>
            <a:r>
              <a:rPr lang="lv-LV" b="1" dirty="0"/>
              <a:t> </a:t>
            </a:r>
            <a:r>
              <a:rPr lang="lv-LV" b="1" u="sng" dirty="0" err="1"/>
              <a:t>on</a:t>
            </a:r>
            <a:r>
              <a:rPr lang="lv-LV" b="1" u="sng" dirty="0"/>
              <a:t> </a:t>
            </a:r>
            <a:r>
              <a:rPr lang="lv-LV" b="1" u="sng" dirty="0" err="1"/>
              <a:t>page</a:t>
            </a:r>
            <a:r>
              <a:rPr lang="lv-LV" b="1" u="sng" dirty="0"/>
              <a:t> 43 </a:t>
            </a:r>
            <a:r>
              <a:rPr lang="lv-LV" b="1" dirty="0" err="1"/>
              <a:t>of</a:t>
            </a:r>
            <a:r>
              <a:rPr lang="lv-LV" b="1" dirty="0"/>
              <a:t> </a:t>
            </a:r>
            <a:r>
              <a:rPr lang="lv-LV" b="1" dirty="0" err="1"/>
              <a:t>the</a:t>
            </a:r>
            <a:r>
              <a:rPr lang="lv-LV" b="1" dirty="0"/>
              <a:t> </a:t>
            </a:r>
            <a:r>
              <a:rPr lang="lv-LV" b="1" dirty="0" err="1"/>
              <a:t>Guidance</a:t>
            </a:r>
            <a:r>
              <a:rPr lang="lv-LV" b="1" dirty="0"/>
              <a:t> </a:t>
            </a:r>
            <a:r>
              <a:rPr lang="en-GB" b="1" dirty="0">
                <a:solidFill>
                  <a:prstClr val="white"/>
                </a:solidFill>
                <a:ea typeface="Open Sans" panose="020B0606030504020204" pitchFamily="34" charset="0"/>
                <a:cs typeface="Arial" pitchFamily="34" charset="0"/>
              </a:rPr>
              <a:t>how to implement project via </a:t>
            </a:r>
            <a:r>
              <a:rPr lang="en-GB" b="1" dirty="0" err="1">
                <a:solidFill>
                  <a:prstClr val="white"/>
                </a:solidFill>
                <a:ea typeface="Open Sans" panose="020B0606030504020204" pitchFamily="34" charset="0"/>
                <a:cs typeface="Arial" pitchFamily="34" charset="0"/>
              </a:rPr>
              <a:t>eMS</a:t>
            </a:r>
            <a:r>
              <a:rPr lang="en-GB" b="1" dirty="0">
                <a:solidFill>
                  <a:prstClr val="white"/>
                </a:solidFill>
                <a:ea typeface="Open Sans" panose="020B0606030504020204" pitchFamily="34" charset="0"/>
                <a:cs typeface="Arial" pitchFamily="34" charset="0"/>
              </a:rPr>
              <a:t> </a:t>
            </a:r>
            <a:endParaRPr lang="lv-LV" b="1" dirty="0">
              <a:solidFill>
                <a:prstClr val="white"/>
              </a:solidFill>
              <a:ea typeface="Open Sans" panose="020B0606030504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51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>
            <a:extLst>
              <a:ext uri="{FF2B5EF4-FFF2-40B4-BE49-F238E27FC236}">
                <a16:creationId xmlns:a16="http://schemas.microsoft.com/office/drawing/2014/main" id="{FEA0155D-9DB1-4A84-BBD4-B587C07D67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81274" y="383787"/>
            <a:ext cx="7029385" cy="94594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lv-LV" altLang="en-US" dirty="0"/>
              <a:t>IMPORTANT TO KNOW</a:t>
            </a:r>
            <a:br>
              <a:rPr lang="lv-LV" altLang="en-US" dirty="0"/>
            </a:br>
            <a:r>
              <a:rPr lang="lv-LV" altLang="en-US" sz="2700" dirty="0" err="1"/>
              <a:t>Partner</a:t>
            </a:r>
            <a:r>
              <a:rPr lang="lv-LV" altLang="en-US" sz="2700" dirty="0"/>
              <a:t> </a:t>
            </a:r>
            <a:r>
              <a:rPr lang="lv-LV" altLang="en-US" sz="2700" dirty="0" err="1"/>
              <a:t>report</a:t>
            </a:r>
            <a:r>
              <a:rPr lang="lv-LV" altLang="en-US" sz="2700" dirty="0"/>
              <a:t> &amp; </a:t>
            </a:r>
            <a:r>
              <a:rPr lang="lv-LV" altLang="en-US" sz="2700" dirty="0" err="1"/>
              <a:t>Consolidated</a:t>
            </a:r>
            <a:r>
              <a:rPr lang="lv-LV" altLang="en-US" sz="2700" dirty="0"/>
              <a:t> progress </a:t>
            </a:r>
            <a:r>
              <a:rPr lang="lv-LV" altLang="en-US" sz="2700" dirty="0" err="1"/>
              <a:t>report</a:t>
            </a:r>
            <a:endParaRPr lang="en-US" altLang="en-US" sz="27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4E6169-D31D-43BD-B8CD-4392D930ED79}"/>
              </a:ext>
            </a:extLst>
          </p:cNvPr>
          <p:cNvSpPr/>
          <p:nvPr/>
        </p:nvSpPr>
        <p:spPr>
          <a:xfrm>
            <a:off x="862043" y="2054988"/>
            <a:ext cx="10284375" cy="3892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</a:pPr>
            <a:r>
              <a:rPr lang="lv-LV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Tips </a:t>
            </a:r>
            <a:r>
              <a:rPr lang="lv-LV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based</a:t>
            </a:r>
            <a:r>
              <a:rPr lang="lv-LV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lv-LV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common</a:t>
            </a:r>
            <a:r>
              <a:rPr lang="lv-LV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mistakes</a:t>
            </a:r>
            <a:r>
              <a:rPr lang="lv-LV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lv-LV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</a:t>
            </a:r>
            <a:r>
              <a:rPr lang="en-US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upporting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documents</a:t>
            </a:r>
            <a:r>
              <a:rPr lang="lv-LV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342900" indent="-342900" algn="just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Check </a:t>
            </a:r>
            <a:r>
              <a:rPr lang="lv-LV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</a:t>
            </a: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supporting documents for </a:t>
            </a:r>
            <a:r>
              <a:rPr lang="lv-LV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achieved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deliverables/outputs </a:t>
            </a: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lv-LV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reported</a:t>
            </a: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costs</a:t>
            </a: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lv-LV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</a:t>
            </a: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</a:t>
            </a: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</a:t>
            </a:r>
            <a:r>
              <a:rPr lang="lv-LV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attached</a:t>
            </a: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lv-LV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full</a:t>
            </a: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set </a:t>
            </a:r>
            <a:r>
              <a:rPr lang="lv-LV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documents</a:t>
            </a: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just </a:t>
            </a:r>
            <a:r>
              <a:rPr lang="lv-LV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</a:t>
            </a: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few</a:t>
            </a: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lvl="7" algn="just">
              <a:lnSpc>
                <a:spcPct val="107000"/>
              </a:lnSpc>
              <a:spcBef>
                <a:spcPts val="1800"/>
              </a:spcBef>
              <a:spcAft>
                <a:spcPts val="600"/>
              </a:spcAft>
            </a:pPr>
            <a:r>
              <a:rPr lang="lv-LV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lang="lv-LV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Attach</a:t>
            </a:r>
            <a:r>
              <a:rPr lang="lv-LV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documents in</a:t>
            </a:r>
            <a:r>
              <a:rPr lang="lv-LV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correct places </a:t>
            </a:r>
            <a:r>
              <a:rPr lang="lv-LV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lv-LV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name</a:t>
            </a:r>
            <a:r>
              <a:rPr lang="lv-LV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lv-LV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according</a:t>
            </a: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lv-LV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rules</a:t>
            </a: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/>
              <a:t>creation of files</a:t>
            </a:r>
            <a:r>
              <a:rPr lang="lv-LV" dirty="0"/>
              <a:t> </a:t>
            </a:r>
            <a:r>
              <a:rPr lang="lv-LV" dirty="0" err="1"/>
              <a:t>with</a:t>
            </a:r>
            <a:r>
              <a:rPr lang="lv-LV" dirty="0"/>
              <a:t> </a:t>
            </a:r>
            <a:r>
              <a:rPr lang="lv-LV" dirty="0" err="1"/>
              <a:t>documents</a:t>
            </a:r>
            <a:r>
              <a:rPr lang="lv-LV" dirty="0"/>
              <a:t>. </a:t>
            </a:r>
          </a:p>
          <a:p>
            <a:pPr lvl="7" algn="just">
              <a:lnSpc>
                <a:spcPct val="107000"/>
              </a:lnSpc>
              <a:spcBef>
                <a:spcPts val="1800"/>
              </a:spcBef>
              <a:spcAft>
                <a:spcPts val="600"/>
              </a:spcAft>
            </a:pPr>
            <a:r>
              <a:rPr lang="lv-LV" dirty="0"/>
              <a:t>3) </a:t>
            </a:r>
            <a:r>
              <a:rPr lang="lv-LV" dirty="0" err="1"/>
              <a:t>Don’t</a:t>
            </a:r>
            <a:r>
              <a:rPr lang="lv-LV" dirty="0"/>
              <a:t> </a:t>
            </a:r>
            <a:r>
              <a:rPr lang="lv-LV" dirty="0" err="1"/>
              <a:t>attach</a:t>
            </a:r>
            <a:r>
              <a:rPr lang="lv-LV" dirty="0"/>
              <a:t> </a:t>
            </a:r>
            <a:r>
              <a:rPr lang="lv-LV" dirty="0" err="1"/>
              <a:t>all</a:t>
            </a:r>
            <a:r>
              <a:rPr lang="lv-LV" dirty="0"/>
              <a:t> </a:t>
            </a:r>
            <a:r>
              <a:rPr lang="lv-LV" dirty="0" err="1"/>
              <a:t>documents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section “Attachments”</a:t>
            </a: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named</a:t>
            </a: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</a:t>
            </a: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languages</a:t>
            </a: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unclear</a:t>
            </a: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names</a:t>
            </a: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lv-LV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e.g</a:t>
            </a: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Doc1.doc)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7" indent="-3200400" algn="just">
              <a:lnSpc>
                <a:spcPct val="107000"/>
              </a:lnSpc>
              <a:spcBef>
                <a:spcPts val="1800"/>
              </a:spcBef>
              <a:spcAft>
                <a:spcPts val="600"/>
              </a:spcAft>
            </a:pP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4) </a:t>
            </a:r>
            <a:r>
              <a:rPr lang="lv-LV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consolidated</a:t>
            </a: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progress </a:t>
            </a:r>
            <a:r>
              <a:rPr lang="lv-LV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</a:t>
            </a: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</a:t>
            </a: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clear</a:t>
            </a: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links</a:t>
            </a: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documents </a:t>
            </a:r>
            <a:r>
              <a:rPr lang="lv-LV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</a:t>
            </a: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</a:t>
            </a: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reports</a:t>
            </a: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7A819D-D603-4EAC-AA71-22233E20F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611" y="3542459"/>
            <a:ext cx="2029180" cy="127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255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>
            <a:extLst>
              <a:ext uri="{FF2B5EF4-FFF2-40B4-BE49-F238E27FC236}">
                <a16:creationId xmlns:a16="http://schemas.microsoft.com/office/drawing/2014/main" id="{FEA0155D-9DB1-4A84-BBD4-B587C07D67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81274" y="383787"/>
            <a:ext cx="7029385" cy="94594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lv-LV" altLang="en-US" dirty="0"/>
              <a:t>IMPORTANT TO KNOW</a:t>
            </a:r>
            <a:br>
              <a:rPr lang="lv-LV" altLang="en-US" dirty="0"/>
            </a:br>
            <a:r>
              <a:rPr lang="lv-LV" altLang="en-US" sz="2700" dirty="0" err="1"/>
              <a:t>Partner</a:t>
            </a:r>
            <a:r>
              <a:rPr lang="lv-LV" altLang="en-US" sz="2700" dirty="0"/>
              <a:t> </a:t>
            </a:r>
            <a:r>
              <a:rPr lang="lv-LV" altLang="en-US" sz="2700" dirty="0" err="1"/>
              <a:t>report</a:t>
            </a:r>
            <a:r>
              <a:rPr lang="lv-LV" altLang="en-US" sz="2700" dirty="0"/>
              <a:t> &amp; </a:t>
            </a:r>
            <a:r>
              <a:rPr lang="lv-LV" altLang="en-US" sz="2700" dirty="0" err="1"/>
              <a:t>Consolidated</a:t>
            </a:r>
            <a:r>
              <a:rPr lang="lv-LV" altLang="en-US" sz="2700" dirty="0"/>
              <a:t> progress </a:t>
            </a:r>
            <a:r>
              <a:rPr lang="lv-LV" altLang="en-US" sz="2700" dirty="0" err="1"/>
              <a:t>report</a:t>
            </a:r>
            <a:endParaRPr lang="en-US" altLang="en-US" sz="27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4E6169-D31D-43BD-B8CD-4392D930ED79}"/>
              </a:ext>
            </a:extLst>
          </p:cNvPr>
          <p:cNvSpPr/>
          <p:nvPr/>
        </p:nvSpPr>
        <p:spPr>
          <a:xfrm>
            <a:off x="824721" y="1579127"/>
            <a:ext cx="10064104" cy="2760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</a:pPr>
            <a:endParaRPr lang="lv-LV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lv-LV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lv-LV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lv-LV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Always</a:t>
            </a:r>
            <a:r>
              <a:rPr lang="lv-LV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attach</a:t>
            </a:r>
            <a:r>
              <a:rPr lang="lv-LV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ocuments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provided during clarification process for </a:t>
            </a:r>
            <a:r>
              <a:rPr lang="lv-LV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JS/FC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report</a:t>
            </a: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69875" indent="-26987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lv-LV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</a:rPr>
              <a:t>6) </a:t>
            </a:r>
            <a:r>
              <a:rPr lang="lv-LV" dirty="0" err="1">
                <a:latin typeface="Arial" panose="020B0604020202020204" pitchFamily="34" charset="0"/>
                <a:ea typeface="Calibri" panose="020F0502020204030204" pitchFamily="34" charset="0"/>
              </a:rPr>
              <a:t>Provide</a:t>
            </a: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lv-LV" dirty="0" err="1">
                <a:latin typeface="Arial" panose="020B0604020202020204" pitchFamily="34" charset="0"/>
                <a:ea typeface="Calibri" panose="020F0502020204030204" pitchFamily="34" charset="0"/>
              </a:rPr>
              <a:t>active</a:t>
            </a: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</a:rPr>
              <a:t> l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inks </a:t>
            </a: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</a:rPr>
              <a:t>to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the project online deliverables (</a:t>
            </a:r>
            <a:r>
              <a:rPr lang="lv-LV" dirty="0" err="1">
                <a:latin typeface="Arial" panose="020B0604020202020204" pitchFamily="34" charset="0"/>
                <a:ea typeface="Calibri" panose="020F0502020204030204" pitchFamily="34" charset="0"/>
              </a:rPr>
              <a:t>e.g</a:t>
            </a: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lv-LV" dirty="0" err="1">
                <a:latin typeface="Arial" panose="020B0604020202020204" pitchFamily="34" charset="0"/>
                <a:ea typeface="Calibri" panose="020F0502020204030204" pitchFamily="34" charset="0"/>
              </a:rPr>
              <a:t>da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ta bases, websites, articles in media) and/or</a:t>
            </a: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attach</a:t>
            </a: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print-screens.</a:t>
            </a:r>
            <a:endParaRPr lang="lv-LV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530242-A4A1-4B69-AC3E-401F8B69B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0478" y="4106215"/>
            <a:ext cx="3204093" cy="197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285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>
            <a:extLst>
              <a:ext uri="{FF2B5EF4-FFF2-40B4-BE49-F238E27FC236}">
                <a16:creationId xmlns:a16="http://schemas.microsoft.com/office/drawing/2014/main" id="{FEA0155D-9DB1-4A84-BBD4-B587C07D67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81274" y="383787"/>
            <a:ext cx="7029385" cy="94594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lv-LV" altLang="en-US" dirty="0"/>
              <a:t>IMPORTANT TO KNOW</a:t>
            </a:r>
            <a:br>
              <a:rPr lang="lv-LV" altLang="en-US" dirty="0"/>
            </a:br>
            <a:r>
              <a:rPr lang="lv-LV" altLang="en-US" sz="3600" dirty="0" err="1"/>
              <a:t>Consolidated</a:t>
            </a:r>
            <a:r>
              <a:rPr lang="lv-LV" altLang="en-US" sz="3600" dirty="0"/>
              <a:t> progress </a:t>
            </a:r>
            <a:r>
              <a:rPr lang="lv-LV" altLang="en-US" sz="3600" dirty="0" err="1"/>
              <a:t>report</a:t>
            </a:r>
            <a:endParaRPr lang="en-US" alt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4E6169-D31D-43BD-B8CD-4392D930ED79}"/>
              </a:ext>
            </a:extLst>
          </p:cNvPr>
          <p:cNvSpPr/>
          <p:nvPr/>
        </p:nvSpPr>
        <p:spPr>
          <a:xfrm>
            <a:off x="1044008" y="1539180"/>
            <a:ext cx="10284375" cy="367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7) </a:t>
            </a:r>
            <a:r>
              <a:rPr lang="lv-LV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Submit</a:t>
            </a:r>
            <a:r>
              <a:rPr lang="lv-LV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Confirmation letter </a:t>
            </a:r>
            <a:r>
              <a:rPr lang="lv-LV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for</a:t>
            </a:r>
            <a:r>
              <a:rPr lang="lv-LV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lv-LV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each</a:t>
            </a:r>
            <a:r>
              <a:rPr lang="lv-LV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progress </a:t>
            </a:r>
            <a:r>
              <a:rPr lang="lv-LV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report</a:t>
            </a:r>
            <a:r>
              <a:rPr lang="lv-LV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and </a:t>
            </a:r>
            <a:r>
              <a:rPr lang="lv-LV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check</a:t>
            </a:r>
            <a:r>
              <a:rPr lang="lv-LV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lv-LV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if</a:t>
            </a:r>
            <a:r>
              <a:rPr lang="lv-LV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it </a:t>
            </a:r>
            <a:r>
              <a:rPr lang="lv-LV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is</a:t>
            </a:r>
            <a:r>
              <a:rPr lang="lv-LV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lv-LV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correct</a:t>
            </a: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4F95BB-BBBD-4248-B2D6-7E4F268FF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9827" y="1993412"/>
            <a:ext cx="6431267" cy="266829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4B6A042-1115-4757-B684-E66CA1E529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793" y="3904224"/>
            <a:ext cx="6128684" cy="2297173"/>
          </a:xfrm>
          <a:prstGeom prst="rect">
            <a:avLst/>
          </a:prstGeom>
        </p:spPr>
      </p:pic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D8AA6560-54F3-4849-8747-C1BFDA633DE1}"/>
              </a:ext>
            </a:extLst>
          </p:cNvPr>
          <p:cNvCxnSpPr>
            <a:cxnSpLocks/>
          </p:cNvCxnSpPr>
          <p:nvPr/>
        </p:nvCxnSpPr>
        <p:spPr>
          <a:xfrm flipV="1">
            <a:off x="5702908" y="4254759"/>
            <a:ext cx="5365103" cy="1843168"/>
          </a:xfrm>
          <a:prstGeom prst="bentConnector3">
            <a:avLst>
              <a:gd name="adj1" fmla="val 95913"/>
            </a:avLst>
          </a:prstGeom>
          <a:ln w="28575"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8805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4902" y="323921"/>
            <a:ext cx="7330713" cy="945943"/>
          </a:xfrm>
        </p:spPr>
        <p:txBody>
          <a:bodyPr>
            <a:noAutofit/>
          </a:bodyPr>
          <a:lstStyle/>
          <a:p>
            <a:r>
              <a:rPr lang="lv-LV" dirty="0"/>
              <a:t>BEFORE </a:t>
            </a:r>
            <a:r>
              <a:rPr lang="en-GB" dirty="0"/>
              <a:t>REPORTING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663677" y="1452875"/>
            <a:ext cx="108646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Before reporting</a:t>
            </a:r>
            <a:r>
              <a:rPr lang="lv-LV" sz="2400" dirty="0"/>
              <a:t>, </a:t>
            </a:r>
            <a:r>
              <a:rPr lang="lv-LV" sz="2400" dirty="0" err="1"/>
              <a:t>Lead</a:t>
            </a:r>
            <a:r>
              <a:rPr lang="lv-LV" sz="2400" dirty="0"/>
              <a:t> </a:t>
            </a:r>
            <a:r>
              <a:rPr lang="lv-LV" sz="2400" dirty="0" err="1"/>
              <a:t>partner</a:t>
            </a:r>
            <a:r>
              <a:rPr lang="lv-LV" sz="2400" dirty="0"/>
              <a:t> (LP)</a:t>
            </a:r>
            <a:r>
              <a:rPr lang="en-GB" sz="2400" dirty="0"/>
              <a:t> check</a:t>
            </a:r>
            <a:r>
              <a:rPr lang="lv-LV" sz="2400" dirty="0"/>
              <a:t>s</a:t>
            </a:r>
            <a:r>
              <a:rPr lang="en-GB" sz="2400" dirty="0"/>
              <a:t> if information in section </a:t>
            </a:r>
          </a:p>
          <a:p>
            <a:pPr algn="ctr"/>
            <a:r>
              <a:rPr lang="en-GB" sz="2400" b="1" dirty="0"/>
              <a:t>„Supplementary information“ </a:t>
            </a:r>
            <a:r>
              <a:rPr lang="en-GB" sz="2400" dirty="0"/>
              <a:t>is filled in: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49888" y="2649893"/>
            <a:ext cx="11603788" cy="3241288"/>
          </a:xfrm>
        </p:spPr>
        <p:txBody>
          <a:bodyPr>
            <a:normAutofit fontScale="85000" lnSpcReduction="10000"/>
          </a:bodyPr>
          <a:lstStyle/>
          <a:p>
            <a:pPr marL="0" lv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 sz="1800" dirty="0">
                <a:solidFill>
                  <a:srgbClr val="003399"/>
                </a:solidFill>
                <a:latin typeface="Arial "/>
                <a:ea typeface="Open Sans" panose="020B0606030504020204" pitchFamily="34" charset="0"/>
                <a:cs typeface="Arial" pitchFamily="34" charset="0"/>
              </a:rPr>
              <a:t>		         - </a:t>
            </a:r>
            <a:r>
              <a:rPr lang="lv-LV" sz="1800" dirty="0" err="1">
                <a:latin typeface="Arial "/>
                <a:ea typeface="Open Sans" panose="020B0606030504020204" pitchFamily="34" charset="0"/>
                <a:cs typeface="Arial" pitchFamily="34" charset="0"/>
              </a:rPr>
              <a:t>information</a:t>
            </a:r>
            <a:r>
              <a:rPr lang="lv-LV" sz="1800" dirty="0">
                <a:latin typeface="Arial "/>
                <a:ea typeface="Open Sans" panose="020B0606030504020204" pitchFamily="34" charset="0"/>
                <a:cs typeface="Arial" pitchFamily="34" charset="0"/>
              </a:rPr>
              <a:t> </a:t>
            </a:r>
            <a:r>
              <a:rPr lang="lv-LV" sz="1800" dirty="0" err="1">
                <a:latin typeface="Arial "/>
                <a:ea typeface="Open Sans" panose="020B0606030504020204" pitchFamily="34" charset="0"/>
                <a:cs typeface="Arial" pitchFamily="34" charset="0"/>
              </a:rPr>
              <a:t>on</a:t>
            </a:r>
            <a:r>
              <a:rPr lang="lv-LV" sz="1800" dirty="0">
                <a:latin typeface="Arial "/>
                <a:ea typeface="Open Sans" panose="020B0606030504020204" pitchFamily="34" charset="0"/>
                <a:cs typeface="Arial" pitchFamily="34" charset="0"/>
              </a:rPr>
              <a:t> </a:t>
            </a:r>
            <a:r>
              <a:rPr lang="lv-LV" sz="1800" dirty="0" err="1">
                <a:latin typeface="Arial "/>
                <a:ea typeface="Open Sans" panose="020B0606030504020204" pitchFamily="34" charset="0"/>
                <a:cs typeface="Arial" pitchFamily="34" charset="0"/>
              </a:rPr>
              <a:t>LP’s</a:t>
            </a:r>
            <a:r>
              <a:rPr lang="lv-LV" sz="1800" dirty="0">
                <a:latin typeface="Arial "/>
                <a:ea typeface="Open Sans" panose="020B0606030504020204" pitchFamily="34" charset="0"/>
                <a:cs typeface="Arial" pitchFamily="34" charset="0"/>
              </a:rPr>
              <a:t> </a:t>
            </a:r>
            <a:r>
              <a:rPr lang="lv-LV" sz="1800" dirty="0" err="1">
                <a:latin typeface="Arial "/>
                <a:ea typeface="Open Sans" panose="020B0606030504020204" pitchFamily="34" charset="0"/>
                <a:cs typeface="Arial" pitchFamily="34" charset="0"/>
              </a:rPr>
              <a:t>project</a:t>
            </a:r>
            <a:r>
              <a:rPr lang="lv-LV" sz="1800" dirty="0">
                <a:latin typeface="Arial "/>
                <a:ea typeface="Open Sans" panose="020B0606030504020204" pitchFamily="34" charset="0"/>
                <a:cs typeface="Arial" pitchFamily="34" charset="0"/>
              </a:rPr>
              <a:t> </a:t>
            </a:r>
            <a:r>
              <a:rPr lang="lv-LV" sz="1800" dirty="0" err="1">
                <a:latin typeface="Arial "/>
                <a:ea typeface="Open Sans" panose="020B0606030504020204" pitchFamily="34" charset="0"/>
                <a:cs typeface="Arial" pitchFamily="34" charset="0"/>
              </a:rPr>
              <a:t>management</a:t>
            </a:r>
            <a:r>
              <a:rPr lang="lv-LV" sz="1800" dirty="0">
                <a:latin typeface="Arial "/>
                <a:ea typeface="Open Sans" panose="020B0606030504020204" pitchFamily="34" charset="0"/>
                <a:cs typeface="Arial" pitchFamily="34" charset="0"/>
              </a:rPr>
              <a:t> </a:t>
            </a:r>
            <a:r>
              <a:rPr lang="lv-LV" sz="1800" dirty="0" err="1">
                <a:latin typeface="Arial "/>
                <a:ea typeface="Open Sans" panose="020B0606030504020204" pitchFamily="34" charset="0"/>
                <a:cs typeface="Arial" pitchFamily="34" charset="0"/>
              </a:rPr>
              <a:t>staff</a:t>
            </a:r>
            <a:endParaRPr lang="lv-LV" sz="1800" dirty="0">
              <a:latin typeface="Arial "/>
              <a:ea typeface="Open Sans" panose="020B0606030504020204" pitchFamily="34" charset="0"/>
              <a:cs typeface="Arial" pitchFamily="34" charset="0"/>
            </a:endParaRPr>
          </a:p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 sz="1800" dirty="0">
                <a:latin typeface="Arial "/>
                <a:ea typeface="Open Sans" panose="020B0606030504020204" pitchFamily="34" charset="0"/>
                <a:cs typeface="Arial" pitchFamily="34" charset="0"/>
              </a:rPr>
              <a:t>		         - </a:t>
            </a:r>
            <a:r>
              <a:rPr lang="en-GB" sz="1800" dirty="0">
                <a:latin typeface="Arial "/>
                <a:ea typeface="Open Sans" panose="020B0606030504020204" pitchFamily="34" charset="0"/>
                <a:cs typeface="Arial" pitchFamily="34" charset="0"/>
              </a:rPr>
              <a:t>Bank account + confirmation of financial information (Guidance how to implement project via </a:t>
            </a:r>
            <a:r>
              <a:rPr lang="en-GB" sz="1800" dirty="0" err="1">
                <a:latin typeface="Arial "/>
                <a:ea typeface="Open Sans" panose="020B0606030504020204" pitchFamily="34" charset="0"/>
                <a:cs typeface="Arial" pitchFamily="34" charset="0"/>
              </a:rPr>
              <a:t>eMS</a:t>
            </a:r>
            <a:r>
              <a:rPr lang="en-GB" sz="1800" dirty="0">
                <a:latin typeface="Arial "/>
                <a:ea typeface="Open Sans" panose="020B0606030504020204" pitchFamily="34" charset="0"/>
                <a:cs typeface="Arial" pitchFamily="34" charset="0"/>
              </a:rPr>
              <a:t>, Annex 2) </a:t>
            </a:r>
            <a:endParaRPr lang="lv-LV" sz="1800" dirty="0">
              <a:latin typeface="Arial "/>
              <a:ea typeface="Open Sans" panose="020B0606030504020204" pitchFamily="34" charset="0"/>
              <a:cs typeface="Arial" pitchFamily="34" charset="0"/>
            </a:endParaRPr>
          </a:p>
          <a:p>
            <a:pPr marL="0" lv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 sz="1800" dirty="0">
                <a:latin typeface="Arial "/>
                <a:ea typeface="Open Sans" panose="020B0606030504020204" pitchFamily="34" charset="0"/>
                <a:cs typeface="Arial" pitchFamily="34" charset="0"/>
              </a:rPr>
              <a:t>		         - </a:t>
            </a:r>
            <a:r>
              <a:rPr lang="lv-LV" sz="1800" dirty="0" err="1">
                <a:latin typeface="Arial "/>
                <a:ea typeface="Open Sans" panose="020B0606030504020204" pitchFamily="34" charset="0"/>
                <a:cs typeface="Arial" pitchFamily="34" charset="0"/>
              </a:rPr>
              <a:t>specify</a:t>
            </a:r>
            <a:r>
              <a:rPr lang="lv-LV" sz="1800" dirty="0">
                <a:latin typeface="Arial "/>
                <a:ea typeface="Open Sans" panose="020B0606030504020204" pitchFamily="34" charset="0"/>
                <a:cs typeface="Arial" pitchFamily="34" charset="0"/>
              </a:rPr>
              <a:t> </a:t>
            </a:r>
            <a:r>
              <a:rPr lang="lv-LV" sz="1800" dirty="0" err="1">
                <a:latin typeface="Arial "/>
                <a:ea typeface="Open Sans" panose="020B0606030504020204" pitchFamily="34" charset="0"/>
                <a:cs typeface="Arial" pitchFamily="34" charset="0"/>
              </a:rPr>
              <a:t>Financial</a:t>
            </a:r>
            <a:r>
              <a:rPr lang="lv-LV" sz="1800" dirty="0">
                <a:latin typeface="Arial "/>
                <a:ea typeface="Open Sans" panose="020B0606030504020204" pitchFamily="34" charset="0"/>
                <a:cs typeface="Arial" pitchFamily="34" charset="0"/>
              </a:rPr>
              <a:t> </a:t>
            </a:r>
            <a:r>
              <a:rPr lang="lv-LV" sz="1800" dirty="0" err="1">
                <a:latin typeface="Arial "/>
                <a:ea typeface="Open Sans" panose="020B0606030504020204" pitchFamily="34" charset="0"/>
                <a:cs typeface="Arial" pitchFamily="34" charset="0"/>
              </a:rPr>
              <a:t>control</a:t>
            </a:r>
            <a:r>
              <a:rPr lang="lv-LV" sz="1800" dirty="0">
                <a:latin typeface="Arial "/>
                <a:ea typeface="Open Sans" panose="020B0606030504020204" pitchFamily="34" charset="0"/>
                <a:cs typeface="Arial" pitchFamily="34" charset="0"/>
              </a:rPr>
              <a:t> (FC) </a:t>
            </a:r>
            <a:r>
              <a:rPr lang="lv-LV" sz="1800" dirty="0" err="1">
                <a:latin typeface="Arial "/>
                <a:ea typeface="Open Sans" panose="020B0606030504020204" pitchFamily="34" charset="0"/>
                <a:cs typeface="Arial" pitchFamily="34" charset="0"/>
              </a:rPr>
              <a:t>institution</a:t>
            </a:r>
            <a:r>
              <a:rPr lang="lv-LV" sz="1800" dirty="0">
                <a:latin typeface="Arial "/>
                <a:ea typeface="Open Sans" panose="020B0606030504020204" pitchFamily="34" charset="0"/>
                <a:cs typeface="Arial" pitchFamily="34" charset="0"/>
              </a:rPr>
              <a:t> (</a:t>
            </a:r>
            <a:r>
              <a:rPr lang="lv-LV" sz="1800" dirty="0" err="1">
                <a:latin typeface="Arial "/>
                <a:ea typeface="Open Sans" panose="020B0606030504020204" pitchFamily="34" charset="0"/>
                <a:cs typeface="Arial" pitchFamily="34" charset="0"/>
              </a:rPr>
              <a:t>only</a:t>
            </a:r>
            <a:r>
              <a:rPr lang="lv-LV" sz="1800" dirty="0">
                <a:latin typeface="Arial "/>
                <a:ea typeface="Open Sans" panose="020B0606030504020204" pitchFamily="34" charset="0"/>
                <a:cs typeface="Arial" pitchFamily="34" charset="0"/>
              </a:rPr>
              <a:t> </a:t>
            </a:r>
            <a:r>
              <a:rPr lang="lv-LV" sz="1800" dirty="0" err="1">
                <a:latin typeface="Arial "/>
                <a:ea typeface="Open Sans" panose="020B0606030504020204" pitchFamily="34" charset="0"/>
                <a:cs typeface="Arial" pitchFamily="34" charset="0"/>
              </a:rPr>
              <a:t>for</a:t>
            </a:r>
            <a:r>
              <a:rPr lang="lv-LV" sz="1800" dirty="0">
                <a:latin typeface="Arial "/>
                <a:ea typeface="Open Sans" panose="020B0606030504020204" pitchFamily="34" charset="0"/>
                <a:cs typeface="Arial" pitchFamily="34" charset="0"/>
              </a:rPr>
              <a:t> </a:t>
            </a:r>
            <a:r>
              <a:rPr lang="lv-LV" sz="1800" dirty="0" err="1">
                <a:latin typeface="Arial "/>
                <a:ea typeface="Open Sans" panose="020B0606030504020204" pitchFamily="34" charset="0"/>
                <a:cs typeface="Arial" pitchFamily="34" charset="0"/>
              </a:rPr>
              <a:t>partners</a:t>
            </a:r>
            <a:r>
              <a:rPr lang="lv-LV" sz="1800" dirty="0">
                <a:latin typeface="Arial "/>
                <a:ea typeface="Open Sans" panose="020B0606030504020204" pitchFamily="34" charset="0"/>
                <a:cs typeface="Arial" pitchFamily="34" charset="0"/>
              </a:rPr>
              <a:t> </a:t>
            </a:r>
            <a:r>
              <a:rPr lang="lv-LV" sz="1800" dirty="0" err="1">
                <a:latin typeface="Arial "/>
                <a:ea typeface="Open Sans" panose="020B0606030504020204" pitchFamily="34" charset="0"/>
                <a:cs typeface="Arial" pitchFamily="34" charset="0"/>
              </a:rPr>
              <a:t>from</a:t>
            </a:r>
            <a:r>
              <a:rPr lang="lv-LV" sz="1800" dirty="0">
                <a:latin typeface="Arial "/>
                <a:ea typeface="Open Sans" panose="020B0606030504020204" pitchFamily="34" charset="0"/>
                <a:cs typeface="Arial" pitchFamily="34" charset="0"/>
              </a:rPr>
              <a:t> </a:t>
            </a:r>
            <a:r>
              <a:rPr lang="lv-LV" sz="1800" dirty="0" err="1">
                <a:latin typeface="Arial "/>
                <a:ea typeface="Open Sans" panose="020B0606030504020204" pitchFamily="34" charset="0"/>
                <a:cs typeface="Arial" pitchFamily="34" charset="0"/>
              </a:rPr>
              <a:t>Lithuania</a:t>
            </a:r>
            <a:r>
              <a:rPr lang="lv-LV" sz="1800" dirty="0">
                <a:latin typeface="Arial "/>
                <a:ea typeface="Open Sans" panose="020B0606030504020204" pitchFamily="34" charset="0"/>
                <a:cs typeface="Arial" pitchFamily="34" charset="0"/>
              </a:rPr>
              <a:t>)</a:t>
            </a:r>
          </a:p>
          <a:p>
            <a:pPr marL="0" lv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 sz="1800" dirty="0"/>
              <a:t>		        - </a:t>
            </a:r>
            <a:r>
              <a:rPr lang="en-GB" sz="1800" dirty="0">
                <a:latin typeface="Arial "/>
                <a:cs typeface="Arial" pitchFamily="34" charset="0"/>
              </a:rPr>
              <a:t>assign user rights for each project partner so that they would be able to access</a:t>
            </a:r>
            <a:r>
              <a:rPr lang="lv-LV" sz="1800" dirty="0">
                <a:latin typeface="Arial "/>
                <a:cs typeface="Arial" pitchFamily="34" charset="0"/>
              </a:rPr>
              <a:t> </a:t>
            </a:r>
            <a:r>
              <a:rPr lang="en-GB" sz="1800" dirty="0">
                <a:latin typeface="Arial "/>
                <a:cs typeface="Arial" pitchFamily="34" charset="0"/>
              </a:rPr>
              <a:t>application and reporting</a:t>
            </a:r>
            <a:endParaRPr lang="lv-LV" sz="1800" dirty="0">
              <a:latin typeface="Arial "/>
              <a:cs typeface="Arial" pitchFamily="34" charset="0"/>
            </a:endParaRPr>
          </a:p>
          <a:p>
            <a:pPr marL="0" lv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 sz="1800" dirty="0">
                <a:latin typeface="Arial "/>
                <a:ea typeface="Open Sans" panose="020B0606030504020204" pitchFamily="34" charset="0"/>
                <a:cs typeface="Arial" pitchFamily="34" charset="0"/>
              </a:rPr>
              <a:t>			       - a</a:t>
            </a:r>
            <a:r>
              <a:rPr lang="en-GB" sz="1800" dirty="0" err="1">
                <a:latin typeface="Arial "/>
                <a:ea typeface="Open Sans" panose="020B0606030504020204" pitchFamily="34" charset="0"/>
                <a:cs typeface="Arial" pitchFamily="34" charset="0"/>
              </a:rPr>
              <a:t>ttach</a:t>
            </a:r>
            <a:r>
              <a:rPr lang="en-GB" sz="1800" dirty="0">
                <a:latin typeface="Arial "/>
                <a:ea typeface="Open Sans" panose="020B0606030504020204" pitchFamily="34" charset="0"/>
                <a:cs typeface="Arial" pitchFamily="34" charset="0"/>
              </a:rPr>
              <a:t> signed Partnership agreement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CE4526-5600-4776-916C-18F9E2B83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68" y="2786252"/>
            <a:ext cx="2190750" cy="3238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3418C7-60C6-4CEE-B579-FEF3FD10E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68" y="3253604"/>
            <a:ext cx="1904045" cy="342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5CFFC9-E920-450F-BE2C-3220BA7402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268" y="3800600"/>
            <a:ext cx="866775" cy="3238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A234D6-FE39-4CFE-994B-DFB3275B24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339" y="4254116"/>
            <a:ext cx="1933575" cy="3333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1D7341-D0C5-4567-914E-96F980C3B2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888" y="4782062"/>
            <a:ext cx="3028950" cy="3524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9E92D9-342B-4208-ADA4-53D3709D00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13164" y="4647940"/>
            <a:ext cx="2375996" cy="147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4067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190483"/>
            <a:ext cx="7029385" cy="945943"/>
          </a:xfrm>
        </p:spPr>
        <p:txBody>
          <a:bodyPr>
            <a:normAutofit fontScale="90000"/>
          </a:bodyPr>
          <a:lstStyle/>
          <a:p>
            <a:pPr lvl="0" algn="ctr"/>
            <a:r>
              <a:rPr lang="lv-LV" altLang="en-US" dirty="0"/>
              <a:t>IMPORTANT TO KNOW </a:t>
            </a:r>
            <a:br>
              <a:rPr lang="lv-LV" altLang="en-US" dirty="0"/>
            </a:br>
            <a:r>
              <a:rPr lang="en-US" dirty="0"/>
              <a:t>Final report</a:t>
            </a:r>
            <a:endParaRPr lang="en-US" noProof="0" dirty="0"/>
          </a:p>
        </p:txBody>
      </p:sp>
      <p:sp>
        <p:nvSpPr>
          <p:cNvPr id="5" name="Rectangle 4"/>
          <p:cNvSpPr/>
          <p:nvPr/>
        </p:nvSpPr>
        <p:spPr>
          <a:xfrm>
            <a:off x="782198" y="1853267"/>
            <a:ext cx="1116250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b="1" dirty="0">
                <a:latin typeface="Arial" panose="020B0604020202020204" pitchFamily="34" charset="0"/>
                <a:cs typeface="Times New Roman" panose="02020603050405020304" pitchFamily="18" charset="0"/>
              </a:rPr>
              <a:t>To do list for</a:t>
            </a:r>
            <a:r>
              <a:rPr lang="lv-LV" sz="2400" b="1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lv-LV" sz="2400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the</a:t>
            </a:r>
            <a:r>
              <a:rPr lang="lv-LV" sz="2400" b="1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latin typeface="Arial" panose="020B0604020202020204" pitchFamily="34" charset="0"/>
                <a:cs typeface="Times New Roman" panose="02020603050405020304" pitchFamily="18" charset="0"/>
              </a:rPr>
              <a:t>Final report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Harmonise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report file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in word format with JS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Attach</a:t>
            </a:r>
            <a:r>
              <a:rPr lang="en-GB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statements after project implementation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PP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Indicate the level of achievement of project specific objectives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“fully achieved”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Ensure that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outputs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achieved,</a:t>
            </a:r>
            <a:r>
              <a:rPr lang="en-GB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documentation evidences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are attached to the report and in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Supplementary Information / Outputs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pdate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summary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lv-LV" dirty="0" err="1"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dirty="0" err="1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section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results</a:t>
            </a:r>
            <a:r>
              <a:rPr lang="lv-LV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on the Programme’s webpage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9507BF-4AD2-4D11-B1A9-C40D5DA47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4557" y="1733439"/>
            <a:ext cx="2615245" cy="1395562"/>
          </a:xfrm>
          <a:prstGeom prst="rect">
            <a:avLst/>
          </a:prstGeom>
        </p:spPr>
      </p:pic>
      <p:sp>
        <p:nvSpPr>
          <p:cNvPr id="8" name="Rounded Rectangle 4">
            <a:extLst>
              <a:ext uri="{FF2B5EF4-FFF2-40B4-BE49-F238E27FC236}">
                <a16:creationId xmlns:a16="http://schemas.microsoft.com/office/drawing/2014/main" id="{6FB69C2D-617A-4BD6-B74C-8975ACA85D18}"/>
              </a:ext>
            </a:extLst>
          </p:cNvPr>
          <p:cNvSpPr/>
          <p:nvPr/>
        </p:nvSpPr>
        <p:spPr>
          <a:xfrm>
            <a:off x="6884894" y="5088482"/>
            <a:ext cx="4410636" cy="935797"/>
          </a:xfrm>
          <a:prstGeom prst="roundRect">
            <a:avLst/>
          </a:prstGeom>
          <a:solidFill>
            <a:srgbClr val="98C2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prstClr val="white"/>
                </a:solidFill>
                <a:ea typeface="Open Sans" panose="020B0606030504020204" pitchFamily="34" charset="0"/>
                <a:cs typeface="Arial" pitchFamily="34" charset="0"/>
              </a:rPr>
              <a:t>Read section 1</a:t>
            </a:r>
            <a:r>
              <a:rPr lang="lv-LV" b="1" dirty="0">
                <a:solidFill>
                  <a:prstClr val="white"/>
                </a:solidFill>
                <a:ea typeface="Open Sans" panose="020B0606030504020204" pitchFamily="34" charset="0"/>
                <a:cs typeface="Arial" pitchFamily="34" charset="0"/>
              </a:rPr>
              <a:t>3</a:t>
            </a:r>
            <a:r>
              <a:rPr lang="en-GB" b="1" dirty="0">
                <a:solidFill>
                  <a:prstClr val="white"/>
                </a:solidFill>
                <a:ea typeface="Open Sans" panose="020B0606030504020204" pitchFamily="34" charset="0"/>
                <a:cs typeface="Arial" pitchFamily="34" charset="0"/>
              </a:rPr>
              <a:t> of the Guidance how to implement project via </a:t>
            </a:r>
            <a:r>
              <a:rPr lang="en-GB" b="1" dirty="0" err="1">
                <a:solidFill>
                  <a:prstClr val="white"/>
                </a:solidFill>
                <a:ea typeface="Open Sans" panose="020B0606030504020204" pitchFamily="34" charset="0"/>
                <a:cs typeface="Arial" pitchFamily="34" charset="0"/>
              </a:rPr>
              <a:t>eMS</a:t>
            </a:r>
            <a:r>
              <a:rPr lang="en-GB" b="1" dirty="0">
                <a:solidFill>
                  <a:prstClr val="white"/>
                </a:solidFill>
                <a:ea typeface="Open Sans" panose="020B0606030504020204" pitchFamily="34" charset="0"/>
                <a:cs typeface="Arial" pitchFamily="34" charset="0"/>
              </a:rPr>
              <a:t> </a:t>
            </a:r>
            <a:endParaRPr lang="lv-LV" b="1" dirty="0">
              <a:solidFill>
                <a:prstClr val="white"/>
              </a:solidFill>
              <a:ea typeface="Open Sans" panose="020B0606030504020204" pitchFamily="34" charset="0"/>
              <a:cs typeface="Arial" pitchFamily="34" charset="0"/>
            </a:endParaRPr>
          </a:p>
        </p:txBody>
      </p:sp>
      <p:sp>
        <p:nvSpPr>
          <p:cNvPr id="10" name="Rounded Rectangle 4">
            <a:extLst>
              <a:ext uri="{FF2B5EF4-FFF2-40B4-BE49-F238E27FC236}">
                <a16:creationId xmlns:a16="http://schemas.microsoft.com/office/drawing/2014/main" id="{A97C9675-86F4-4839-A394-0A295990E5BF}"/>
              </a:ext>
            </a:extLst>
          </p:cNvPr>
          <p:cNvSpPr/>
          <p:nvPr/>
        </p:nvSpPr>
        <p:spPr>
          <a:xfrm>
            <a:off x="1056044" y="5088484"/>
            <a:ext cx="4527175" cy="935798"/>
          </a:xfrm>
          <a:prstGeom prst="roundRect">
            <a:avLst/>
          </a:prstGeom>
          <a:solidFill>
            <a:srgbClr val="98C2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b="1" dirty="0" err="1">
                <a:solidFill>
                  <a:prstClr val="white"/>
                </a:solidFill>
                <a:ea typeface="Open Sans" panose="020B0606030504020204" pitchFamily="34" charset="0"/>
                <a:cs typeface="Arial" pitchFamily="34" charset="0"/>
              </a:rPr>
              <a:t>Templates</a:t>
            </a:r>
            <a:r>
              <a:rPr lang="lv-LV" b="1" dirty="0">
                <a:solidFill>
                  <a:prstClr val="white"/>
                </a:solidFill>
                <a:ea typeface="Open Sans" panose="020B0606030504020204" pitchFamily="34" charset="0"/>
                <a:cs typeface="Arial" pitchFamily="34" charset="0"/>
              </a:rPr>
              <a:t> </a:t>
            </a:r>
            <a:r>
              <a:rPr lang="lv-LV" b="1" dirty="0" err="1">
                <a:solidFill>
                  <a:prstClr val="white"/>
                </a:solidFill>
                <a:ea typeface="Open Sans" panose="020B0606030504020204" pitchFamily="34" charset="0"/>
                <a:cs typeface="Arial" pitchFamily="34" charset="0"/>
              </a:rPr>
              <a:t>of</a:t>
            </a:r>
            <a:r>
              <a:rPr lang="lv-LV" b="1" dirty="0">
                <a:solidFill>
                  <a:prstClr val="white"/>
                </a:solidFill>
                <a:ea typeface="Open Sans" panose="020B0606030504020204" pitchFamily="34" charset="0"/>
                <a:cs typeface="Arial" pitchFamily="34" charset="0"/>
              </a:rPr>
              <a:t> </a:t>
            </a:r>
            <a:r>
              <a:rPr lang="lv-LV" b="1" dirty="0" err="1">
                <a:solidFill>
                  <a:prstClr val="white"/>
                </a:solidFill>
                <a:ea typeface="Open Sans" panose="020B0606030504020204" pitchFamily="34" charset="0"/>
                <a:cs typeface="Arial" pitchFamily="34" charset="0"/>
              </a:rPr>
              <a:t>documents</a:t>
            </a:r>
            <a:r>
              <a:rPr lang="lv-LV" b="1" dirty="0">
                <a:solidFill>
                  <a:prstClr val="white"/>
                </a:solidFill>
                <a:ea typeface="Open Sans" panose="020B0606030504020204" pitchFamily="34" charset="0"/>
                <a:cs typeface="Arial" pitchFamily="34" charset="0"/>
              </a:rPr>
              <a:t> </a:t>
            </a:r>
            <a:r>
              <a:rPr lang="lv-LV" b="1" dirty="0" err="1">
                <a:solidFill>
                  <a:prstClr val="white"/>
                </a:solidFill>
                <a:ea typeface="Open Sans" panose="020B0606030504020204" pitchFamily="34" charset="0"/>
                <a:cs typeface="Arial" pitchFamily="34" charset="0"/>
              </a:rPr>
              <a:t>for</a:t>
            </a:r>
            <a:r>
              <a:rPr lang="lv-LV" b="1" dirty="0">
                <a:solidFill>
                  <a:prstClr val="white"/>
                </a:solidFill>
                <a:ea typeface="Open Sans" panose="020B0606030504020204" pitchFamily="34" charset="0"/>
                <a:cs typeface="Arial" pitchFamily="34" charset="0"/>
              </a:rPr>
              <a:t> </a:t>
            </a:r>
            <a:r>
              <a:rPr lang="lv-LV" b="1" dirty="0" err="1">
                <a:solidFill>
                  <a:prstClr val="white"/>
                </a:solidFill>
                <a:ea typeface="Open Sans" panose="020B0606030504020204" pitchFamily="34" charset="0"/>
                <a:cs typeface="Arial" pitchFamily="34" charset="0"/>
              </a:rPr>
              <a:t>final</a:t>
            </a:r>
            <a:r>
              <a:rPr lang="lv-LV" b="1" dirty="0">
                <a:solidFill>
                  <a:prstClr val="white"/>
                </a:solidFill>
                <a:ea typeface="Open Sans" panose="020B0606030504020204" pitchFamily="34" charset="0"/>
                <a:cs typeface="Arial" pitchFamily="34" charset="0"/>
              </a:rPr>
              <a:t> </a:t>
            </a:r>
            <a:r>
              <a:rPr lang="lv-LV" b="1" dirty="0" err="1">
                <a:solidFill>
                  <a:prstClr val="white"/>
                </a:solidFill>
                <a:ea typeface="Open Sans" panose="020B0606030504020204" pitchFamily="34" charset="0"/>
                <a:cs typeface="Arial" pitchFamily="34" charset="0"/>
              </a:rPr>
              <a:t>report</a:t>
            </a:r>
            <a:r>
              <a:rPr lang="lv-LV" b="1" dirty="0">
                <a:solidFill>
                  <a:prstClr val="white"/>
                </a:solidFill>
                <a:ea typeface="Open Sans" panose="020B0606030504020204" pitchFamily="34" charset="0"/>
                <a:cs typeface="Arial" pitchFamily="34" charset="0"/>
              </a:rPr>
              <a:t> </a:t>
            </a:r>
            <a:r>
              <a:rPr lang="lv-LV" b="1" dirty="0" err="1">
                <a:solidFill>
                  <a:prstClr val="white"/>
                </a:solidFill>
                <a:ea typeface="Open Sans" panose="020B0606030504020204" pitchFamily="34" charset="0"/>
                <a:cs typeface="Arial" pitchFamily="34" charset="0"/>
              </a:rPr>
              <a:t>are</a:t>
            </a:r>
            <a:r>
              <a:rPr lang="lv-LV" b="1" dirty="0">
                <a:solidFill>
                  <a:prstClr val="white"/>
                </a:solidFill>
                <a:ea typeface="Open Sans" panose="020B0606030504020204" pitchFamily="34" charset="0"/>
                <a:cs typeface="Arial" pitchFamily="34" charset="0"/>
              </a:rPr>
              <a:t> </a:t>
            </a:r>
            <a:r>
              <a:rPr lang="lv-LV" b="1" dirty="0" err="1">
                <a:solidFill>
                  <a:prstClr val="white"/>
                </a:solidFill>
                <a:ea typeface="Open Sans" panose="020B0606030504020204" pitchFamily="34" charset="0"/>
                <a:cs typeface="Arial" pitchFamily="34" charset="0"/>
              </a:rPr>
              <a:t>here</a:t>
            </a:r>
            <a:r>
              <a:rPr lang="lv-LV" b="1" dirty="0">
                <a:solidFill>
                  <a:prstClr val="white"/>
                </a:solidFill>
                <a:ea typeface="Open Sans" panose="020B0606030504020204" pitchFamily="34" charset="0"/>
                <a:cs typeface="Arial" pitchFamily="34" charset="0"/>
              </a:rPr>
              <a:t>: https://latlit.eu/how-to-implement/reporting/</a:t>
            </a:r>
          </a:p>
        </p:txBody>
      </p:sp>
    </p:spTree>
    <p:extLst>
      <p:ext uri="{BB962C8B-B14F-4D97-AF65-F5344CB8AC3E}">
        <p14:creationId xmlns:p14="http://schemas.microsoft.com/office/powerpoint/2010/main" val="1826936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190483"/>
            <a:ext cx="7029385" cy="945943"/>
          </a:xfrm>
        </p:spPr>
        <p:txBody>
          <a:bodyPr>
            <a:normAutofit/>
          </a:bodyPr>
          <a:lstStyle/>
          <a:p>
            <a:pPr lvl="0" algn="ctr"/>
            <a:r>
              <a:rPr lang="lv-LV" altLang="en-US" dirty="0" err="1"/>
              <a:t>In</a:t>
            </a:r>
            <a:r>
              <a:rPr lang="lv-LV" altLang="en-US" dirty="0"/>
              <a:t> </a:t>
            </a:r>
            <a:r>
              <a:rPr lang="lv-LV" altLang="en-US" dirty="0" err="1"/>
              <a:t>case</a:t>
            </a:r>
            <a:r>
              <a:rPr lang="lv-LV" altLang="en-US" dirty="0"/>
              <a:t> </a:t>
            </a:r>
            <a:r>
              <a:rPr lang="lv-LV" altLang="en-US" dirty="0" err="1"/>
              <a:t>of</a:t>
            </a:r>
            <a:r>
              <a:rPr lang="lv-LV" altLang="en-US" dirty="0"/>
              <a:t> </a:t>
            </a:r>
            <a:r>
              <a:rPr lang="lv-LV" altLang="en-US" dirty="0" err="1"/>
              <a:t>questions</a:t>
            </a:r>
            <a:endParaRPr lang="en-US" noProof="0" dirty="0"/>
          </a:p>
        </p:txBody>
      </p:sp>
      <p:sp>
        <p:nvSpPr>
          <p:cNvPr id="5" name="Rectangle 4"/>
          <p:cNvSpPr/>
          <p:nvPr/>
        </p:nvSpPr>
        <p:spPr>
          <a:xfrm>
            <a:off x="1076486" y="1700965"/>
            <a:ext cx="11162505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lv-LV" b="1" dirty="0">
              <a:ea typeface="Open Sans" panose="020B0606030504020204" pitchFamily="34" charset="0"/>
              <a:cs typeface="Arial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lv-LV" sz="20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000" dirty="0" err="1">
                <a:latin typeface="Arial" panose="020B0604020202020204" pitchFamily="34" charset="0"/>
                <a:cs typeface="Arial" panose="020B0604020202020204" pitchFamily="34" charset="0"/>
              </a:rPr>
              <a:t>positive</a:t>
            </a: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 </a:t>
            </a:r>
            <a:endParaRPr lang="lv-LV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lv-LV" sz="2000" dirty="0" err="1"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000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000" dirty="0" err="1">
                <a:latin typeface="Arial" panose="020B0604020202020204" pitchFamily="34" charset="0"/>
                <a:cs typeface="Arial" panose="020B0604020202020204" pitchFamily="34" charset="0"/>
              </a:rPr>
              <a:t>Manual</a:t>
            </a: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https://latlit.eu/how-to-implement/</a:t>
            </a: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lv-LV" sz="2000" dirty="0" err="1"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Guidance how to implement project via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eMS</a:t>
            </a: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https://latlit.eu/wp-content/uploads/2020/04/Guidance-how-to-implement-project-via-eMS_v4_0.pdf</a:t>
            </a: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lv-LV" sz="2000" dirty="0" err="1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000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000" dirty="0" err="1"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0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000" dirty="0" err="1">
                <a:latin typeface="Arial" panose="020B0604020202020204" pitchFamily="34" charset="0"/>
                <a:cs typeface="Arial" panose="020B0604020202020204" pitchFamily="34" charset="0"/>
              </a:rPr>
              <a:t>call</a:t>
            </a: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lv-LV" sz="2000" dirty="0" err="1">
                <a:latin typeface="Arial" panose="020B0604020202020204" pitchFamily="34" charset="0"/>
                <a:cs typeface="Arial" panose="020B0604020202020204" pitchFamily="34" charset="0"/>
              </a:rPr>
              <a:t>Joint</a:t>
            </a: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000" dirty="0" err="1">
                <a:latin typeface="Arial" panose="020B0604020202020204" pitchFamily="34" charset="0"/>
                <a:cs typeface="Arial" panose="020B0604020202020204" pitchFamily="34" charset="0"/>
              </a:rPr>
              <a:t>secretariat</a:t>
            </a: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https://latlit.eu/contacts/</a:t>
            </a: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82A843-40E9-4F9A-A9AB-78AE7FD9D5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18378" y="1021111"/>
            <a:ext cx="1673622" cy="25283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19F0F2-31E5-492A-9DBC-0FDACB7A3E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7132" y="4803968"/>
            <a:ext cx="1123478" cy="11697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CD3245-8683-4015-A759-6805162C39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39083" y="4803968"/>
            <a:ext cx="965302" cy="98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81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F6763B4-C556-4DED-A3DD-2F0D970ED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89" y="1619160"/>
            <a:ext cx="8016269" cy="4442201"/>
          </a:xfrm>
          <a:prstGeom prst="rect">
            <a:avLst/>
          </a:prstGeom>
        </p:spPr>
      </p:pic>
      <p:sp>
        <p:nvSpPr>
          <p:cNvPr id="73730" name="Title 1">
            <a:extLst>
              <a:ext uri="{FF2B5EF4-FFF2-40B4-BE49-F238E27FC236}">
                <a16:creationId xmlns:a16="http://schemas.microsoft.com/office/drawing/2014/main" id="{FEA0155D-9DB1-4A84-BBD4-B587C07D67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79704" y="5777097"/>
            <a:ext cx="6166445" cy="41105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altLang="en-US" sz="1600" b="1">
                <a:solidFill>
                  <a:srgbClr val="FF0000"/>
                </a:solidFill>
              </a:rPr>
              <a:t>http://latlit.eu/how-to-implement/reporting/</a:t>
            </a:r>
            <a:endParaRPr lang="en-US" altLang="en-US" sz="1600" dirty="0"/>
          </a:p>
        </p:txBody>
      </p:sp>
      <p:pic>
        <p:nvPicPr>
          <p:cNvPr id="3" name="Picture 11">
            <a:extLst>
              <a:ext uri="{FF2B5EF4-FFF2-40B4-BE49-F238E27FC236}">
                <a16:creationId xmlns:a16="http://schemas.microsoft.com/office/drawing/2014/main" id="{05A6C8D5-9B29-4E68-B607-2479C60154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758" y="1619160"/>
            <a:ext cx="3478681" cy="42382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8F3B11E-5DC8-4699-82E3-3B9E421E3C67}"/>
              </a:ext>
            </a:extLst>
          </p:cNvPr>
          <p:cNvSpPr txBox="1">
            <a:spLocks noChangeArrowheads="1"/>
          </p:cNvSpPr>
          <p:nvPr/>
        </p:nvSpPr>
        <p:spPr>
          <a:xfrm>
            <a:off x="5936512" y="427511"/>
            <a:ext cx="7029385" cy="945943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i="0" kern="1200" baseline="0">
                <a:solidFill>
                  <a:srgbClr val="003399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lv-LV" altLang="en-US" dirty="0"/>
              <a:t>REPORTING IN EMS</a:t>
            </a:r>
            <a:endParaRPr lang="en-GB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8F3B11E-5DC8-4699-82E3-3B9E421E3C67}"/>
              </a:ext>
            </a:extLst>
          </p:cNvPr>
          <p:cNvSpPr txBox="1">
            <a:spLocks noChangeArrowheads="1"/>
          </p:cNvSpPr>
          <p:nvPr/>
        </p:nvSpPr>
        <p:spPr>
          <a:xfrm>
            <a:off x="5936512" y="427511"/>
            <a:ext cx="7029385" cy="945943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i="0" kern="1200" baseline="0">
                <a:solidFill>
                  <a:srgbClr val="003399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lv-LV" altLang="en-US" dirty="0"/>
              <a:t>REPORTING IN EMS</a:t>
            </a:r>
            <a:endParaRPr lang="en-GB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FD09E7-02EB-4413-9464-DFC5B558E864}"/>
              </a:ext>
            </a:extLst>
          </p:cNvPr>
          <p:cNvSpPr/>
          <p:nvPr/>
        </p:nvSpPr>
        <p:spPr>
          <a:xfrm>
            <a:off x="863510" y="1719573"/>
            <a:ext cx="51118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eMS</a:t>
            </a:r>
            <a:r>
              <a:rPr lang="lv-LV" dirty="0"/>
              <a:t> </a:t>
            </a:r>
            <a:r>
              <a:rPr lang="lv-LV" dirty="0" err="1"/>
              <a:t>each</a:t>
            </a:r>
            <a:r>
              <a:rPr lang="lv-LV" dirty="0"/>
              <a:t> </a:t>
            </a:r>
            <a:r>
              <a:rPr lang="lv-LV" dirty="0" err="1"/>
              <a:t>Partner</a:t>
            </a:r>
            <a:r>
              <a:rPr lang="lv-LV" dirty="0"/>
              <a:t> </a:t>
            </a:r>
            <a:r>
              <a:rPr lang="lv-LV" dirty="0" err="1"/>
              <a:t>sees</a:t>
            </a:r>
            <a:r>
              <a:rPr lang="lv-LV" dirty="0"/>
              <a:t> </a:t>
            </a:r>
            <a:r>
              <a:rPr lang="lv-LV" dirty="0" err="1"/>
              <a:t>own</a:t>
            </a:r>
            <a:r>
              <a:rPr lang="lv-LV" dirty="0"/>
              <a:t> </a:t>
            </a:r>
            <a:r>
              <a:rPr lang="lv-LV" dirty="0" err="1"/>
              <a:t>Partner</a:t>
            </a:r>
            <a:r>
              <a:rPr lang="lv-LV" dirty="0"/>
              <a:t> </a:t>
            </a:r>
            <a:r>
              <a:rPr lang="lv-LV" dirty="0" err="1"/>
              <a:t>report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73B859-0F9E-45EC-B139-5207B35E1A4C}"/>
              </a:ext>
            </a:extLst>
          </p:cNvPr>
          <p:cNvSpPr/>
          <p:nvPr/>
        </p:nvSpPr>
        <p:spPr>
          <a:xfrm>
            <a:off x="943254" y="3566161"/>
            <a:ext cx="49523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lv-LV" dirty="0"/>
              <a:t>LP </a:t>
            </a:r>
            <a:r>
              <a:rPr lang="lv-LV" dirty="0" err="1"/>
              <a:t>with</a:t>
            </a:r>
            <a:r>
              <a:rPr lang="lv-LV" dirty="0"/>
              <a:t> </a:t>
            </a:r>
            <a:r>
              <a:rPr lang="lv-LV" dirty="0" err="1"/>
              <a:t>role</a:t>
            </a:r>
            <a:r>
              <a:rPr lang="lv-LV" dirty="0"/>
              <a:t> </a:t>
            </a:r>
            <a:r>
              <a:rPr lang="en-GB" dirty="0"/>
              <a:t>“</a:t>
            </a:r>
            <a:r>
              <a:rPr lang="lv-LV" dirty="0"/>
              <a:t>L</a:t>
            </a:r>
            <a:r>
              <a:rPr lang="en-GB" dirty="0"/>
              <a:t>P” sees </a:t>
            </a:r>
            <a:r>
              <a:rPr lang="lv-LV" dirty="0"/>
              <a:t>Project progress </a:t>
            </a:r>
            <a:r>
              <a:rPr lang="lv-LV" dirty="0" err="1"/>
              <a:t>consolidated</a:t>
            </a:r>
            <a:r>
              <a:rPr lang="lv-LV" dirty="0"/>
              <a:t> </a:t>
            </a:r>
            <a:r>
              <a:rPr lang="lv-LV" dirty="0" err="1"/>
              <a:t>report</a:t>
            </a:r>
            <a:r>
              <a:rPr lang="lv-LV" dirty="0"/>
              <a:t>, </a:t>
            </a:r>
            <a:r>
              <a:rPr lang="lv-LV" dirty="0" err="1"/>
              <a:t>own</a:t>
            </a:r>
            <a:r>
              <a:rPr lang="en-GB" dirty="0"/>
              <a:t> Partner report</a:t>
            </a:r>
            <a:r>
              <a:rPr lang="lv-LV" dirty="0"/>
              <a:t> and </a:t>
            </a:r>
            <a:r>
              <a:rPr lang="lv-LV" dirty="0" err="1"/>
              <a:t>reports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all</a:t>
            </a:r>
            <a:r>
              <a:rPr lang="lv-LV" dirty="0"/>
              <a:t> </a:t>
            </a:r>
            <a:r>
              <a:rPr lang="lv-LV" dirty="0" err="1"/>
              <a:t>partners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DA31CBF-6B32-40A4-B4C5-8A1D5C32A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0901" y="3275042"/>
            <a:ext cx="3120166" cy="27185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5E87ACE-18F8-412B-A416-231DD9850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0901" y="1691419"/>
            <a:ext cx="5391150" cy="11811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6472EC4-9CDC-474E-B1D2-39FE13611989}"/>
              </a:ext>
            </a:extLst>
          </p:cNvPr>
          <p:cNvSpPr txBox="1"/>
          <p:nvPr/>
        </p:nvSpPr>
        <p:spPr>
          <a:xfrm>
            <a:off x="943254" y="3190484"/>
            <a:ext cx="64814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lv-LV" dirty="0"/>
              <a:t>LP </a:t>
            </a:r>
            <a:r>
              <a:rPr lang="lv-LV" dirty="0" err="1"/>
              <a:t>with</a:t>
            </a:r>
            <a:r>
              <a:rPr lang="lv-LV" dirty="0"/>
              <a:t> </a:t>
            </a:r>
            <a:r>
              <a:rPr lang="lv-LV" dirty="0" err="1"/>
              <a:t>role</a:t>
            </a:r>
            <a:r>
              <a:rPr lang="lv-LV" dirty="0"/>
              <a:t> </a:t>
            </a:r>
            <a:r>
              <a:rPr lang="en-GB" dirty="0"/>
              <a:t>“PP” sees own Partner report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AFE8BC1-BA95-4824-A4C3-7E62C282ED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0067" y="4423708"/>
            <a:ext cx="3829050" cy="9048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ED21281-DA4B-426D-85CF-939D4B472C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8449" y="4876146"/>
            <a:ext cx="2299391" cy="128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351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>
            <a:extLst>
              <a:ext uri="{FF2B5EF4-FFF2-40B4-BE49-F238E27FC236}">
                <a16:creationId xmlns:a16="http://schemas.microsoft.com/office/drawing/2014/main" id="{0D3050DA-4F8C-4E5A-98D4-515E8FA6B9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39131" y="352046"/>
            <a:ext cx="7029385" cy="945943"/>
          </a:xfrm>
        </p:spPr>
        <p:txBody>
          <a:bodyPr/>
          <a:lstStyle/>
          <a:p>
            <a:pPr algn="ctr"/>
            <a:r>
              <a:rPr lang="lv-LV" altLang="en-US" dirty="0"/>
              <a:t>TYPES OF REPORTS</a:t>
            </a:r>
            <a:endParaRPr lang="en-GB" alt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8F3F1FB-970E-46EA-BFA9-3B3E073A9E41}"/>
              </a:ext>
            </a:extLst>
          </p:cNvPr>
          <p:cNvGrpSpPr/>
          <p:nvPr/>
        </p:nvGrpSpPr>
        <p:grpSpPr>
          <a:xfrm>
            <a:off x="596803" y="2046971"/>
            <a:ext cx="3519634" cy="1068356"/>
            <a:chOff x="3329" y="776559"/>
            <a:chExt cx="4055988" cy="1622397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" name="Arrow: Chevron 5">
              <a:extLst>
                <a:ext uri="{FF2B5EF4-FFF2-40B4-BE49-F238E27FC236}">
                  <a16:creationId xmlns:a16="http://schemas.microsoft.com/office/drawing/2014/main" id="{DCB43130-F332-403E-A2D7-2EFAAB5BD56E}"/>
                </a:ext>
              </a:extLst>
            </p:cNvPr>
            <p:cNvSpPr/>
            <p:nvPr/>
          </p:nvSpPr>
          <p:spPr>
            <a:xfrm>
              <a:off x="3329" y="776561"/>
              <a:ext cx="4055988" cy="1622395"/>
            </a:xfrm>
            <a:prstGeom prst="chevron">
              <a:avLst/>
            </a:prstGeom>
            <a:solidFill>
              <a:srgbClr val="98C22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7" name="Arrow: Chevron 4">
              <a:extLst>
                <a:ext uri="{FF2B5EF4-FFF2-40B4-BE49-F238E27FC236}">
                  <a16:creationId xmlns:a16="http://schemas.microsoft.com/office/drawing/2014/main" id="{41AC7F4E-7364-4347-928D-379C4A6C3E31}"/>
                </a:ext>
              </a:extLst>
            </p:cNvPr>
            <p:cNvSpPr txBox="1"/>
            <p:nvPr/>
          </p:nvSpPr>
          <p:spPr>
            <a:xfrm>
              <a:off x="910501" y="776559"/>
              <a:ext cx="2433594" cy="162239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2014" tIns="37338" rIns="37338" bIns="37338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lv-LV" sz="2400" b="1" dirty="0"/>
                <a:t>P</a:t>
              </a:r>
              <a:r>
                <a:rPr lang="en-GB" sz="2400" b="1" dirty="0" err="1"/>
                <a:t>artner</a:t>
              </a:r>
              <a:r>
                <a:rPr lang="en-GB" sz="2400" b="1" dirty="0"/>
                <a:t> report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3CBD8B90-5F43-4D2A-A6F2-A0E9A4FCAD5A}"/>
              </a:ext>
            </a:extLst>
          </p:cNvPr>
          <p:cNvSpPr/>
          <p:nvPr/>
        </p:nvSpPr>
        <p:spPr>
          <a:xfrm>
            <a:off x="4462827" y="1891244"/>
            <a:ext cx="712184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lv-LV" sz="16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Content </a:t>
            </a:r>
            <a:r>
              <a:rPr lang="lv-LV" sz="16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part</a:t>
            </a:r>
            <a:r>
              <a:rPr lang="lv-LV" sz="16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lv-LV" sz="16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on</a:t>
            </a:r>
            <a:r>
              <a:rPr lang="lv-LV" sz="16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i</a:t>
            </a:r>
            <a:r>
              <a:rPr lang="en-GB" sz="16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mplemented</a:t>
            </a:r>
            <a:r>
              <a:rPr lang="en-GB" sz="16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activities</a:t>
            </a:r>
            <a:r>
              <a:rPr lang="lv-LV" sz="16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/</a:t>
            </a:r>
            <a:r>
              <a:rPr lang="lv-LV" sz="16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deliverables</a:t>
            </a:r>
            <a:r>
              <a:rPr lang="lv-LV" sz="16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lv-LV" sz="16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on</a:t>
            </a:r>
            <a:r>
              <a:rPr lang="lv-LV" sz="16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lv-LV" sz="1600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partner</a:t>
            </a:r>
            <a:r>
              <a:rPr lang="lv-LV" sz="16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lv-LV" sz="1600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level</a:t>
            </a:r>
            <a:endParaRPr lang="lv-LV" sz="16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lv-LV" sz="16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Financial</a:t>
            </a:r>
            <a:r>
              <a:rPr lang="lv-LV" sz="16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lv-LV" sz="16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part</a:t>
            </a:r>
            <a:r>
              <a:rPr lang="lv-LV" sz="16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– </a:t>
            </a:r>
            <a:r>
              <a:rPr lang="lv-LV" sz="16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section</a:t>
            </a:r>
            <a:r>
              <a:rPr lang="lv-LV" sz="16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‘List </a:t>
            </a:r>
            <a:r>
              <a:rPr lang="lv-LV" sz="16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of</a:t>
            </a:r>
            <a:r>
              <a:rPr lang="lv-LV" sz="16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lv-LV" sz="16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expenditure</a:t>
            </a:r>
            <a:r>
              <a:rPr lang="lv-LV" sz="16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’ (</a:t>
            </a:r>
            <a:r>
              <a:rPr lang="lv-LV" sz="16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attach</a:t>
            </a:r>
            <a:r>
              <a:rPr lang="lv-LV" sz="16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lv-LV" sz="16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invoices</a:t>
            </a:r>
            <a:r>
              <a:rPr lang="lv-LV" sz="16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</a:t>
            </a:r>
            <a:r>
              <a:rPr lang="lv-LV" sz="16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other</a:t>
            </a:r>
            <a:r>
              <a:rPr lang="lv-LV" sz="16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lv-LV" sz="16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financial</a:t>
            </a:r>
            <a:r>
              <a:rPr lang="lv-LV" sz="16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lv-LV" sz="16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documents</a:t>
            </a:r>
            <a:r>
              <a:rPr lang="lv-LV" sz="16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lv-LV" sz="16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Certified</a:t>
            </a:r>
            <a:r>
              <a:rPr lang="lv-LV" sz="16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lv-LV" sz="16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by</a:t>
            </a:r>
            <a:r>
              <a:rPr lang="lv-LV" sz="16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FC</a:t>
            </a:r>
          </a:p>
          <a:p>
            <a:pPr>
              <a:defRPr/>
            </a:pPr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D7A93A7-D8BF-43C9-BD0D-A1F62E66E8F4}"/>
              </a:ext>
            </a:extLst>
          </p:cNvPr>
          <p:cNvGrpSpPr/>
          <p:nvPr/>
        </p:nvGrpSpPr>
        <p:grpSpPr>
          <a:xfrm>
            <a:off x="596804" y="3537231"/>
            <a:ext cx="3519634" cy="1188326"/>
            <a:chOff x="3653719" y="776561"/>
            <a:chExt cx="4055988" cy="162239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C2197557-DC57-433E-B52E-638F8911C8EB}"/>
                </a:ext>
              </a:extLst>
            </p:cNvPr>
            <p:cNvSpPr/>
            <p:nvPr/>
          </p:nvSpPr>
          <p:spPr>
            <a:xfrm>
              <a:off x="3653719" y="776561"/>
              <a:ext cx="4055988" cy="1622395"/>
            </a:xfrm>
            <a:prstGeom prst="chevron">
              <a:avLst/>
            </a:prstGeom>
            <a:solidFill>
              <a:srgbClr val="A3629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3" name="Arrow: Chevron 4">
              <a:extLst>
                <a:ext uri="{FF2B5EF4-FFF2-40B4-BE49-F238E27FC236}">
                  <a16:creationId xmlns:a16="http://schemas.microsoft.com/office/drawing/2014/main" id="{8BD89E35-7387-428B-9AA4-0615F1ED96EC}"/>
                </a:ext>
              </a:extLst>
            </p:cNvPr>
            <p:cNvSpPr txBox="1"/>
            <p:nvPr/>
          </p:nvSpPr>
          <p:spPr>
            <a:xfrm>
              <a:off x="4464917" y="776561"/>
              <a:ext cx="2433593" cy="162239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2014" tIns="37338" rIns="37338" bIns="37338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2400" b="1" dirty="0"/>
                <a:t>Consolidated progress report</a:t>
              </a:r>
            </a:p>
          </p:txBody>
        </p:sp>
      </p:grpSp>
      <p:sp>
        <p:nvSpPr>
          <p:cNvPr id="75782" name="TextBox 14">
            <a:extLst>
              <a:ext uri="{FF2B5EF4-FFF2-40B4-BE49-F238E27FC236}">
                <a16:creationId xmlns:a16="http://schemas.microsoft.com/office/drawing/2014/main" id="{DB73F706-5C25-49EC-933C-C05114D57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538" y="1594845"/>
            <a:ext cx="44025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lv-LV" altLang="en-US" sz="2000" b="1" dirty="0" err="1">
                <a:solidFill>
                  <a:schemeClr val="bg2">
                    <a:lumMod val="75000"/>
                  </a:schemeClr>
                </a:solidFill>
              </a:rPr>
              <a:t>Submited</a:t>
            </a:r>
            <a:r>
              <a:rPr lang="lv-LV" altLang="en-US" sz="20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lv-LV" altLang="en-US" sz="2000" b="1" dirty="0" err="1">
                <a:solidFill>
                  <a:schemeClr val="bg2">
                    <a:lumMod val="75000"/>
                  </a:schemeClr>
                </a:solidFill>
              </a:rPr>
              <a:t>by</a:t>
            </a:r>
            <a:r>
              <a:rPr lang="lv-LV" altLang="en-US" sz="20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lv-LV" altLang="en-US" sz="2000" b="1" dirty="0" err="1">
                <a:solidFill>
                  <a:schemeClr val="bg2">
                    <a:lumMod val="75000"/>
                  </a:schemeClr>
                </a:solidFill>
              </a:rPr>
              <a:t>each</a:t>
            </a:r>
            <a:r>
              <a:rPr lang="lv-LV" altLang="en-US" sz="2000" b="1" dirty="0">
                <a:solidFill>
                  <a:schemeClr val="bg2">
                    <a:lumMod val="75000"/>
                  </a:schemeClr>
                </a:solidFill>
              </a:rPr>
              <a:t> Project </a:t>
            </a:r>
            <a:r>
              <a:rPr lang="lv-LV" altLang="en-US" sz="2000" b="1" dirty="0" err="1">
                <a:solidFill>
                  <a:schemeClr val="bg2">
                    <a:lumMod val="75000"/>
                  </a:schemeClr>
                </a:solidFill>
              </a:rPr>
              <a:t>partner</a:t>
            </a:r>
            <a:endParaRPr lang="en-GB" altLang="en-US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5783" name="TextBox 15">
            <a:extLst>
              <a:ext uri="{FF2B5EF4-FFF2-40B4-BE49-F238E27FC236}">
                <a16:creationId xmlns:a16="http://schemas.microsoft.com/office/drawing/2014/main" id="{AD141C71-607A-46B7-BF7E-12CFDBA11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801" y="3115326"/>
            <a:ext cx="33655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lv-LV" altLang="en-US" sz="2000" b="1" dirty="0" err="1">
                <a:solidFill>
                  <a:schemeClr val="bg2">
                    <a:lumMod val="75000"/>
                  </a:schemeClr>
                </a:solidFill>
              </a:rPr>
              <a:t>Submited</a:t>
            </a:r>
            <a:r>
              <a:rPr lang="lv-LV" altLang="en-US" sz="20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lv-LV" altLang="en-US" sz="2000" b="1" dirty="0" err="1">
                <a:solidFill>
                  <a:schemeClr val="bg2">
                    <a:lumMod val="75000"/>
                  </a:schemeClr>
                </a:solidFill>
              </a:rPr>
              <a:t>by</a:t>
            </a:r>
            <a:r>
              <a:rPr lang="lv-LV" altLang="en-US" sz="20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lv-LV" altLang="en-US" sz="2000" b="1" dirty="0" err="1">
                <a:solidFill>
                  <a:schemeClr val="bg2">
                    <a:lumMod val="75000"/>
                  </a:schemeClr>
                </a:solidFill>
              </a:rPr>
              <a:t>Lead</a:t>
            </a:r>
            <a:r>
              <a:rPr lang="lv-LV" altLang="en-US" sz="20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lv-LV" altLang="en-US" sz="2000" b="1" dirty="0" err="1">
                <a:solidFill>
                  <a:schemeClr val="bg2">
                    <a:lumMod val="75000"/>
                  </a:schemeClr>
                </a:solidFill>
              </a:rPr>
              <a:t>partner</a:t>
            </a:r>
            <a:endParaRPr lang="en-GB" altLang="en-US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4AD530-2999-4095-9503-B6EA320662A1}"/>
              </a:ext>
            </a:extLst>
          </p:cNvPr>
          <p:cNvSpPr/>
          <p:nvPr/>
        </p:nvSpPr>
        <p:spPr>
          <a:xfrm>
            <a:off x="4462829" y="3445516"/>
            <a:ext cx="7121843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lv-LV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Content </a:t>
            </a:r>
            <a:r>
              <a:rPr lang="lv-LV" sz="16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part</a:t>
            </a:r>
            <a:r>
              <a:rPr lang="lv-LV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lv-LV" sz="16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on</a:t>
            </a:r>
            <a:r>
              <a:rPr lang="lv-LV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i</a:t>
            </a:r>
            <a:r>
              <a:rPr lang="en-GB" sz="16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mplemented</a:t>
            </a: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activities</a:t>
            </a:r>
            <a:r>
              <a:rPr lang="lv-LV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/</a:t>
            </a:r>
            <a:r>
              <a:rPr lang="lv-LV" sz="16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deliverables</a:t>
            </a:r>
            <a:r>
              <a:rPr lang="lv-LV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/</a:t>
            </a:r>
            <a:r>
              <a:rPr lang="lv-LV" sz="16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project</a:t>
            </a:r>
            <a:r>
              <a:rPr lang="lv-LV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lv-LV" sz="16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main</a:t>
            </a:r>
            <a:r>
              <a:rPr lang="lv-LV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lv-LV" sz="16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outputs</a:t>
            </a:r>
            <a:r>
              <a:rPr lang="lv-LV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lv-LV" sz="16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on</a:t>
            </a:r>
            <a:r>
              <a:rPr lang="lv-LV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lv-LV" sz="1600" b="1" u="sng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project</a:t>
            </a:r>
            <a:r>
              <a:rPr lang="lv-LV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lv-LV" sz="16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level</a:t>
            </a:r>
            <a:endParaRPr lang="lv-LV" sz="1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lv-LV" sz="16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Financial</a:t>
            </a:r>
            <a:r>
              <a:rPr lang="lv-LV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lv-LV" sz="16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part</a:t>
            </a:r>
            <a:r>
              <a:rPr lang="lv-LV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– </a:t>
            </a:r>
            <a:r>
              <a:rPr lang="lv-LV" sz="16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attach</a:t>
            </a:r>
            <a:r>
              <a:rPr lang="lv-LV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FC </a:t>
            </a:r>
            <a:r>
              <a:rPr lang="lv-LV" sz="16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certificates</a:t>
            </a:r>
            <a:r>
              <a:rPr lang="lv-LV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lv-LV" sz="16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for</a:t>
            </a:r>
            <a:r>
              <a:rPr lang="lv-LV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lv-LV" sz="16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each</a:t>
            </a:r>
            <a:r>
              <a:rPr lang="lv-LV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lv-LV" sz="16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project</a:t>
            </a:r>
            <a:r>
              <a:rPr lang="lv-LV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lv-LV" sz="16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partner</a:t>
            </a:r>
            <a:endParaRPr lang="lv-LV" sz="16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lv-LV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Serve </a:t>
            </a:r>
            <a:r>
              <a:rPr lang="lv-LV" sz="16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as</a:t>
            </a:r>
            <a:r>
              <a:rPr lang="lv-LV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lv-LV" sz="16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basis</a:t>
            </a:r>
            <a:r>
              <a:rPr lang="lv-LV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lv-LV" sz="16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for</a:t>
            </a:r>
            <a:r>
              <a:rPr lang="lv-LV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lv-LV" sz="16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payments</a:t>
            </a:r>
            <a:r>
              <a:rPr lang="lv-LV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lv-LV" sz="16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from</a:t>
            </a:r>
            <a:r>
              <a:rPr lang="lv-LV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lv-LV" sz="16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the</a:t>
            </a:r>
            <a:r>
              <a:rPr lang="lv-LV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lv-LV" sz="16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Programme</a:t>
            </a:r>
            <a:r>
              <a:rPr lang="lv-LV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to </a:t>
            </a:r>
            <a:r>
              <a:rPr lang="lv-LV" sz="16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the</a:t>
            </a:r>
            <a:r>
              <a:rPr lang="lv-LV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LP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6982155-BE42-4E1B-BBC9-E72CB262087C}"/>
              </a:ext>
            </a:extLst>
          </p:cNvPr>
          <p:cNvGrpSpPr/>
          <p:nvPr/>
        </p:nvGrpSpPr>
        <p:grpSpPr>
          <a:xfrm>
            <a:off x="596803" y="4976552"/>
            <a:ext cx="3543214" cy="1184587"/>
            <a:chOff x="6823121" y="476971"/>
            <a:chExt cx="3788895" cy="1526073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5" name="Arrow: Chevron 14">
              <a:extLst>
                <a:ext uri="{FF2B5EF4-FFF2-40B4-BE49-F238E27FC236}">
                  <a16:creationId xmlns:a16="http://schemas.microsoft.com/office/drawing/2014/main" id="{5B887F55-FB7B-4BE2-B1A1-09AEE87CE877}"/>
                </a:ext>
              </a:extLst>
            </p:cNvPr>
            <p:cNvSpPr/>
            <p:nvPr/>
          </p:nvSpPr>
          <p:spPr>
            <a:xfrm>
              <a:off x="6823121" y="476971"/>
              <a:ext cx="3788895" cy="1515558"/>
            </a:xfrm>
            <a:prstGeom prst="chevron">
              <a:avLst/>
            </a:prstGeom>
            <a:solidFill>
              <a:srgbClr val="EA6647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6" name="Arrow: Chevron 4">
              <a:extLst>
                <a:ext uri="{FF2B5EF4-FFF2-40B4-BE49-F238E27FC236}">
                  <a16:creationId xmlns:a16="http://schemas.microsoft.com/office/drawing/2014/main" id="{07F1A74F-16DB-4B44-901A-CD871871440D}"/>
                </a:ext>
              </a:extLst>
            </p:cNvPr>
            <p:cNvSpPr txBox="1"/>
            <p:nvPr/>
          </p:nvSpPr>
          <p:spPr>
            <a:xfrm>
              <a:off x="7580900" y="487486"/>
              <a:ext cx="2273337" cy="151555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2014" tIns="37338" rIns="37338" bIns="37338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400" b="1" kern="1200" dirty="0"/>
                <a:t>Final report</a:t>
              </a:r>
              <a:endParaRPr lang="lv-LV" sz="2400" b="1" kern="1200" dirty="0"/>
            </a:p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1600" b="1" dirty="0"/>
                <a:t>(</a:t>
              </a:r>
              <a:r>
                <a:rPr lang="lv-LV" sz="1600" b="1" dirty="0" err="1"/>
                <a:t>together</a:t>
              </a:r>
              <a:r>
                <a:rPr lang="lv-LV" sz="1600" b="1" dirty="0"/>
                <a:t> </a:t>
              </a:r>
              <a:r>
                <a:rPr lang="lv-LV" sz="1600" b="1" dirty="0" err="1"/>
                <a:t>with</a:t>
              </a:r>
              <a:r>
                <a:rPr lang="lv-LV" sz="1600" b="1" dirty="0"/>
                <a:t> </a:t>
              </a:r>
              <a:r>
                <a:rPr lang="lv-LV" sz="1600" b="1" dirty="0" err="1"/>
                <a:t>final</a:t>
              </a:r>
              <a:r>
                <a:rPr lang="lv-LV" sz="1600" b="1" dirty="0"/>
                <a:t> </a:t>
              </a:r>
              <a:r>
                <a:rPr lang="lv-LV" sz="1600" b="1" dirty="0" err="1"/>
                <a:t>consolidated</a:t>
              </a:r>
              <a:r>
                <a:rPr lang="lv-LV" sz="1600" b="1" dirty="0"/>
                <a:t> progress </a:t>
              </a:r>
              <a:r>
                <a:rPr lang="lv-LV" sz="1600" b="1" dirty="0" err="1"/>
                <a:t>report</a:t>
              </a:r>
              <a:r>
                <a:rPr lang="lv-LV" sz="1600" b="1" dirty="0"/>
                <a:t>)</a:t>
              </a:r>
              <a:endParaRPr lang="en-GB" sz="1600" b="1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F1004A6-B60D-4FA3-BF24-F123FD9AE2B8}"/>
              </a:ext>
            </a:extLst>
          </p:cNvPr>
          <p:cNvSpPr txBox="1"/>
          <p:nvPr/>
        </p:nvSpPr>
        <p:spPr>
          <a:xfrm>
            <a:off x="4462829" y="4984714"/>
            <a:ext cx="70309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lv-LV" sz="1600" b="1" dirty="0" err="1">
                <a:solidFill>
                  <a:srgbClr val="EA6647"/>
                </a:solidFill>
                <a:latin typeface="+mj-lt"/>
                <a:ea typeface="Open Sans" panose="020B0606030504020204" pitchFamily="34" charset="0"/>
              </a:rPr>
              <a:t>Final</a:t>
            </a:r>
            <a:r>
              <a:rPr lang="lv-LV" sz="1600" dirty="0">
                <a:solidFill>
                  <a:srgbClr val="EA6647"/>
                </a:solidFill>
                <a:latin typeface="+mj-lt"/>
                <a:ea typeface="Open Sans" panose="020B0606030504020204" pitchFamily="34" charset="0"/>
              </a:rPr>
              <a:t> </a:t>
            </a:r>
            <a:r>
              <a:rPr lang="lv-LV" sz="1600" dirty="0" err="1">
                <a:solidFill>
                  <a:srgbClr val="EA6647"/>
                </a:solidFill>
                <a:latin typeface="+mj-lt"/>
                <a:ea typeface="Open Sans" panose="020B0606030504020204" pitchFamily="34" charset="0"/>
              </a:rPr>
              <a:t>content</a:t>
            </a:r>
            <a:r>
              <a:rPr lang="lv-LV" sz="1600" dirty="0">
                <a:solidFill>
                  <a:srgbClr val="EA6647"/>
                </a:solidFill>
                <a:latin typeface="+mj-lt"/>
                <a:ea typeface="Open Sans" panose="020B0606030504020204" pitchFamily="34" charset="0"/>
              </a:rPr>
              <a:t> </a:t>
            </a:r>
            <a:r>
              <a:rPr lang="lv-LV" sz="1600" dirty="0" err="1">
                <a:solidFill>
                  <a:srgbClr val="EA6647"/>
                </a:solidFill>
                <a:latin typeface="+mj-lt"/>
                <a:ea typeface="Open Sans" panose="020B0606030504020204" pitchFamily="34" charset="0"/>
              </a:rPr>
              <a:t>report</a:t>
            </a:r>
            <a:r>
              <a:rPr lang="lv-LV" sz="1600" dirty="0">
                <a:solidFill>
                  <a:srgbClr val="EA6647"/>
                </a:solidFill>
                <a:latin typeface="+mj-lt"/>
                <a:ea typeface="Open Sans" panose="020B0606030504020204" pitchFamily="34" charset="0"/>
              </a:rPr>
              <a:t> </a:t>
            </a:r>
            <a:r>
              <a:rPr lang="lv-LV" sz="1600" dirty="0" err="1">
                <a:solidFill>
                  <a:srgbClr val="EA6647"/>
                </a:solidFill>
                <a:latin typeface="+mj-lt"/>
                <a:ea typeface="Open Sans" panose="020B0606030504020204" pitchFamily="34" charset="0"/>
              </a:rPr>
              <a:t>on</a:t>
            </a:r>
            <a:r>
              <a:rPr lang="lv-LV" sz="1600" dirty="0">
                <a:solidFill>
                  <a:srgbClr val="EA6647"/>
                </a:solidFill>
                <a:latin typeface="+mj-lt"/>
                <a:ea typeface="Open Sans" panose="020B0606030504020204" pitchFamily="34" charset="0"/>
              </a:rPr>
              <a:t> </a:t>
            </a:r>
            <a:r>
              <a:rPr lang="lv-LV" sz="1600" dirty="0" err="1">
                <a:solidFill>
                  <a:srgbClr val="EA6647"/>
                </a:solidFill>
                <a:latin typeface="+mj-lt"/>
                <a:ea typeface="Open Sans" panose="020B0606030504020204" pitchFamily="34" charset="0"/>
              </a:rPr>
              <a:t>all</a:t>
            </a:r>
            <a:r>
              <a:rPr lang="lv-LV" sz="1600" dirty="0">
                <a:solidFill>
                  <a:srgbClr val="EA6647"/>
                </a:solidFill>
                <a:latin typeface="+mj-lt"/>
                <a:ea typeface="Open Sans" panose="020B0606030504020204" pitchFamily="34" charset="0"/>
              </a:rPr>
              <a:t> i</a:t>
            </a:r>
            <a:r>
              <a:rPr lang="en-GB" sz="1600" dirty="0" err="1">
                <a:solidFill>
                  <a:srgbClr val="EA6647"/>
                </a:solidFill>
                <a:latin typeface="+mj-lt"/>
                <a:ea typeface="Open Sans" panose="020B0606030504020204" pitchFamily="34" charset="0"/>
              </a:rPr>
              <a:t>mplemented</a:t>
            </a:r>
            <a:r>
              <a:rPr lang="en-GB" sz="1600" dirty="0">
                <a:solidFill>
                  <a:srgbClr val="EA6647"/>
                </a:solidFill>
                <a:latin typeface="+mj-lt"/>
                <a:ea typeface="Open Sans" panose="020B0606030504020204" pitchFamily="34" charset="0"/>
              </a:rPr>
              <a:t> activities</a:t>
            </a:r>
            <a:r>
              <a:rPr lang="lv-LV" sz="1600" dirty="0">
                <a:solidFill>
                  <a:srgbClr val="EA6647"/>
                </a:solidFill>
                <a:latin typeface="+mj-lt"/>
                <a:ea typeface="Open Sans" panose="020B0606030504020204" pitchFamily="34" charset="0"/>
              </a:rPr>
              <a:t>/</a:t>
            </a:r>
            <a:r>
              <a:rPr lang="lv-LV" sz="1600" dirty="0" err="1">
                <a:solidFill>
                  <a:srgbClr val="EA6647"/>
                </a:solidFill>
                <a:latin typeface="+mj-lt"/>
                <a:ea typeface="Open Sans" panose="020B0606030504020204" pitchFamily="34" charset="0"/>
              </a:rPr>
              <a:t>deliverables</a:t>
            </a:r>
            <a:r>
              <a:rPr lang="lv-LV" sz="1600" dirty="0">
                <a:solidFill>
                  <a:srgbClr val="EA6647"/>
                </a:solidFill>
                <a:latin typeface="+mj-lt"/>
                <a:ea typeface="Open Sans" panose="020B0606030504020204" pitchFamily="34" charset="0"/>
              </a:rPr>
              <a:t>/</a:t>
            </a:r>
            <a:r>
              <a:rPr lang="lv-LV" sz="1600" dirty="0" err="1">
                <a:solidFill>
                  <a:srgbClr val="EA6647"/>
                </a:solidFill>
                <a:latin typeface="+mj-lt"/>
                <a:ea typeface="Open Sans" panose="020B0606030504020204" pitchFamily="34" charset="0"/>
              </a:rPr>
              <a:t>project</a:t>
            </a:r>
            <a:r>
              <a:rPr lang="lv-LV" sz="1600" dirty="0">
                <a:solidFill>
                  <a:srgbClr val="EA6647"/>
                </a:solidFill>
                <a:latin typeface="+mj-lt"/>
                <a:ea typeface="Open Sans" panose="020B0606030504020204" pitchFamily="34" charset="0"/>
              </a:rPr>
              <a:t> </a:t>
            </a:r>
            <a:r>
              <a:rPr lang="lv-LV" sz="1600" dirty="0" err="1">
                <a:solidFill>
                  <a:srgbClr val="EA6647"/>
                </a:solidFill>
                <a:latin typeface="+mj-lt"/>
                <a:ea typeface="Open Sans" panose="020B0606030504020204" pitchFamily="34" charset="0"/>
              </a:rPr>
              <a:t>main</a:t>
            </a:r>
            <a:r>
              <a:rPr lang="lv-LV" sz="1600" dirty="0">
                <a:solidFill>
                  <a:srgbClr val="EA6647"/>
                </a:solidFill>
                <a:latin typeface="+mj-lt"/>
                <a:ea typeface="Open Sans" panose="020B0606030504020204" pitchFamily="34" charset="0"/>
              </a:rPr>
              <a:t> </a:t>
            </a:r>
            <a:r>
              <a:rPr lang="lv-LV" sz="1600" dirty="0" err="1">
                <a:solidFill>
                  <a:srgbClr val="EA6647"/>
                </a:solidFill>
                <a:latin typeface="+mj-lt"/>
                <a:ea typeface="Open Sans" panose="020B0606030504020204" pitchFamily="34" charset="0"/>
              </a:rPr>
              <a:t>outputs</a:t>
            </a:r>
            <a:r>
              <a:rPr lang="lv-LV" sz="1600" dirty="0">
                <a:solidFill>
                  <a:srgbClr val="EA6647"/>
                </a:solidFill>
                <a:latin typeface="+mj-lt"/>
                <a:ea typeface="Open Sans" panose="020B0606030504020204" pitchFamily="34" charset="0"/>
              </a:rPr>
              <a:t> </a:t>
            </a:r>
            <a:r>
              <a:rPr lang="lv-LV" sz="1600" dirty="0" err="1">
                <a:solidFill>
                  <a:srgbClr val="EA6647"/>
                </a:solidFill>
                <a:latin typeface="+mj-lt"/>
                <a:ea typeface="Open Sans" panose="020B0606030504020204" pitchFamily="34" charset="0"/>
              </a:rPr>
              <a:t>on</a:t>
            </a:r>
            <a:r>
              <a:rPr lang="lv-LV" sz="1600" dirty="0">
                <a:solidFill>
                  <a:srgbClr val="EA6647"/>
                </a:solidFill>
                <a:latin typeface="+mj-lt"/>
                <a:ea typeface="Open Sans" panose="020B0606030504020204" pitchFamily="34" charset="0"/>
              </a:rPr>
              <a:t> </a:t>
            </a:r>
            <a:r>
              <a:rPr lang="lv-LV" sz="1600" u="sng" dirty="0" err="1">
                <a:solidFill>
                  <a:srgbClr val="EA6647"/>
                </a:solidFill>
                <a:latin typeface="+mj-lt"/>
                <a:ea typeface="Open Sans" panose="020B0606030504020204" pitchFamily="34" charset="0"/>
              </a:rPr>
              <a:t>project</a:t>
            </a:r>
            <a:r>
              <a:rPr lang="lv-LV" sz="1600" dirty="0">
                <a:solidFill>
                  <a:srgbClr val="EA6647"/>
                </a:solidFill>
                <a:latin typeface="+mj-lt"/>
                <a:ea typeface="Open Sans" panose="020B0606030504020204" pitchFamily="34" charset="0"/>
              </a:rPr>
              <a:t> </a:t>
            </a:r>
            <a:r>
              <a:rPr lang="lv-LV" sz="1600" dirty="0" err="1">
                <a:solidFill>
                  <a:srgbClr val="EA6647"/>
                </a:solidFill>
                <a:latin typeface="+mj-lt"/>
                <a:ea typeface="Open Sans" panose="020B0606030504020204" pitchFamily="34" charset="0"/>
              </a:rPr>
              <a:t>level</a:t>
            </a:r>
            <a:endParaRPr lang="lv-LV" sz="1600" dirty="0">
              <a:solidFill>
                <a:srgbClr val="EA6647"/>
              </a:solidFill>
              <a:latin typeface="+mj-lt"/>
              <a:ea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>
            <a:extLst>
              <a:ext uri="{FF2B5EF4-FFF2-40B4-BE49-F238E27FC236}">
                <a16:creationId xmlns:a16="http://schemas.microsoft.com/office/drawing/2014/main" id="{FEA0155D-9DB1-4A84-BBD4-B587C07D67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05970" y="810512"/>
            <a:ext cx="7029385" cy="94594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GB" altLang="en-US" dirty="0"/>
              <a:t>GENERAL </a:t>
            </a:r>
            <a:r>
              <a:rPr lang="lv-LV" altLang="en-US" dirty="0"/>
              <a:t>TIPS FOR REPORTING</a:t>
            </a:r>
            <a:br>
              <a:rPr lang="lv-LV" altLang="en-US" dirty="0"/>
            </a:br>
            <a:endParaRPr lang="en-US" alt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4E6169-D31D-43BD-B8CD-4392D930ED79}"/>
              </a:ext>
            </a:extLst>
          </p:cNvPr>
          <p:cNvSpPr/>
          <p:nvPr/>
        </p:nvSpPr>
        <p:spPr>
          <a:xfrm>
            <a:off x="1014995" y="1756455"/>
            <a:ext cx="10284375" cy="3752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lv-LV" dirty="0">
              <a:solidFill>
                <a:srgbClr val="003399"/>
              </a:solidFill>
              <a:ea typeface="Open Sans" panose="020B0606030504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lv-LV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Submit</a:t>
            </a:r>
            <a:r>
              <a:rPr lang="lv-LV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</a:t>
            </a:r>
            <a:r>
              <a:rPr lang="lv-LV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lv-LV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consolidated</a:t>
            </a:r>
            <a:r>
              <a:rPr lang="lv-LV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reports</a:t>
            </a:r>
            <a:r>
              <a:rPr lang="lv-LV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lv-LV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</a:t>
            </a:r>
            <a:r>
              <a:rPr lang="lv-LV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lv-LV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Don’t</a:t>
            </a:r>
            <a:r>
              <a:rPr lang="lv-LV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delay</a:t>
            </a:r>
            <a:r>
              <a:rPr lang="lv-LV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GB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lv-LV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Always</a:t>
            </a:r>
            <a:r>
              <a:rPr lang="lv-LV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prepare</a:t>
            </a:r>
            <a:r>
              <a:rPr lang="lv-LV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reports </a:t>
            </a:r>
            <a:r>
              <a:rPr lang="lv-LV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lv-LV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consequent order (e.g. for </a:t>
            </a:r>
            <a:r>
              <a:rPr lang="lv-LV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1st, 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lv-LV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lv-LV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3rd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period)</a:t>
            </a:r>
            <a:endParaRPr lang="en-GB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lv-LV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r>
              <a:rPr lang="lv-LV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lv-LV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forget</a:t>
            </a:r>
            <a:r>
              <a:rPr lang="lv-LV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p</a:t>
            </a:r>
            <a:r>
              <a:rPr lang="en-US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repare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lv-LV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submit</a:t>
            </a:r>
            <a:r>
              <a:rPr lang="lv-LV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reports for 0 period</a:t>
            </a:r>
            <a:r>
              <a:rPr lang="lv-LV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647700" lvl="0" indent="-285750" algn="just">
              <a:lnSpc>
                <a:spcPct val="150000"/>
              </a:lnSpc>
              <a:buFont typeface="Symbol" panose="05050102010706020507" pitchFamily="18" charset="2"/>
              <a:buChar char=""/>
            </a:pP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 </a:t>
            </a:r>
            <a:r>
              <a:rPr lang="lv-LV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reports</a:t>
            </a: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 EUR </a:t>
            </a:r>
            <a:r>
              <a:rPr lang="lv-LV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expenses</a:t>
            </a: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to LP</a:t>
            </a:r>
          </a:p>
          <a:p>
            <a:pPr marL="647700" lvl="0" indent="-285750" algn="just">
              <a:lnSpc>
                <a:spcPct val="150000"/>
              </a:lnSpc>
              <a:buFont typeface="Symbol" panose="05050102010706020507" pitchFamily="18" charset="2"/>
              <a:buChar char=""/>
            </a:pPr>
            <a:r>
              <a:rPr lang="lv-LV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 </a:t>
            </a:r>
            <a:r>
              <a:rPr lang="lv-LV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</a:t>
            </a:r>
            <a:r>
              <a:rPr lang="lv-LV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reported</a:t>
            </a: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costs</a:t>
            </a: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to FC</a:t>
            </a:r>
          </a:p>
          <a:p>
            <a:pPr marL="647700" lvl="0" indent="-285750" algn="just">
              <a:lnSpc>
                <a:spcPct val="150000"/>
              </a:lnSpc>
              <a:buFont typeface="Symbol" panose="05050102010706020507" pitchFamily="18" charset="2"/>
              <a:buChar char=""/>
            </a:pPr>
            <a:r>
              <a:rPr lang="lv-LV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</a:t>
            </a:r>
            <a:r>
              <a:rPr lang="lv-LV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reports</a:t>
            </a:r>
            <a:r>
              <a:rPr lang="lv-LV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lv-LV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</a:t>
            </a:r>
            <a:r>
              <a:rPr lang="lv-LV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periods </a:t>
            </a:r>
            <a:r>
              <a:rPr lang="lv-LV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lv-LV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 EUR </a:t>
            </a:r>
            <a:r>
              <a:rPr lang="lv-LV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expenses</a:t>
            </a:r>
            <a:r>
              <a:rPr lang="lv-LV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to </a:t>
            </a: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FC</a:t>
            </a:r>
            <a:endParaRPr lang="lv-LV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lv-LV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r>
              <a:rPr lang="lv-LV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lv-LV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</a:t>
            </a:r>
            <a:r>
              <a:rPr lang="lv-LV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lay</a:t>
            </a:r>
            <a:r>
              <a:rPr lang="lv-LV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submission</a:t>
            </a:r>
            <a:r>
              <a:rPr lang="lv-LV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lv-LV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clarifications</a:t>
            </a:r>
            <a:r>
              <a:rPr lang="lv-LV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FC </a:t>
            </a:r>
            <a:r>
              <a:rPr lang="lv-LV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lv-LV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JS </a:t>
            </a:r>
            <a:endParaRPr lang="lv-LV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lv-LV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Carefully</a:t>
            </a:r>
            <a:r>
              <a:rPr lang="lv-LV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check</a:t>
            </a:r>
            <a:r>
              <a:rPr lang="lv-LV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issued</a:t>
            </a:r>
            <a:r>
              <a:rPr lang="lv-LV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FC </a:t>
            </a:r>
            <a:r>
              <a:rPr lang="lv-LV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certificate</a:t>
            </a:r>
            <a:r>
              <a:rPr lang="lv-LV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lv-LV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e.g</a:t>
            </a:r>
            <a:r>
              <a:rPr lang="lv-LV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lv-LV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confirmed</a:t>
            </a:r>
            <a:r>
              <a:rPr lang="lv-LV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lv-LV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postponed</a:t>
            </a:r>
            <a:r>
              <a:rPr lang="lv-LV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costs</a:t>
            </a:r>
            <a:r>
              <a:rPr lang="lv-LV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lv-LV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ineligible</a:t>
            </a:r>
            <a:r>
              <a:rPr lang="lv-LV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costs</a:t>
            </a:r>
            <a:r>
              <a:rPr lang="lv-LV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lv-LV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AA8340-BEF4-43BE-992A-6EB0563FD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9982" y="1585577"/>
            <a:ext cx="2084038" cy="184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294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>
            <a:extLst>
              <a:ext uri="{FF2B5EF4-FFF2-40B4-BE49-F238E27FC236}">
                <a16:creationId xmlns:a16="http://schemas.microsoft.com/office/drawing/2014/main" id="{FEA0155D-9DB1-4A84-BBD4-B587C07D67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81274" y="383787"/>
            <a:ext cx="7029385" cy="945943"/>
          </a:xfrm>
        </p:spPr>
        <p:txBody>
          <a:bodyPr/>
          <a:lstStyle/>
          <a:p>
            <a:pPr algn="ctr" eaLnBrk="1" hangingPunct="1"/>
            <a:r>
              <a:rPr lang="lv-LV" altLang="en-US" dirty="0"/>
              <a:t>PARTNER REPORT</a:t>
            </a:r>
            <a:endParaRPr lang="en-US" alt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24F437A-697E-414F-BF4E-CDE4D139B9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9900123"/>
              </p:ext>
            </p:extLst>
          </p:nvPr>
        </p:nvGraphicFramePr>
        <p:xfrm>
          <a:off x="3674187" y="1507013"/>
          <a:ext cx="5152572" cy="2365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E981A72-E42C-4F7A-A9E9-2A8376E8BB96}"/>
              </a:ext>
            </a:extLst>
          </p:cNvPr>
          <p:cNvSpPr/>
          <p:nvPr/>
        </p:nvSpPr>
        <p:spPr>
          <a:xfrm>
            <a:off x="3630229" y="4077478"/>
            <a:ext cx="2164702" cy="13995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dirty="0" err="1">
                <a:solidFill>
                  <a:schemeClr val="tx1"/>
                </a:solidFill>
              </a:rPr>
              <a:t>Information</a:t>
            </a:r>
            <a:r>
              <a:rPr lang="lv-LV" sz="1600" dirty="0">
                <a:solidFill>
                  <a:schemeClr val="tx1"/>
                </a:solidFill>
              </a:rPr>
              <a:t> </a:t>
            </a:r>
            <a:r>
              <a:rPr lang="lv-LV" sz="1600" dirty="0" err="1">
                <a:solidFill>
                  <a:schemeClr val="tx1"/>
                </a:solidFill>
              </a:rPr>
              <a:t>on</a:t>
            </a:r>
            <a:r>
              <a:rPr lang="lv-LV" sz="1600" dirty="0">
                <a:solidFill>
                  <a:schemeClr val="tx1"/>
                </a:solidFill>
              </a:rPr>
              <a:t> progress </a:t>
            </a:r>
            <a:r>
              <a:rPr lang="lv-LV" sz="1600" dirty="0" err="1">
                <a:solidFill>
                  <a:schemeClr val="tx1"/>
                </a:solidFill>
              </a:rPr>
              <a:t>made</a:t>
            </a:r>
            <a:r>
              <a:rPr lang="lv-LV" sz="1600" dirty="0">
                <a:solidFill>
                  <a:schemeClr val="tx1"/>
                </a:solidFill>
              </a:rPr>
              <a:t> </a:t>
            </a:r>
            <a:r>
              <a:rPr lang="lv-LV" sz="1600" dirty="0" err="1">
                <a:solidFill>
                  <a:schemeClr val="tx1"/>
                </a:solidFill>
              </a:rPr>
              <a:t>within</a:t>
            </a:r>
            <a:r>
              <a:rPr lang="lv-LV" sz="1600" dirty="0">
                <a:solidFill>
                  <a:schemeClr val="tx1"/>
                </a:solidFill>
              </a:rPr>
              <a:t> </a:t>
            </a:r>
            <a:r>
              <a:rPr lang="lv-LV" sz="1600" dirty="0" err="1">
                <a:solidFill>
                  <a:schemeClr val="tx1"/>
                </a:solidFill>
              </a:rPr>
              <a:t>the</a:t>
            </a:r>
            <a:r>
              <a:rPr lang="lv-LV" sz="1600" dirty="0">
                <a:solidFill>
                  <a:schemeClr val="tx1"/>
                </a:solidFill>
              </a:rPr>
              <a:t> period </a:t>
            </a:r>
            <a:r>
              <a:rPr lang="lv-LV" sz="1600" u="sng" dirty="0" err="1">
                <a:solidFill>
                  <a:schemeClr val="tx1"/>
                </a:solidFill>
              </a:rPr>
              <a:t>by</a:t>
            </a:r>
            <a:r>
              <a:rPr lang="lv-LV" sz="1600" u="sng" dirty="0">
                <a:solidFill>
                  <a:schemeClr val="tx1"/>
                </a:solidFill>
              </a:rPr>
              <a:t> </a:t>
            </a:r>
            <a:r>
              <a:rPr lang="lv-LV" sz="1600" u="sng" dirty="0" err="1">
                <a:solidFill>
                  <a:schemeClr val="tx1"/>
                </a:solidFill>
              </a:rPr>
              <a:t>project</a:t>
            </a:r>
            <a:r>
              <a:rPr lang="lv-LV" sz="1600" u="sng" dirty="0">
                <a:solidFill>
                  <a:schemeClr val="tx1"/>
                </a:solidFill>
              </a:rPr>
              <a:t> </a:t>
            </a:r>
            <a:r>
              <a:rPr lang="lv-LV" sz="1600" u="sng" dirty="0" err="1">
                <a:solidFill>
                  <a:schemeClr val="tx1"/>
                </a:solidFill>
              </a:rPr>
              <a:t>partner</a:t>
            </a:r>
            <a:r>
              <a:rPr lang="lv-LV" sz="1600" u="sng" dirty="0">
                <a:solidFill>
                  <a:schemeClr val="tx1"/>
                </a:solidFill>
              </a:rPr>
              <a:t> </a:t>
            </a:r>
            <a:r>
              <a:rPr lang="lv-LV" sz="1600" dirty="0">
                <a:solidFill>
                  <a:schemeClr val="tx1"/>
                </a:solidFill>
              </a:rPr>
              <a:t>– </a:t>
            </a:r>
            <a:r>
              <a:rPr lang="lv-LV" sz="1600" dirty="0" err="1">
                <a:solidFill>
                  <a:schemeClr val="tx1"/>
                </a:solidFill>
              </a:rPr>
              <a:t>achieved</a:t>
            </a:r>
            <a:r>
              <a:rPr lang="lv-LV" sz="1600" dirty="0">
                <a:solidFill>
                  <a:schemeClr val="tx1"/>
                </a:solidFill>
              </a:rPr>
              <a:t> </a:t>
            </a:r>
            <a:r>
              <a:rPr lang="lv-LV" sz="1600" dirty="0" err="1">
                <a:solidFill>
                  <a:schemeClr val="tx1"/>
                </a:solidFill>
              </a:rPr>
              <a:t>outputs</a:t>
            </a:r>
            <a:r>
              <a:rPr lang="lv-LV" sz="1600" dirty="0">
                <a:solidFill>
                  <a:schemeClr val="tx1"/>
                </a:solidFill>
              </a:rPr>
              <a:t>, </a:t>
            </a:r>
            <a:r>
              <a:rPr lang="lv-LV" sz="1600" dirty="0" err="1">
                <a:solidFill>
                  <a:schemeClr val="tx1"/>
                </a:solidFill>
              </a:rPr>
              <a:t>deliverables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B0D64AC-1AB8-4F5C-9414-B45712DC8172}"/>
              </a:ext>
            </a:extLst>
          </p:cNvPr>
          <p:cNvSpPr/>
          <p:nvPr/>
        </p:nvSpPr>
        <p:spPr>
          <a:xfrm>
            <a:off x="6662057" y="4077478"/>
            <a:ext cx="2164702" cy="14369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err="1">
                <a:solidFill>
                  <a:schemeClr val="tx1"/>
                </a:solidFill>
              </a:rPr>
              <a:t>Reported</a:t>
            </a:r>
            <a:r>
              <a:rPr lang="lv-LV" dirty="0">
                <a:solidFill>
                  <a:schemeClr val="tx1"/>
                </a:solidFill>
              </a:rPr>
              <a:t> </a:t>
            </a:r>
            <a:r>
              <a:rPr lang="lv-LV" dirty="0" err="1">
                <a:solidFill>
                  <a:schemeClr val="tx1"/>
                </a:solidFill>
              </a:rPr>
              <a:t>expenditure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4573835-AEE7-4B88-9E01-26827BEF467B}"/>
              </a:ext>
            </a:extLst>
          </p:cNvPr>
          <p:cNvSpPr/>
          <p:nvPr/>
        </p:nvSpPr>
        <p:spPr>
          <a:xfrm>
            <a:off x="929327" y="4077478"/>
            <a:ext cx="2267339" cy="13995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dirty="0" err="1">
                <a:solidFill>
                  <a:schemeClr val="tx1"/>
                </a:solidFill>
              </a:rPr>
              <a:t>Evidences</a:t>
            </a:r>
            <a:r>
              <a:rPr lang="lv-LV" sz="1600" dirty="0">
                <a:solidFill>
                  <a:schemeClr val="tx1"/>
                </a:solidFill>
              </a:rPr>
              <a:t> – </a:t>
            </a:r>
            <a:r>
              <a:rPr lang="lv-LV" sz="1600" dirty="0" err="1">
                <a:solidFill>
                  <a:schemeClr val="tx1"/>
                </a:solidFill>
              </a:rPr>
              <a:t>photos</a:t>
            </a:r>
            <a:r>
              <a:rPr lang="lv-LV" sz="1600" dirty="0">
                <a:solidFill>
                  <a:schemeClr val="tx1"/>
                </a:solidFill>
              </a:rPr>
              <a:t>, </a:t>
            </a:r>
            <a:r>
              <a:rPr lang="lv-LV" sz="1600" dirty="0" err="1">
                <a:solidFill>
                  <a:schemeClr val="tx1"/>
                </a:solidFill>
              </a:rPr>
              <a:t>list</a:t>
            </a:r>
            <a:r>
              <a:rPr lang="lv-LV" sz="1600" dirty="0">
                <a:solidFill>
                  <a:schemeClr val="tx1"/>
                </a:solidFill>
              </a:rPr>
              <a:t> </a:t>
            </a:r>
            <a:r>
              <a:rPr lang="lv-LV" sz="1600" dirty="0" err="1">
                <a:solidFill>
                  <a:schemeClr val="tx1"/>
                </a:solidFill>
              </a:rPr>
              <a:t>of</a:t>
            </a:r>
            <a:r>
              <a:rPr lang="lv-LV" sz="1600" dirty="0">
                <a:solidFill>
                  <a:schemeClr val="tx1"/>
                </a:solidFill>
              </a:rPr>
              <a:t> </a:t>
            </a:r>
            <a:r>
              <a:rPr lang="lv-LV" sz="1600" dirty="0" err="1">
                <a:solidFill>
                  <a:schemeClr val="tx1"/>
                </a:solidFill>
              </a:rPr>
              <a:t>participants</a:t>
            </a:r>
            <a:r>
              <a:rPr lang="lv-LV" sz="1600" dirty="0">
                <a:solidFill>
                  <a:schemeClr val="tx1"/>
                </a:solidFill>
              </a:rPr>
              <a:t>, </a:t>
            </a:r>
            <a:r>
              <a:rPr lang="lv-LV" sz="1600" dirty="0" err="1">
                <a:solidFill>
                  <a:schemeClr val="tx1"/>
                </a:solidFill>
              </a:rPr>
              <a:t>prepared</a:t>
            </a:r>
            <a:r>
              <a:rPr lang="lv-LV" sz="1600" dirty="0">
                <a:solidFill>
                  <a:schemeClr val="tx1"/>
                </a:solidFill>
              </a:rPr>
              <a:t> </a:t>
            </a:r>
            <a:r>
              <a:rPr lang="lv-LV" sz="1600" dirty="0" err="1">
                <a:solidFill>
                  <a:schemeClr val="tx1"/>
                </a:solidFill>
              </a:rPr>
              <a:t>studies</a:t>
            </a:r>
            <a:r>
              <a:rPr lang="lv-LV" sz="1600" dirty="0">
                <a:solidFill>
                  <a:schemeClr val="tx1"/>
                </a:solidFill>
              </a:rPr>
              <a:t>, </a:t>
            </a:r>
            <a:r>
              <a:rPr lang="lv-LV" sz="1600" dirty="0" err="1">
                <a:solidFill>
                  <a:schemeClr val="tx1"/>
                </a:solidFill>
              </a:rPr>
              <a:t>etc</a:t>
            </a:r>
            <a:r>
              <a:rPr lang="lv-LV" sz="1600" dirty="0">
                <a:solidFill>
                  <a:schemeClr val="tx1"/>
                </a:solidFill>
              </a:rPr>
              <a:t>.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B3045BD-D0FD-48A3-81A8-CDBE5487F6C2}"/>
              </a:ext>
            </a:extLst>
          </p:cNvPr>
          <p:cNvSpPr/>
          <p:nvPr/>
        </p:nvSpPr>
        <p:spPr>
          <a:xfrm>
            <a:off x="9280224" y="4077478"/>
            <a:ext cx="2267339" cy="13995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dirty="0" err="1">
                <a:solidFill>
                  <a:schemeClr val="tx1"/>
                </a:solidFill>
              </a:rPr>
              <a:t>Justify</a:t>
            </a:r>
            <a:r>
              <a:rPr lang="lv-LV" sz="1600" dirty="0">
                <a:solidFill>
                  <a:schemeClr val="tx1"/>
                </a:solidFill>
              </a:rPr>
              <a:t> </a:t>
            </a:r>
            <a:r>
              <a:rPr lang="lv-LV" sz="1600" dirty="0" err="1">
                <a:solidFill>
                  <a:schemeClr val="tx1"/>
                </a:solidFill>
              </a:rPr>
              <a:t>with</a:t>
            </a:r>
            <a:r>
              <a:rPr lang="lv-LV" sz="1600" dirty="0">
                <a:solidFill>
                  <a:schemeClr val="tx1"/>
                </a:solidFill>
              </a:rPr>
              <a:t> </a:t>
            </a:r>
            <a:r>
              <a:rPr lang="lv-LV" sz="1600" dirty="0" err="1">
                <a:solidFill>
                  <a:schemeClr val="tx1"/>
                </a:solidFill>
              </a:rPr>
              <a:t>procurement</a:t>
            </a:r>
            <a:r>
              <a:rPr lang="lv-LV" sz="1600" dirty="0">
                <a:solidFill>
                  <a:schemeClr val="tx1"/>
                </a:solidFill>
              </a:rPr>
              <a:t>, </a:t>
            </a:r>
            <a:r>
              <a:rPr lang="lv-LV" sz="1600" dirty="0" err="1">
                <a:solidFill>
                  <a:schemeClr val="tx1"/>
                </a:solidFill>
              </a:rPr>
              <a:t>financial</a:t>
            </a:r>
            <a:r>
              <a:rPr lang="lv-LV" sz="1600" dirty="0">
                <a:solidFill>
                  <a:schemeClr val="tx1"/>
                </a:solidFill>
              </a:rPr>
              <a:t> </a:t>
            </a:r>
            <a:r>
              <a:rPr lang="lv-LV" sz="1600" dirty="0" err="1">
                <a:solidFill>
                  <a:schemeClr val="tx1"/>
                </a:solidFill>
              </a:rPr>
              <a:t>documents</a:t>
            </a:r>
            <a:r>
              <a:rPr lang="lv-LV" sz="1600" dirty="0">
                <a:solidFill>
                  <a:schemeClr val="tx1"/>
                </a:solidFill>
              </a:rPr>
              <a:t>, </a:t>
            </a:r>
            <a:r>
              <a:rPr lang="lv-LV" sz="1600" dirty="0" err="1">
                <a:solidFill>
                  <a:schemeClr val="tx1"/>
                </a:solidFill>
              </a:rPr>
              <a:t>book-keeping</a:t>
            </a:r>
            <a:r>
              <a:rPr lang="lv-LV" sz="1600" dirty="0">
                <a:solidFill>
                  <a:schemeClr val="tx1"/>
                </a:solidFill>
              </a:rPr>
              <a:t> </a:t>
            </a:r>
            <a:r>
              <a:rPr lang="lv-LV" sz="1600" dirty="0" err="1">
                <a:solidFill>
                  <a:schemeClr val="tx1"/>
                </a:solidFill>
              </a:rPr>
              <a:t>extracts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AB506FC9-BBB7-44F6-8875-C4981B12BECA}"/>
              </a:ext>
            </a:extLst>
          </p:cNvPr>
          <p:cNvSpPr/>
          <p:nvPr/>
        </p:nvSpPr>
        <p:spPr>
          <a:xfrm>
            <a:off x="4488024" y="3321698"/>
            <a:ext cx="391886" cy="7277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040188CF-4EDE-45A9-B844-26F5E73F4B8B}"/>
              </a:ext>
            </a:extLst>
          </p:cNvPr>
          <p:cNvSpPr/>
          <p:nvPr/>
        </p:nvSpPr>
        <p:spPr>
          <a:xfrm rot="10800000">
            <a:off x="3196666" y="4609322"/>
            <a:ext cx="433563" cy="3359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8A04BA15-4A65-40EE-80AD-296A694B36AB}"/>
              </a:ext>
            </a:extLst>
          </p:cNvPr>
          <p:cNvSpPr/>
          <p:nvPr/>
        </p:nvSpPr>
        <p:spPr>
          <a:xfrm>
            <a:off x="7548465" y="3340359"/>
            <a:ext cx="391886" cy="7277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CEAC440B-AE8C-4C21-AC9C-F93DC9F9CC6B}"/>
              </a:ext>
            </a:extLst>
          </p:cNvPr>
          <p:cNvSpPr/>
          <p:nvPr/>
        </p:nvSpPr>
        <p:spPr>
          <a:xfrm>
            <a:off x="8836710" y="4609322"/>
            <a:ext cx="433563" cy="3359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170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E6B4346-CED0-4F00-B84D-24D8077BB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2496" y="1870647"/>
            <a:ext cx="2436457" cy="1401851"/>
          </a:xfrm>
          <a:prstGeom prst="rect">
            <a:avLst/>
          </a:prstGeom>
        </p:spPr>
      </p:pic>
      <p:sp>
        <p:nvSpPr>
          <p:cNvPr id="73730" name="Title 1">
            <a:extLst>
              <a:ext uri="{FF2B5EF4-FFF2-40B4-BE49-F238E27FC236}">
                <a16:creationId xmlns:a16="http://schemas.microsoft.com/office/drawing/2014/main" id="{FEA0155D-9DB1-4A84-BBD4-B587C07D67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81274" y="383787"/>
            <a:ext cx="7029385" cy="94594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lv-LV" altLang="en-US" dirty="0"/>
              <a:t>IMPORTANT TO KNOW</a:t>
            </a:r>
            <a:br>
              <a:rPr lang="lv-LV" altLang="en-US" dirty="0"/>
            </a:br>
            <a:r>
              <a:rPr lang="lv-LV" altLang="en-US" dirty="0"/>
              <a:t>Partner </a:t>
            </a:r>
            <a:r>
              <a:rPr lang="lv-LV" altLang="en-US" dirty="0" err="1"/>
              <a:t>report</a:t>
            </a:r>
            <a:endParaRPr lang="en-US" alt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4E6169-D31D-43BD-B8CD-4392D930ED79}"/>
              </a:ext>
            </a:extLst>
          </p:cNvPr>
          <p:cNvSpPr/>
          <p:nvPr/>
        </p:nvSpPr>
        <p:spPr>
          <a:xfrm>
            <a:off x="1048048" y="1564076"/>
            <a:ext cx="10284375" cy="3802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GB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Content part - s</a:t>
            </a:r>
            <a:r>
              <a:rPr lang="lv-LV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ection</a:t>
            </a:r>
            <a:r>
              <a:rPr lang="lv-LV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“Report”</a:t>
            </a:r>
            <a:endParaRPr lang="en-GB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lv-LV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lv-LV" b="1" dirty="0">
                <a:latin typeface="Arial" panose="020B0604020202020204" pitchFamily="34" charset="0"/>
                <a:cs typeface="Times New Roman" panose="02020603050405020304" pitchFamily="18" charset="0"/>
              </a:rPr>
              <a:t>Tips </a:t>
            </a:r>
            <a:r>
              <a:rPr lang="en-GB" b="1" dirty="0">
                <a:latin typeface="Arial" panose="020B0604020202020204" pitchFamily="34" charset="0"/>
                <a:cs typeface="Times New Roman" panose="02020603050405020304" pitchFamily="18" charset="0"/>
              </a:rPr>
              <a:t>based</a:t>
            </a:r>
            <a:r>
              <a:rPr lang="lv-LV" b="1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lv-LV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on</a:t>
            </a:r>
            <a:r>
              <a:rPr lang="lv-LV" b="1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lv-LV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common</a:t>
            </a:r>
            <a:r>
              <a:rPr lang="lv-LV" b="1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lv-LV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mistakes</a:t>
            </a:r>
            <a:r>
              <a:rPr lang="lv-LV" b="1" dirty="0">
                <a:latin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n-GB" dirty="0">
                <a:latin typeface="Arial" panose="020B0604020202020204" pitchFamily="34" charset="0"/>
                <a:cs typeface="Times New Roman" panose="02020603050405020304" pitchFamily="18" charset="0"/>
              </a:rPr>
              <a:t>Provide </a:t>
            </a:r>
            <a:r>
              <a:rPr lang="lv-LV" dirty="0" err="1">
                <a:latin typeface="Arial" panose="020B0604020202020204" pitchFamily="34" charset="0"/>
                <a:cs typeface="Times New Roman" panose="02020603050405020304" pitchFamily="18" charset="0"/>
              </a:rPr>
              <a:t>exhaustive</a:t>
            </a:r>
            <a:r>
              <a:rPr lang="lv-LV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Times New Roman" panose="02020603050405020304" pitchFamily="18" charset="0"/>
              </a:rPr>
              <a:t>ummary</a:t>
            </a:r>
            <a:r>
              <a:rPr lang="en-US" dirty="0">
                <a:latin typeface="Arial" panose="020B0604020202020204" pitchFamily="34" charset="0"/>
                <a:cs typeface="Times New Roman" panose="02020603050405020304" pitchFamily="18" charset="0"/>
              </a:rPr>
              <a:t> of partner’s work during respective reporting period</a:t>
            </a:r>
            <a:r>
              <a:rPr lang="lv-LV" dirty="0"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Times New Roman" panose="02020603050405020304" pitchFamily="18" charset="0"/>
              </a:rPr>
              <a:t>Specify </a:t>
            </a:r>
            <a:r>
              <a:rPr lang="lv-LV" dirty="0" err="1">
                <a:latin typeface="Arial" panose="020B0604020202020204" pitchFamily="34" charset="0"/>
                <a:cs typeface="Times New Roman" panose="02020603050405020304" pitchFamily="18" charset="0"/>
              </a:rPr>
              <a:t>values</a:t>
            </a:r>
            <a:r>
              <a:rPr lang="lv-LV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lv-LV" dirty="0" err="1">
                <a:latin typeface="Arial" panose="020B0604020202020204" pitchFamily="34" charset="0"/>
                <a:cs typeface="Times New Roman" panose="02020603050405020304" pitchFamily="18" charset="0"/>
              </a:rPr>
              <a:t>of</a:t>
            </a:r>
            <a:r>
              <a:rPr lang="lv-LV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lv-LV" dirty="0" err="1">
                <a:latin typeface="Arial" panose="020B0604020202020204" pitchFamily="34" charset="0"/>
                <a:cs typeface="Times New Roman" panose="02020603050405020304" pitchFamily="18" charset="0"/>
              </a:rPr>
              <a:t>reached</a:t>
            </a:r>
            <a:r>
              <a:rPr lang="en-US" dirty="0">
                <a:latin typeface="Arial" panose="020B0604020202020204" pitchFamily="34" charset="0"/>
                <a:cs typeface="Times New Roman" panose="02020603050405020304" pitchFamily="18" charset="0"/>
              </a:rPr>
              <a:t> target groups</a:t>
            </a:r>
            <a:r>
              <a:rPr lang="lv-LV" dirty="0"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Times New Roman" panose="02020603050405020304" pitchFamily="18" charset="0"/>
              </a:rPr>
              <a:t>Describe minor changes and deviations occurred during reporting period</a:t>
            </a:r>
            <a:r>
              <a:rPr lang="lv-LV" dirty="0"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GB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Times New Roman" panose="02020603050405020304" pitchFamily="18" charset="0"/>
              </a:rPr>
              <a:t>In WPs provide information on implemented deliverables and project main outputs</a:t>
            </a:r>
            <a:r>
              <a:rPr lang="lv-LV" dirty="0"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Times New Roman" panose="02020603050405020304" pitchFamily="18" charset="0"/>
              </a:rPr>
              <a:t>If achievement of deliverables is delayed, provide reasons for delay and provisional timeframe for </a:t>
            </a:r>
            <a:r>
              <a:rPr lang="lv-LV" dirty="0" err="1">
                <a:latin typeface="Arial" panose="020B0604020202020204" pitchFamily="34" charset="0"/>
                <a:cs typeface="Times New Roman" panose="02020603050405020304" pitchFamily="18" charset="0"/>
              </a:rPr>
              <a:t>implementation</a:t>
            </a:r>
            <a:r>
              <a:rPr lang="lv-LV" dirty="0"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Times New Roman" panose="02020603050405020304" pitchFamily="18" charset="0"/>
              </a:rPr>
              <a:t>If deliverable is achieved but costs will be included in the next report, specify this in description of deliverable</a:t>
            </a:r>
            <a:r>
              <a:rPr lang="lv-LV" dirty="0"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Times New Roman" panose="02020603050405020304" pitchFamily="18" charset="0"/>
              </a:rPr>
              <a:t>If deliverable reported in previous but costs reported in current report, </a:t>
            </a:r>
            <a:r>
              <a:rPr lang="lv-LV" dirty="0" err="1">
                <a:latin typeface="Arial" panose="020B0604020202020204" pitchFamily="34" charset="0"/>
                <a:cs typeface="Times New Roman" panose="02020603050405020304" pitchFamily="18" charset="0"/>
              </a:rPr>
              <a:t>inform</a:t>
            </a:r>
            <a:r>
              <a:rPr lang="lv-LV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lv-LV" dirty="0" err="1">
                <a:latin typeface="Arial" panose="020B0604020202020204" pitchFamily="34" charset="0"/>
                <a:cs typeface="Times New Roman" panose="02020603050405020304" pitchFamily="18" charset="0"/>
              </a:rPr>
              <a:t>about</a:t>
            </a:r>
            <a:r>
              <a:rPr lang="lv-LV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lv-LV" dirty="0" err="1">
                <a:latin typeface="Arial" panose="020B0604020202020204" pitchFamily="34" charset="0"/>
                <a:cs typeface="Times New Roman" panose="02020603050405020304" pitchFamily="18" charset="0"/>
              </a:rPr>
              <a:t>that</a:t>
            </a:r>
            <a:r>
              <a:rPr lang="lv-LV" dirty="0"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B43766C-DA27-4C68-B9C4-BAC74FF58328}"/>
              </a:ext>
            </a:extLst>
          </p:cNvPr>
          <p:cNvSpPr/>
          <p:nvPr/>
        </p:nvSpPr>
        <p:spPr>
          <a:xfrm>
            <a:off x="2323354" y="5430850"/>
            <a:ext cx="8090048" cy="635289"/>
          </a:xfrm>
          <a:prstGeom prst="roundRect">
            <a:avLst/>
          </a:prstGeom>
          <a:solidFill>
            <a:srgbClr val="98C2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prstClr val="white"/>
                </a:solidFill>
                <a:ea typeface="Open Sans" panose="020B0606030504020204" pitchFamily="34" charset="0"/>
                <a:cs typeface="Arial" pitchFamily="34" charset="0"/>
              </a:rPr>
              <a:t>Read section 11 of the Guidance how to implement project via </a:t>
            </a:r>
            <a:r>
              <a:rPr lang="en-GB" b="1" dirty="0" err="1">
                <a:solidFill>
                  <a:prstClr val="white"/>
                </a:solidFill>
                <a:ea typeface="Open Sans" panose="020B0606030504020204" pitchFamily="34" charset="0"/>
                <a:cs typeface="Arial" pitchFamily="34" charset="0"/>
              </a:rPr>
              <a:t>eMS</a:t>
            </a:r>
            <a:r>
              <a:rPr lang="en-GB" b="1" dirty="0">
                <a:solidFill>
                  <a:prstClr val="white"/>
                </a:solidFill>
                <a:ea typeface="Open Sans" panose="020B0606030504020204" pitchFamily="34" charset="0"/>
                <a:cs typeface="Arial" pitchFamily="34" charset="0"/>
              </a:rPr>
              <a:t> </a:t>
            </a:r>
            <a:endParaRPr lang="lv-LV" b="1" dirty="0">
              <a:solidFill>
                <a:prstClr val="white"/>
              </a:solidFill>
              <a:ea typeface="Open Sans" panose="020B0606030504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911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>
            <a:extLst>
              <a:ext uri="{FF2B5EF4-FFF2-40B4-BE49-F238E27FC236}">
                <a16:creationId xmlns:a16="http://schemas.microsoft.com/office/drawing/2014/main" id="{FEA0155D-9DB1-4A84-BBD4-B587C07D67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81274" y="383787"/>
            <a:ext cx="7029385" cy="94594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lv-LV" altLang="en-US" dirty="0"/>
              <a:t>IMPORTANT TO KNOW</a:t>
            </a:r>
            <a:br>
              <a:rPr lang="lv-LV" altLang="en-US" dirty="0"/>
            </a:br>
            <a:r>
              <a:rPr lang="lv-LV" altLang="en-US" dirty="0"/>
              <a:t>Partner </a:t>
            </a:r>
            <a:r>
              <a:rPr lang="lv-LV" altLang="en-US" dirty="0" err="1"/>
              <a:t>report</a:t>
            </a:r>
            <a:endParaRPr lang="en-US" alt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4E6169-D31D-43BD-B8CD-4392D930ED79}"/>
              </a:ext>
            </a:extLst>
          </p:cNvPr>
          <p:cNvSpPr/>
          <p:nvPr/>
        </p:nvSpPr>
        <p:spPr>
          <a:xfrm>
            <a:off x="1184050" y="1393884"/>
            <a:ext cx="10284375" cy="5011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400" b="1" dirty="0">
                <a:latin typeface="Arial" panose="020B0604020202020204" pitchFamily="34" charset="0"/>
                <a:cs typeface="Times New Roman" panose="02020603050405020304" pitchFamily="18" charset="0"/>
              </a:rPr>
              <a:t>Financial part – section “List of expenditure” </a:t>
            </a:r>
            <a:endParaRPr lang="en-GB" sz="2400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description of costs - </a:t>
            </a:r>
            <a:r>
              <a:rPr lang="lv-LV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describe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them </a:t>
            </a:r>
            <a:r>
              <a:rPr lang="lv-LV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relation</a:t>
            </a: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deliverables/activities.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lv-LV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Check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if reported costs are planned in partner budget. If not, consult with LP/JS and request project changes, if necessary.  </a:t>
            </a: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</a:rPr>
              <a:t>Provide supporting documents for reported costs (procurement, financial, evidence of delivered services/works).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F386E5-1984-47B2-9760-8924E5033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748" y="2273951"/>
            <a:ext cx="5938721" cy="2782012"/>
          </a:xfrm>
          <a:prstGeom prst="rect">
            <a:avLst/>
          </a:prstGeom>
        </p:spPr>
      </p:pic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C3056A90-61F4-4501-9A59-27A96B669D0F}"/>
              </a:ext>
            </a:extLst>
          </p:cNvPr>
          <p:cNvSpPr/>
          <p:nvPr/>
        </p:nvSpPr>
        <p:spPr>
          <a:xfrm>
            <a:off x="9101469" y="3354044"/>
            <a:ext cx="2981903" cy="1036350"/>
          </a:xfrm>
          <a:prstGeom prst="roundRect">
            <a:avLst/>
          </a:prstGeom>
          <a:solidFill>
            <a:srgbClr val="98C2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prstClr val="white"/>
                </a:solidFill>
                <a:ea typeface="Open Sans" panose="020B0606030504020204" pitchFamily="34" charset="0"/>
                <a:cs typeface="Arial" pitchFamily="34" charset="0"/>
              </a:rPr>
              <a:t>Based on common mistakes from finished and ongoing projects….</a:t>
            </a:r>
            <a:endParaRPr lang="lv-LV" b="1" dirty="0">
              <a:solidFill>
                <a:prstClr val="white"/>
              </a:solidFill>
              <a:ea typeface="Open Sans" panose="020B0606030504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779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atLit Priorities Scheme">
      <a:dk1>
        <a:sysClr val="windowText" lastClr="000000"/>
      </a:dk1>
      <a:lt1>
        <a:sysClr val="window" lastClr="FFFFFF"/>
      </a:lt1>
      <a:dk2>
        <a:srgbClr val="003399"/>
      </a:dk2>
      <a:lt2>
        <a:srgbClr val="9FAEE5"/>
      </a:lt2>
      <a:accent1>
        <a:srgbClr val="9FAEE5"/>
      </a:accent1>
      <a:accent2>
        <a:srgbClr val="003399"/>
      </a:accent2>
      <a:accent3>
        <a:srgbClr val="98C222"/>
      </a:accent3>
      <a:accent4>
        <a:srgbClr val="EA6647"/>
      </a:accent4>
      <a:accent5>
        <a:srgbClr val="A36298"/>
      </a:accent5>
      <a:accent6>
        <a:srgbClr val="3C7486"/>
      </a:accent6>
      <a:hlink>
        <a:srgbClr val="0563C1"/>
      </a:hlink>
      <a:folHlink>
        <a:srgbClr val="954F72"/>
      </a:folHlink>
    </a:clrScheme>
    <a:fontScheme name="LatLit fonts">
      <a:majorFont>
        <a:latin typeface="Arial"/>
        <a:ea typeface="Cambria Math"/>
        <a:cs typeface=""/>
      </a:majorFont>
      <a:minorFont>
        <a:latin typeface="Arial"/>
        <a:ea typeface="Cambria Math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LatLit TEMPLATE visi" id="{691CED84-7D1E-4B9E-BBC4-D5FC14D003A7}" vid="{6BA124C6-BC0A-442C-A71F-35C6C8D3B3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F62256131EA082498DC868E3AF956C40" ma:contentTypeVersion="13" ma:contentTypeDescription="Izveidot jaunu dokumentu." ma:contentTypeScope="" ma:versionID="ab45f42930a2a4d529bb34606ee83f26">
  <xsd:schema xmlns:xsd="http://www.w3.org/2001/XMLSchema" xmlns:xs="http://www.w3.org/2001/XMLSchema" xmlns:p="http://schemas.microsoft.com/office/2006/metadata/properties" xmlns:ns3="ace8e44c-fa88-44c0-8590-dfda63664a63" xmlns:ns4="122e0e09-afb4-4bf9-abab-ecc4519bc6eb" targetNamespace="http://schemas.microsoft.com/office/2006/metadata/properties" ma:root="true" ma:fieldsID="0a01ad021a134e8bc8661f2e3bbb8dd7" ns3:_="" ns4:_="">
    <xsd:import namespace="ace8e44c-fa88-44c0-8590-dfda63664a63"/>
    <xsd:import namespace="122e0e09-afb4-4bf9-abab-ecc4519bc6e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e8e44c-fa88-44c0-8590-dfda63664a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2e0e09-afb4-4bf9-abab-ecc4519bc6e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Koplietots 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Koplietots ar: detalizēt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Koplietošanas norādes jaucējkod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E92320A-9A22-46F8-9806-98F948524F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e8e44c-fa88-44c0-8590-dfda63664a63"/>
    <ds:schemaRef ds:uri="122e0e09-afb4-4bf9-abab-ecc4519bc6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7BD96AB-5F99-497B-A7FA-C006B8973993}">
  <ds:schemaRefs>
    <ds:schemaRef ds:uri="122e0e09-afb4-4bf9-abab-ecc4519bc6eb"/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ace8e44c-fa88-44c0-8590-dfda63664a63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4317B5F-85C2-434B-9C3E-00ACC0E964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LatLit TEMPLATE visi</Template>
  <TotalTime>3366</TotalTime>
  <Words>1794</Words>
  <Application>Microsoft Office PowerPoint</Application>
  <PresentationFormat>Widescreen</PresentationFormat>
  <Paragraphs>176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Arial </vt:lpstr>
      <vt:lpstr>Calibri</vt:lpstr>
      <vt:lpstr>Symbol</vt:lpstr>
      <vt:lpstr>Wingdings</vt:lpstr>
      <vt:lpstr>Office Theme</vt:lpstr>
      <vt:lpstr>Reporting in EMS The most important aspects to avoid mistakes </vt:lpstr>
      <vt:lpstr>BEFORE REPORTING</vt:lpstr>
      <vt:lpstr>http://latlit.eu/how-to-implement/reporting/</vt:lpstr>
      <vt:lpstr>PowerPoint Presentation</vt:lpstr>
      <vt:lpstr>TYPES OF REPORTS</vt:lpstr>
      <vt:lpstr>GENERAL TIPS FOR REPORTING </vt:lpstr>
      <vt:lpstr>PARTNER REPORT</vt:lpstr>
      <vt:lpstr>IMPORTANT TO KNOW Partner report</vt:lpstr>
      <vt:lpstr>IMPORTANT TO KNOW Partner report</vt:lpstr>
      <vt:lpstr>IMPORTANT TO KNOW Partner report</vt:lpstr>
      <vt:lpstr>CONSOLIDATED PROGRESS REPORT</vt:lpstr>
      <vt:lpstr>IMPORTANT TO KNOW Consolidated progress report</vt:lpstr>
      <vt:lpstr>IMPORTANT TO KNOW Consolidated progress report</vt:lpstr>
      <vt:lpstr>IMPORTANT TO KNOW Consolidated progress report</vt:lpstr>
      <vt:lpstr>IMPORTANT TO KNOW Consolidated progress report</vt:lpstr>
      <vt:lpstr>IMPORTANT TO KNOW Consolidated progress report</vt:lpstr>
      <vt:lpstr>IMPORTANT TO KNOW Partner report &amp; Consolidated progress report</vt:lpstr>
      <vt:lpstr>IMPORTANT TO KNOW Partner report &amp; Consolidated progress report</vt:lpstr>
      <vt:lpstr>IMPORTANT TO KNOW Consolidated progress report</vt:lpstr>
      <vt:lpstr>IMPORTANT TO KNOW  Final report</vt:lpstr>
      <vt:lpstr>In case of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creator>ingar</dc:creator>
  <cp:lastModifiedBy>Marina Gņedova</cp:lastModifiedBy>
  <cp:revision>737</cp:revision>
  <dcterms:created xsi:type="dcterms:W3CDTF">2017-05-16T10:26:10Z</dcterms:created>
  <dcterms:modified xsi:type="dcterms:W3CDTF">2020-10-05T20:10:13Z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0x010100F62256131EA082498DC868E3AF956C40</vt:lpwstr>
  </property>
</Properties>
</file>