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notesMasterIdLst>
    <p:notesMasterId r:id="rId20"/>
  </p:notesMasterIdLst>
  <p:handoutMasterIdLst>
    <p:handoutMasterId r:id="rId21"/>
  </p:handoutMasterIdLst>
  <p:sldIdLst>
    <p:sldId id="256" r:id="rId2"/>
    <p:sldId id="276" r:id="rId3"/>
    <p:sldId id="341" r:id="rId4"/>
    <p:sldId id="269" r:id="rId5"/>
    <p:sldId id="343" r:id="rId6"/>
    <p:sldId id="303" r:id="rId7"/>
    <p:sldId id="344" r:id="rId8"/>
    <p:sldId id="331" r:id="rId9"/>
    <p:sldId id="335" r:id="rId10"/>
    <p:sldId id="320" r:id="rId11"/>
    <p:sldId id="273" r:id="rId12"/>
    <p:sldId id="318" r:id="rId13"/>
    <p:sldId id="329" r:id="rId14"/>
    <p:sldId id="342" r:id="rId15"/>
    <p:sldId id="291" r:id="rId16"/>
    <p:sldId id="339" r:id="rId17"/>
    <p:sldId id="338" r:id="rId18"/>
    <p:sldId id="340" r:id="rId19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3" userDrawn="1">
          <p15:clr>
            <a:srgbClr val="A4A3A4"/>
          </p15:clr>
        </p15:guide>
        <p15:guide id="3" orient="horz" pos="2260" userDrawn="1">
          <p15:clr>
            <a:srgbClr val="A4A3A4"/>
          </p15:clr>
        </p15:guide>
        <p15:guide id="4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ngar" initials="i" lastIdx="0" clrIdx="0">
    <p:extLst>
      <p:ext uri="{19B8F6BF-5375-455C-9EA6-DF929625EA0E}">
        <p15:presenceInfo xmlns:p15="http://schemas.microsoft.com/office/powerpoint/2012/main" userId="inga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4EA2"/>
    <a:srgbClr val="025CB0"/>
    <a:srgbClr val="FCBE0B"/>
    <a:srgbClr val="869B4B"/>
    <a:srgbClr val="FFFFFF"/>
    <a:srgbClr val="F0F1F4"/>
    <a:srgbClr val="D7B99E"/>
    <a:srgbClr val="EA7743"/>
    <a:srgbClr val="ED8246"/>
    <a:srgbClr val="F3A4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359920-3D5E-D3CE-F800-75B824F0F881}" v="145" dt="2020-09-17T12:21:37.155"/>
    <p1510:client id="{0692C3BD-37A0-B62A-523E-93E0FA266129}" v="6" dt="2020-09-17T12:32:58.320"/>
    <p1510:client id="{110A11B7-35C8-49F5-BB4E-F66C7D4A1E28}" v="165" dt="2020-09-17T12:57:55.817"/>
    <p1510:client id="{CC4A2D41-8D00-8785-70BD-9F19C25D314D}" v="4" dt="2020-09-21T13:41:08.972"/>
    <p1510:client id="{DB8A75DA-2CC3-D60A-2331-89F9310E11B5}" v="18" dt="2020-09-17T12:49:12.1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84" y="90"/>
      </p:cViewPr>
      <p:guideLst>
        <p:guide orient="horz" pos="2160"/>
        <p:guide pos="393"/>
        <p:guide orient="horz" pos="22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kolajs Fadejevs" userId="a97c0838-fc85-47b6-8b68-5020759f7f3c" providerId="ADAL" clId="{20506ABA-7933-4206-90C2-E9CD9FAE3A66}"/>
    <pc:docChg chg="custSel modSld">
      <pc:chgData name="Nikolajs Fadejevs" userId="a97c0838-fc85-47b6-8b68-5020759f7f3c" providerId="ADAL" clId="{20506ABA-7933-4206-90C2-E9CD9FAE3A66}" dt="2020-09-15T13:41:46.014" v="169"/>
      <pc:docMkLst>
        <pc:docMk/>
      </pc:docMkLst>
      <pc:sldChg chg="modNotesTx">
        <pc:chgData name="Nikolajs Fadejevs" userId="a97c0838-fc85-47b6-8b68-5020759f7f3c" providerId="ADAL" clId="{20506ABA-7933-4206-90C2-E9CD9FAE3A66}" dt="2020-09-15T13:39:05.736" v="38" actId="20577"/>
        <pc:sldMkLst>
          <pc:docMk/>
          <pc:sldMk cId="3340645101" sldId="270"/>
        </pc:sldMkLst>
      </pc:sldChg>
      <pc:sldChg chg="modNotesTx">
        <pc:chgData name="Nikolajs Fadejevs" userId="a97c0838-fc85-47b6-8b68-5020759f7f3c" providerId="ADAL" clId="{20506ABA-7933-4206-90C2-E9CD9FAE3A66}" dt="2020-09-15T13:41:28.336" v="168" actId="20577"/>
        <pc:sldMkLst>
          <pc:docMk/>
          <pc:sldMk cId="3273267472" sldId="273"/>
        </pc:sldMkLst>
      </pc:sldChg>
      <pc:sldChg chg="modNotesTx">
        <pc:chgData name="Nikolajs Fadejevs" userId="a97c0838-fc85-47b6-8b68-5020759f7f3c" providerId="ADAL" clId="{20506ABA-7933-4206-90C2-E9CD9FAE3A66}" dt="2020-09-15T13:40:23.159" v="110" actId="20577"/>
        <pc:sldMkLst>
          <pc:docMk/>
          <pc:sldMk cId="3648687969" sldId="303"/>
        </pc:sldMkLst>
      </pc:sldChg>
      <pc:sldChg chg="modNotesTx">
        <pc:chgData name="Nikolajs Fadejevs" userId="a97c0838-fc85-47b6-8b68-5020759f7f3c" providerId="ADAL" clId="{20506ABA-7933-4206-90C2-E9CD9FAE3A66}" dt="2020-09-15T13:41:46.014" v="169"/>
        <pc:sldMkLst>
          <pc:docMk/>
          <pc:sldMk cId="3670253873" sldId="318"/>
        </pc:sldMkLst>
      </pc:sldChg>
    </pc:docChg>
  </pc:docChgLst>
  <pc:docChgLst>
    <pc:chgData name="Jānis Vanags" userId="S::janisva@varam.gov.lv::8e9a716b-b528-4f9f-a4d3-7812d0dbce3a" providerId="AD" clId="Web-{0692C3BD-37A0-B62A-523E-93E0FA266129}"/>
    <pc:docChg chg="modSld">
      <pc:chgData name="Jānis Vanags" userId="S::janisva@varam.gov.lv::8e9a716b-b528-4f9f-a4d3-7812d0dbce3a" providerId="AD" clId="Web-{0692C3BD-37A0-B62A-523E-93E0FA266129}" dt="2020-09-17T12:32:58.320" v="3"/>
      <pc:docMkLst>
        <pc:docMk/>
      </pc:docMkLst>
      <pc:sldChg chg="addSp delSp modSp">
        <pc:chgData name="Jānis Vanags" userId="S::janisva@varam.gov.lv::8e9a716b-b528-4f9f-a4d3-7812d0dbce3a" providerId="AD" clId="Web-{0692C3BD-37A0-B62A-523E-93E0FA266129}" dt="2020-09-17T12:32:58.320" v="3"/>
        <pc:sldMkLst>
          <pc:docMk/>
          <pc:sldMk cId="339319366" sldId="329"/>
        </pc:sldMkLst>
        <pc:picChg chg="add del mod">
          <ac:chgData name="Jānis Vanags" userId="S::janisva@varam.gov.lv::8e9a716b-b528-4f9f-a4d3-7812d0dbce3a" providerId="AD" clId="Web-{0692C3BD-37A0-B62A-523E-93E0FA266129}" dt="2020-09-17T12:32:58.320" v="3"/>
          <ac:picMkLst>
            <pc:docMk/>
            <pc:sldMk cId="339319366" sldId="329"/>
            <ac:picMk id="4" creationId="{30A64E26-043A-4FC2-964E-F5B16B8411F9}"/>
          </ac:picMkLst>
        </pc:picChg>
      </pc:sldChg>
      <pc:sldChg chg="addSp delSp modSp">
        <pc:chgData name="Jānis Vanags" userId="S::janisva@varam.gov.lv::8e9a716b-b528-4f9f-a4d3-7812d0dbce3a" providerId="AD" clId="Web-{0692C3BD-37A0-B62A-523E-93E0FA266129}" dt="2020-09-17T12:32:00.007" v="1"/>
        <pc:sldMkLst>
          <pc:docMk/>
          <pc:sldMk cId="2546253157" sldId="338"/>
        </pc:sldMkLst>
        <pc:picChg chg="add del mod">
          <ac:chgData name="Jānis Vanags" userId="S::janisva@varam.gov.lv::8e9a716b-b528-4f9f-a4d3-7812d0dbce3a" providerId="AD" clId="Web-{0692C3BD-37A0-B62A-523E-93E0FA266129}" dt="2020-09-17T12:32:00.007" v="1"/>
          <ac:picMkLst>
            <pc:docMk/>
            <pc:sldMk cId="2546253157" sldId="338"/>
            <ac:picMk id="2" creationId="{8255544E-184B-4975-B423-3186A30E49F6}"/>
          </ac:picMkLst>
        </pc:picChg>
      </pc:sldChg>
    </pc:docChg>
  </pc:docChgLst>
  <pc:docChgLst>
    <pc:chgData name="Marina Gņedova" userId="4ee134cb-5b98-479f-b346-31fab07a2dfe" providerId="ADAL" clId="{8784B048-D23F-4C86-B5FB-655D8559FEC1}"/>
    <pc:docChg chg="custSel modSld">
      <pc:chgData name="Marina Gņedova" userId="4ee134cb-5b98-479f-b346-31fab07a2dfe" providerId="ADAL" clId="{8784B048-D23F-4C86-B5FB-655D8559FEC1}" dt="2020-09-15T12:08:08.237" v="1680" actId="20577"/>
      <pc:docMkLst>
        <pc:docMk/>
      </pc:docMkLst>
      <pc:sldChg chg="modNotesTx">
        <pc:chgData name="Marina Gņedova" userId="4ee134cb-5b98-479f-b346-31fab07a2dfe" providerId="ADAL" clId="{8784B048-D23F-4C86-B5FB-655D8559FEC1}" dt="2020-09-15T12:08:08.237" v="1680" actId="20577"/>
        <pc:sldMkLst>
          <pc:docMk/>
          <pc:sldMk cId="565216164" sldId="256"/>
        </pc:sldMkLst>
      </pc:sldChg>
      <pc:sldChg chg="modNotesTx">
        <pc:chgData name="Marina Gņedova" userId="4ee134cb-5b98-479f-b346-31fab07a2dfe" providerId="ADAL" clId="{8784B048-D23F-4C86-B5FB-655D8559FEC1}" dt="2020-09-15T11:47:01.838" v="342" actId="20577"/>
        <pc:sldMkLst>
          <pc:docMk/>
          <pc:sldMk cId="1484333273" sldId="276"/>
        </pc:sldMkLst>
      </pc:sldChg>
      <pc:sldChg chg="modNotesTx">
        <pc:chgData name="Marina Gņedova" userId="4ee134cb-5b98-479f-b346-31fab07a2dfe" providerId="ADAL" clId="{8784B048-D23F-4C86-B5FB-655D8559FEC1}" dt="2020-09-15T11:55:17.507" v="864" actId="20577"/>
        <pc:sldMkLst>
          <pc:docMk/>
          <pc:sldMk cId="339319366" sldId="329"/>
        </pc:sldMkLst>
      </pc:sldChg>
      <pc:sldChg chg="modSp mod">
        <pc:chgData name="Marina Gņedova" userId="4ee134cb-5b98-479f-b346-31fab07a2dfe" providerId="ADAL" clId="{8784B048-D23F-4C86-B5FB-655D8559FEC1}" dt="2020-09-15T11:53:47.689" v="778" actId="313"/>
        <pc:sldMkLst>
          <pc:docMk/>
          <pc:sldMk cId="2370112682" sldId="335"/>
        </pc:sldMkLst>
        <pc:spChg chg="mod">
          <ac:chgData name="Marina Gņedova" userId="4ee134cb-5b98-479f-b346-31fab07a2dfe" providerId="ADAL" clId="{8784B048-D23F-4C86-B5FB-655D8559FEC1}" dt="2020-09-15T11:53:13.704" v="776" actId="1076"/>
          <ac:spMkLst>
            <pc:docMk/>
            <pc:sldMk cId="2370112682" sldId="335"/>
            <ac:spMk id="11" creationId="{3CF5928D-70F0-4D6D-AB59-52979435F4DD}"/>
          </ac:spMkLst>
        </pc:spChg>
        <pc:spChg chg="mod">
          <ac:chgData name="Marina Gņedova" userId="4ee134cb-5b98-479f-b346-31fab07a2dfe" providerId="ADAL" clId="{8784B048-D23F-4C86-B5FB-655D8559FEC1}" dt="2020-09-15T11:53:47.689" v="778" actId="313"/>
          <ac:spMkLst>
            <pc:docMk/>
            <pc:sldMk cId="2370112682" sldId="335"/>
            <ac:spMk id="21" creationId="{9749F097-4997-4D7D-980E-684A1AC6C718}"/>
          </ac:spMkLst>
        </pc:spChg>
      </pc:sldChg>
      <pc:sldChg chg="modNotesTx">
        <pc:chgData name="Marina Gņedova" userId="4ee134cb-5b98-479f-b346-31fab07a2dfe" providerId="ADAL" clId="{8784B048-D23F-4C86-B5FB-655D8559FEC1}" dt="2020-09-15T12:00:15.260" v="1071" actId="20577"/>
        <pc:sldMkLst>
          <pc:docMk/>
          <pc:sldMk cId="1885917751" sldId="339"/>
        </pc:sldMkLst>
      </pc:sldChg>
      <pc:sldChg chg="modNotesTx">
        <pc:chgData name="Marina Gņedova" userId="4ee134cb-5b98-479f-b346-31fab07a2dfe" providerId="ADAL" clId="{8784B048-D23F-4C86-B5FB-655D8559FEC1}" dt="2020-09-15T11:50:14.461" v="653" actId="113"/>
        <pc:sldMkLst>
          <pc:docMk/>
          <pc:sldMk cId="3669119005" sldId="341"/>
        </pc:sldMkLst>
      </pc:sldChg>
    </pc:docChg>
  </pc:docChgLst>
  <pc:docChgLst>
    <pc:chgData name="Jānis Vanags" userId="S::janisva@varam.gov.lv::8e9a716b-b528-4f9f-a4d3-7812d0dbce3a" providerId="AD" clId="Web-{DB8A75DA-2CC3-D60A-2331-89F9310E11B5}"/>
    <pc:docChg chg="modSld">
      <pc:chgData name="Jānis Vanags" userId="S::janisva@varam.gov.lv::8e9a716b-b528-4f9f-a4d3-7812d0dbce3a" providerId="AD" clId="Web-{DB8A75DA-2CC3-D60A-2331-89F9310E11B5}" dt="2020-09-17T12:49:12.143" v="17" actId="14100"/>
      <pc:docMkLst>
        <pc:docMk/>
      </pc:docMkLst>
      <pc:sldChg chg="modSp">
        <pc:chgData name="Jānis Vanags" userId="S::janisva@varam.gov.lv::8e9a716b-b528-4f9f-a4d3-7812d0dbce3a" providerId="AD" clId="Web-{DB8A75DA-2CC3-D60A-2331-89F9310E11B5}" dt="2020-09-17T12:44:40.338" v="10" actId="20577"/>
        <pc:sldMkLst>
          <pc:docMk/>
          <pc:sldMk cId="3340645101" sldId="270"/>
        </pc:sldMkLst>
        <pc:graphicFrameChg chg="modGraphic">
          <ac:chgData name="Jānis Vanags" userId="S::janisva@varam.gov.lv::8e9a716b-b528-4f9f-a4d3-7812d0dbce3a" providerId="AD" clId="Web-{DB8A75DA-2CC3-D60A-2331-89F9310E11B5}" dt="2020-09-17T12:44:40.338" v="10" actId="20577"/>
          <ac:graphicFrameMkLst>
            <pc:docMk/>
            <pc:sldMk cId="3340645101" sldId="270"/>
            <ac:graphicFrameMk id="11" creationId="{B890DC3B-B4EB-4C6B-BB61-4CCF47BDEB1B}"/>
          </ac:graphicFrameMkLst>
        </pc:graphicFrameChg>
      </pc:sldChg>
      <pc:sldChg chg="addSp delSp modSp addAnim delAnim">
        <pc:chgData name="Jānis Vanags" userId="S::janisva@varam.gov.lv::8e9a716b-b528-4f9f-a4d3-7812d0dbce3a" providerId="AD" clId="Web-{DB8A75DA-2CC3-D60A-2331-89F9310E11B5}" dt="2020-09-17T12:49:12.143" v="17" actId="14100"/>
        <pc:sldMkLst>
          <pc:docMk/>
          <pc:sldMk cId="3273267472" sldId="273"/>
        </pc:sldMkLst>
        <pc:spChg chg="add del mod">
          <ac:chgData name="Jānis Vanags" userId="S::janisva@varam.gov.lv::8e9a716b-b528-4f9f-a4d3-7812d0dbce3a" providerId="AD" clId="Web-{DB8A75DA-2CC3-D60A-2331-89F9310E11B5}" dt="2020-09-17T12:48:31.907" v="12"/>
          <ac:spMkLst>
            <pc:docMk/>
            <pc:sldMk cId="3273267472" sldId="273"/>
            <ac:spMk id="4" creationId="{4DD87894-CC87-485A-BC8D-86B224273C1E}"/>
          </ac:spMkLst>
        </pc:spChg>
        <pc:spChg chg="add del mod">
          <ac:chgData name="Jānis Vanags" userId="S::janisva@varam.gov.lv::8e9a716b-b528-4f9f-a4d3-7812d0dbce3a" providerId="AD" clId="Web-{DB8A75DA-2CC3-D60A-2331-89F9310E11B5}" dt="2020-09-17T12:48:50.626" v="14"/>
          <ac:spMkLst>
            <pc:docMk/>
            <pc:sldMk cId="3273267472" sldId="273"/>
            <ac:spMk id="6" creationId="{29B69419-DDE4-4DD1-A5B8-748407347B3C}"/>
          </ac:spMkLst>
        </pc:spChg>
        <pc:spChg chg="add del mod">
          <ac:chgData name="Jānis Vanags" userId="S::janisva@varam.gov.lv::8e9a716b-b528-4f9f-a4d3-7812d0dbce3a" providerId="AD" clId="Web-{DB8A75DA-2CC3-D60A-2331-89F9310E11B5}" dt="2020-09-17T12:49:12.143" v="17" actId="14100"/>
          <ac:spMkLst>
            <pc:docMk/>
            <pc:sldMk cId="3273267472" sldId="273"/>
            <ac:spMk id="7" creationId="{00000000-0000-0000-0000-000000000000}"/>
          </ac:spMkLst>
        </pc:spChg>
      </pc:sldChg>
    </pc:docChg>
  </pc:docChgLst>
  <pc:docChgLst>
    <pc:chgData name="Jānis Vanags" userId="S::janisva@varam.gov.lv::8e9a716b-b528-4f9f-a4d3-7812d0dbce3a" providerId="AD" clId="Web-{CC4A2D41-8D00-8785-70BD-9F19C25D314D}"/>
    <pc:docChg chg="modSld">
      <pc:chgData name="Jānis Vanags" userId="S::janisva@varam.gov.lv::8e9a716b-b528-4f9f-a4d3-7812d0dbce3a" providerId="AD" clId="Web-{CC4A2D41-8D00-8785-70BD-9F19C25D314D}" dt="2020-09-21T13:41:08.972" v="2" actId="14100"/>
      <pc:docMkLst>
        <pc:docMk/>
      </pc:docMkLst>
      <pc:sldChg chg="addSp modSp">
        <pc:chgData name="Jānis Vanags" userId="S::janisva@varam.gov.lv::8e9a716b-b528-4f9f-a4d3-7812d0dbce3a" providerId="AD" clId="Web-{CC4A2D41-8D00-8785-70BD-9F19C25D314D}" dt="2020-09-21T13:41:08.972" v="2" actId="14100"/>
        <pc:sldMkLst>
          <pc:docMk/>
          <pc:sldMk cId="3670253873" sldId="318"/>
        </pc:sldMkLst>
        <pc:picChg chg="add mod">
          <ac:chgData name="Jānis Vanags" userId="S::janisva@varam.gov.lv::8e9a716b-b528-4f9f-a4d3-7812d0dbce3a" providerId="AD" clId="Web-{CC4A2D41-8D00-8785-70BD-9F19C25D314D}" dt="2020-09-21T13:41:08.972" v="2" actId="14100"/>
          <ac:picMkLst>
            <pc:docMk/>
            <pc:sldMk cId="3670253873" sldId="318"/>
            <ac:picMk id="2" creationId="{DD599CC4-BC1B-4948-8253-C7F02016A2F5}"/>
          </ac:picMkLst>
        </pc:picChg>
      </pc:sldChg>
    </pc:docChg>
  </pc:docChgLst>
  <pc:docChgLst>
    <pc:chgData name="Inga Ringailaite" userId="7e2317e9-df43-41db-80ec-2e6dd4c51810" providerId="ADAL" clId="{03767649-DEC9-4393-AFA3-325D532282E0}"/>
    <pc:docChg chg="undo custSel modSld">
      <pc:chgData name="Inga Ringailaite" userId="7e2317e9-df43-41db-80ec-2e6dd4c51810" providerId="ADAL" clId="{03767649-DEC9-4393-AFA3-325D532282E0}" dt="2020-06-08T14:26:36.848" v="231" actId="1076"/>
      <pc:docMkLst>
        <pc:docMk/>
      </pc:docMkLst>
      <pc:sldChg chg="modSp mod">
        <pc:chgData name="Inga Ringailaite" userId="7e2317e9-df43-41db-80ec-2e6dd4c51810" providerId="ADAL" clId="{03767649-DEC9-4393-AFA3-325D532282E0}" dt="2020-06-08T14:19:37.731" v="119" actId="313"/>
        <pc:sldMkLst>
          <pc:docMk/>
          <pc:sldMk cId="2195892754" sldId="269"/>
        </pc:sldMkLst>
        <pc:spChg chg="mod">
          <ac:chgData name="Inga Ringailaite" userId="7e2317e9-df43-41db-80ec-2e6dd4c51810" providerId="ADAL" clId="{03767649-DEC9-4393-AFA3-325D532282E0}" dt="2020-06-08T14:19:37.731" v="119" actId="313"/>
          <ac:spMkLst>
            <pc:docMk/>
            <pc:sldMk cId="2195892754" sldId="269"/>
            <ac:spMk id="9" creationId="{00000000-0000-0000-0000-000000000000}"/>
          </ac:spMkLst>
        </pc:spChg>
      </pc:sldChg>
      <pc:sldChg chg="addSp delSp modSp mod delAnim">
        <pc:chgData name="Inga Ringailaite" userId="7e2317e9-df43-41db-80ec-2e6dd4c51810" providerId="ADAL" clId="{03767649-DEC9-4393-AFA3-325D532282E0}" dt="2020-06-08T14:17:03.123" v="86" actId="313"/>
        <pc:sldMkLst>
          <pc:docMk/>
          <pc:sldMk cId="3273267472" sldId="273"/>
        </pc:sldMkLst>
        <pc:spChg chg="add mod">
          <ac:chgData name="Inga Ringailaite" userId="7e2317e9-df43-41db-80ec-2e6dd4c51810" providerId="ADAL" clId="{03767649-DEC9-4393-AFA3-325D532282E0}" dt="2020-06-08T14:17:03.123" v="86" actId="313"/>
          <ac:spMkLst>
            <pc:docMk/>
            <pc:sldMk cId="3273267472" sldId="273"/>
            <ac:spMk id="2" creationId="{0FC93574-F9D3-4E06-87EA-4F7DF34B8644}"/>
          </ac:spMkLst>
        </pc:spChg>
        <pc:graphicFrameChg chg="del">
          <ac:chgData name="Inga Ringailaite" userId="7e2317e9-df43-41db-80ec-2e6dd4c51810" providerId="ADAL" clId="{03767649-DEC9-4393-AFA3-325D532282E0}" dt="2020-06-08T14:16:29.855" v="71" actId="478"/>
          <ac:graphicFrameMkLst>
            <pc:docMk/>
            <pc:sldMk cId="3273267472" sldId="273"/>
            <ac:graphicFrameMk id="16" creationId="{3F0A0158-9CF4-4CA4-9DE0-F8DAC0129F24}"/>
          </ac:graphicFrameMkLst>
        </pc:graphicFrameChg>
      </pc:sldChg>
      <pc:sldChg chg="delSp mod">
        <pc:chgData name="Inga Ringailaite" userId="7e2317e9-df43-41db-80ec-2e6dd4c51810" providerId="ADAL" clId="{03767649-DEC9-4393-AFA3-325D532282E0}" dt="2020-06-08T13:42:20.260" v="0" actId="478"/>
        <pc:sldMkLst>
          <pc:docMk/>
          <pc:sldMk cId="1484333273" sldId="276"/>
        </pc:sldMkLst>
        <pc:spChg chg="del">
          <ac:chgData name="Inga Ringailaite" userId="7e2317e9-df43-41db-80ec-2e6dd4c51810" providerId="ADAL" clId="{03767649-DEC9-4393-AFA3-325D532282E0}" dt="2020-06-08T13:42:20.260" v="0" actId="478"/>
          <ac:spMkLst>
            <pc:docMk/>
            <pc:sldMk cId="1484333273" sldId="276"/>
            <ac:spMk id="2" creationId="{10FCEC0A-87A7-4555-AAB8-AB0054886260}"/>
          </ac:spMkLst>
        </pc:spChg>
      </pc:sldChg>
      <pc:sldChg chg="delSp mod">
        <pc:chgData name="Inga Ringailaite" userId="7e2317e9-df43-41db-80ec-2e6dd4c51810" providerId="ADAL" clId="{03767649-DEC9-4393-AFA3-325D532282E0}" dt="2020-06-08T14:17:20.052" v="87" actId="478"/>
        <pc:sldMkLst>
          <pc:docMk/>
          <pc:sldMk cId="2083024726" sldId="320"/>
        </pc:sldMkLst>
        <pc:spChg chg="del">
          <ac:chgData name="Inga Ringailaite" userId="7e2317e9-df43-41db-80ec-2e6dd4c51810" providerId="ADAL" clId="{03767649-DEC9-4393-AFA3-325D532282E0}" dt="2020-06-08T14:17:20.052" v="87" actId="478"/>
          <ac:spMkLst>
            <pc:docMk/>
            <pc:sldMk cId="2083024726" sldId="320"/>
            <ac:spMk id="4" creationId="{A70AB2F5-067F-4D81-BB83-3AE72E677CD8}"/>
          </ac:spMkLst>
        </pc:spChg>
      </pc:sldChg>
      <pc:sldChg chg="addSp delSp modSp mod modClrScheme chgLayout">
        <pc:chgData name="Inga Ringailaite" userId="7e2317e9-df43-41db-80ec-2e6dd4c51810" providerId="ADAL" clId="{03767649-DEC9-4393-AFA3-325D532282E0}" dt="2020-06-08T14:26:36.848" v="231" actId="1076"/>
        <pc:sldMkLst>
          <pc:docMk/>
          <pc:sldMk cId="2546253157" sldId="338"/>
        </pc:sldMkLst>
        <pc:spChg chg="mod">
          <ac:chgData name="Inga Ringailaite" userId="7e2317e9-df43-41db-80ec-2e6dd4c51810" providerId="ADAL" clId="{03767649-DEC9-4393-AFA3-325D532282E0}" dt="2020-06-08T14:06:43.998" v="21" actId="1076"/>
          <ac:spMkLst>
            <pc:docMk/>
            <pc:sldMk cId="2546253157" sldId="338"/>
            <ac:spMk id="17" creationId="{9311968B-C0DD-410C-BE7E-3D83FC43F88A}"/>
          </ac:spMkLst>
        </pc:spChg>
        <pc:spChg chg="mod">
          <ac:chgData name="Inga Ringailaite" userId="7e2317e9-df43-41db-80ec-2e6dd4c51810" providerId="ADAL" clId="{03767649-DEC9-4393-AFA3-325D532282E0}" dt="2020-06-08T14:10:29.262" v="45" actId="1076"/>
          <ac:spMkLst>
            <pc:docMk/>
            <pc:sldMk cId="2546253157" sldId="338"/>
            <ac:spMk id="19" creationId="{979442A6-CEA8-417A-948A-4E96DE5B82A6}"/>
          </ac:spMkLst>
        </pc:spChg>
        <pc:spChg chg="mod">
          <ac:chgData name="Inga Ringailaite" userId="7e2317e9-df43-41db-80ec-2e6dd4c51810" providerId="ADAL" clId="{03767649-DEC9-4393-AFA3-325D532282E0}" dt="2020-06-08T14:10:45.789" v="48" actId="14100"/>
          <ac:spMkLst>
            <pc:docMk/>
            <pc:sldMk cId="2546253157" sldId="338"/>
            <ac:spMk id="20" creationId="{FA1EE53F-7947-4BB8-B210-4F51A8DAA293}"/>
          </ac:spMkLst>
        </pc:spChg>
        <pc:spChg chg="mod">
          <ac:chgData name="Inga Ringailaite" userId="7e2317e9-df43-41db-80ec-2e6dd4c51810" providerId="ADAL" clId="{03767649-DEC9-4393-AFA3-325D532282E0}" dt="2020-06-08T14:08:14.606" v="30" actId="1076"/>
          <ac:spMkLst>
            <pc:docMk/>
            <pc:sldMk cId="2546253157" sldId="338"/>
            <ac:spMk id="27" creationId="{52A4B96A-BC7B-47A8-B697-93C08B92282B}"/>
          </ac:spMkLst>
        </pc:spChg>
        <pc:spChg chg="mod">
          <ac:chgData name="Inga Ringailaite" userId="7e2317e9-df43-41db-80ec-2e6dd4c51810" providerId="ADAL" clId="{03767649-DEC9-4393-AFA3-325D532282E0}" dt="2020-06-08T14:09:31.282" v="37" actId="14100"/>
          <ac:spMkLst>
            <pc:docMk/>
            <pc:sldMk cId="2546253157" sldId="338"/>
            <ac:spMk id="30" creationId="{ACC06609-47F5-4B92-8164-FF31C253E835}"/>
          </ac:spMkLst>
        </pc:spChg>
        <pc:spChg chg="mod">
          <ac:chgData name="Inga Ringailaite" userId="7e2317e9-df43-41db-80ec-2e6dd4c51810" providerId="ADAL" clId="{03767649-DEC9-4393-AFA3-325D532282E0}" dt="2020-06-08T14:09:55.805" v="40" actId="20577"/>
          <ac:spMkLst>
            <pc:docMk/>
            <pc:sldMk cId="2546253157" sldId="338"/>
            <ac:spMk id="31" creationId="{23C25AC7-40A2-4D26-8821-07C6D1787B40}"/>
          </ac:spMkLst>
        </pc:spChg>
        <pc:spChg chg="mod">
          <ac:chgData name="Inga Ringailaite" userId="7e2317e9-df43-41db-80ec-2e6dd4c51810" providerId="ADAL" clId="{03767649-DEC9-4393-AFA3-325D532282E0}" dt="2020-06-08T14:09:44.877" v="38" actId="1076"/>
          <ac:spMkLst>
            <pc:docMk/>
            <pc:sldMk cId="2546253157" sldId="338"/>
            <ac:spMk id="39" creationId="{C1021E44-2FB1-4BCD-94C3-4A82383866D7}"/>
          </ac:spMkLst>
        </pc:spChg>
        <pc:grpChg chg="mod">
          <ac:chgData name="Inga Ringailaite" userId="7e2317e9-df43-41db-80ec-2e6dd4c51810" providerId="ADAL" clId="{03767649-DEC9-4393-AFA3-325D532282E0}" dt="2020-06-08T14:07:31.166" v="25" actId="14100"/>
          <ac:grpSpMkLst>
            <pc:docMk/>
            <pc:sldMk cId="2546253157" sldId="338"/>
            <ac:grpSpMk id="24" creationId="{00000000-0000-0000-0000-000000000000}"/>
          </ac:grpSpMkLst>
        </pc:grpChg>
        <pc:grpChg chg="mod">
          <ac:chgData name="Inga Ringailaite" userId="7e2317e9-df43-41db-80ec-2e6dd4c51810" providerId="ADAL" clId="{03767649-DEC9-4393-AFA3-325D532282E0}" dt="2020-06-08T14:09:24.674" v="36" actId="14100"/>
          <ac:grpSpMkLst>
            <pc:docMk/>
            <pc:sldMk cId="2546253157" sldId="338"/>
            <ac:grpSpMk id="29" creationId="{00000000-0000-0000-0000-000000000000}"/>
          </ac:grpSpMkLst>
        </pc:grpChg>
        <pc:grpChg chg="mod">
          <ac:chgData name="Inga Ringailaite" userId="7e2317e9-df43-41db-80ec-2e6dd4c51810" providerId="ADAL" clId="{03767649-DEC9-4393-AFA3-325D532282E0}" dt="2020-06-08T14:08:20.466" v="31" actId="14100"/>
          <ac:grpSpMkLst>
            <pc:docMk/>
            <pc:sldMk cId="2546253157" sldId="338"/>
            <ac:grpSpMk id="34" creationId="{00000000-0000-0000-0000-000000000000}"/>
          </ac:grpSpMkLst>
        </pc:grpChg>
        <pc:grpChg chg="add mod">
          <ac:chgData name="Inga Ringailaite" userId="7e2317e9-df43-41db-80ec-2e6dd4c51810" providerId="ADAL" clId="{03767649-DEC9-4393-AFA3-325D532282E0}" dt="2020-06-08T14:25:21.995" v="217" actId="14100"/>
          <ac:grpSpMkLst>
            <pc:docMk/>
            <pc:sldMk cId="2546253157" sldId="338"/>
            <ac:grpSpMk id="43" creationId="{D6F1865E-8105-44BC-8713-E2987E63CE4A}"/>
          </ac:grpSpMkLst>
        </pc:grpChg>
        <pc:grpChg chg="add mod">
          <ac:chgData name="Inga Ringailaite" userId="7e2317e9-df43-41db-80ec-2e6dd4c51810" providerId="ADAL" clId="{03767649-DEC9-4393-AFA3-325D532282E0}" dt="2020-06-08T14:25:12.470" v="215" actId="1076"/>
          <ac:grpSpMkLst>
            <pc:docMk/>
            <pc:sldMk cId="2546253157" sldId="338"/>
            <ac:grpSpMk id="46" creationId="{02CB8C4E-0E6E-47EB-B3B6-8F8929160A07}"/>
          </ac:grpSpMkLst>
        </pc:grpChg>
        <pc:grpChg chg="add mod">
          <ac:chgData name="Inga Ringailaite" userId="7e2317e9-df43-41db-80ec-2e6dd4c51810" providerId="ADAL" clId="{03767649-DEC9-4393-AFA3-325D532282E0}" dt="2020-06-08T14:26:18.195" v="228" actId="14100"/>
          <ac:grpSpMkLst>
            <pc:docMk/>
            <pc:sldMk cId="2546253157" sldId="338"/>
            <ac:grpSpMk id="49" creationId="{49A9ED25-A25A-43EB-9498-A29C60C82964}"/>
          </ac:grpSpMkLst>
        </pc:grpChg>
        <pc:grpChg chg="add mod">
          <ac:chgData name="Inga Ringailaite" userId="7e2317e9-df43-41db-80ec-2e6dd4c51810" providerId="ADAL" clId="{03767649-DEC9-4393-AFA3-325D532282E0}" dt="2020-06-08T14:26:25.527" v="229" actId="14100"/>
          <ac:grpSpMkLst>
            <pc:docMk/>
            <pc:sldMk cId="2546253157" sldId="338"/>
            <ac:grpSpMk id="53" creationId="{3C2629EC-8DCB-4405-944B-B6E8967B69E1}"/>
          </ac:grpSpMkLst>
        </pc:grpChg>
        <pc:grpChg chg="add del mod">
          <ac:chgData name="Inga Ringailaite" userId="7e2317e9-df43-41db-80ec-2e6dd4c51810" providerId="ADAL" clId="{03767649-DEC9-4393-AFA3-325D532282E0}" dt="2020-06-08T14:25:42.651" v="222" actId="478"/>
          <ac:grpSpMkLst>
            <pc:docMk/>
            <pc:sldMk cId="2546253157" sldId="338"/>
            <ac:grpSpMk id="56" creationId="{A060CC93-BCB5-4D7A-B4C6-B1491DC9B972}"/>
          </ac:grpSpMkLst>
        </pc:grpChg>
        <pc:grpChg chg="add mod">
          <ac:chgData name="Inga Ringailaite" userId="7e2317e9-df43-41db-80ec-2e6dd4c51810" providerId="ADAL" clId="{03767649-DEC9-4393-AFA3-325D532282E0}" dt="2020-06-08T14:26:05.226" v="227" actId="1076"/>
          <ac:grpSpMkLst>
            <pc:docMk/>
            <pc:sldMk cId="2546253157" sldId="338"/>
            <ac:grpSpMk id="59" creationId="{3334F3B6-F994-4F1C-A93E-04C51A3DB1FE}"/>
          </ac:grpSpMkLst>
        </pc:grpChg>
        <pc:grpChg chg="add mod">
          <ac:chgData name="Inga Ringailaite" userId="7e2317e9-df43-41db-80ec-2e6dd4c51810" providerId="ADAL" clId="{03767649-DEC9-4393-AFA3-325D532282E0}" dt="2020-06-08T14:26:36.848" v="231" actId="1076"/>
          <ac:grpSpMkLst>
            <pc:docMk/>
            <pc:sldMk cId="2546253157" sldId="338"/>
            <ac:grpSpMk id="62" creationId="{A8A2A4B5-9184-4E07-86F9-8FDB9F54C69A}"/>
          </ac:grpSpMkLst>
        </pc:grpChg>
        <pc:picChg chg="mod">
          <ac:chgData name="Inga Ringailaite" userId="7e2317e9-df43-41db-80ec-2e6dd4c51810" providerId="ADAL" clId="{03767649-DEC9-4393-AFA3-325D532282E0}" dt="2020-06-08T14:06:33.854" v="19" actId="1076"/>
          <ac:picMkLst>
            <pc:docMk/>
            <pc:sldMk cId="2546253157" sldId="338"/>
            <ac:picMk id="15" creationId="{2B9E3161-B653-41FD-AD65-0CC52338FD09}"/>
          </ac:picMkLst>
        </pc:picChg>
        <pc:picChg chg="mod">
          <ac:chgData name="Inga Ringailaite" userId="7e2317e9-df43-41db-80ec-2e6dd4c51810" providerId="ADAL" clId="{03767649-DEC9-4393-AFA3-325D532282E0}" dt="2020-06-08T14:06:39.257" v="20" actId="1076"/>
          <ac:picMkLst>
            <pc:docMk/>
            <pc:sldMk cId="2546253157" sldId="338"/>
            <ac:picMk id="16" creationId="{F2073DAD-3F44-4A97-907F-0552EFE8C6A1}"/>
          </ac:picMkLst>
        </pc:picChg>
        <pc:picChg chg="mod">
          <ac:chgData name="Inga Ringailaite" userId="7e2317e9-df43-41db-80ec-2e6dd4c51810" providerId="ADAL" clId="{03767649-DEC9-4393-AFA3-325D532282E0}" dt="2020-06-08T14:11:00.091" v="51" actId="14100"/>
          <ac:picMkLst>
            <pc:docMk/>
            <pc:sldMk cId="2546253157" sldId="338"/>
            <ac:picMk id="21" creationId="{BB51C44F-284C-4B16-9653-B68A91F84F49}"/>
          </ac:picMkLst>
        </pc:picChg>
        <pc:picChg chg="add del mod modCrop">
          <ac:chgData name="Inga Ringailaite" userId="7e2317e9-df43-41db-80ec-2e6dd4c51810" providerId="ADAL" clId="{03767649-DEC9-4393-AFA3-325D532282E0}" dt="2020-06-08T14:12:28.914" v="58" actId="478"/>
          <ac:picMkLst>
            <pc:docMk/>
            <pc:sldMk cId="2546253157" sldId="338"/>
            <ac:picMk id="22" creationId="{57566D05-71ED-4033-A215-6EBAA5F1607E}"/>
          </ac:picMkLst>
        </pc:picChg>
        <pc:picChg chg="mod modCrop">
          <ac:chgData name="Inga Ringailaite" userId="7e2317e9-df43-41db-80ec-2e6dd4c51810" providerId="ADAL" clId="{03767649-DEC9-4393-AFA3-325D532282E0}" dt="2020-06-08T14:12:14.141" v="56" actId="14100"/>
          <ac:picMkLst>
            <pc:docMk/>
            <pc:sldMk cId="2546253157" sldId="338"/>
            <ac:picMk id="25" creationId="{5D4FE2E7-1439-456E-B907-2AC52D9723D5}"/>
          </ac:picMkLst>
        </pc:picChg>
        <pc:picChg chg="mod">
          <ac:chgData name="Inga Ringailaite" userId="7e2317e9-df43-41db-80ec-2e6dd4c51810" providerId="ADAL" clId="{03767649-DEC9-4393-AFA3-325D532282E0}" dt="2020-06-08T13:43:16.264" v="4" actId="1076"/>
          <ac:picMkLst>
            <pc:docMk/>
            <pc:sldMk cId="2546253157" sldId="338"/>
            <ac:picMk id="37" creationId="{5FBCA886-5FD9-4553-B8BF-0DA662EAD16C}"/>
          </ac:picMkLst>
        </pc:picChg>
        <pc:picChg chg="mod modCrop">
          <ac:chgData name="Inga Ringailaite" userId="7e2317e9-df43-41db-80ec-2e6dd4c51810" providerId="ADAL" clId="{03767649-DEC9-4393-AFA3-325D532282E0}" dt="2020-06-08T14:09:04.073" v="34" actId="1076"/>
          <ac:picMkLst>
            <pc:docMk/>
            <pc:sldMk cId="2546253157" sldId="338"/>
            <ac:picMk id="40" creationId="{371CC46C-5751-444E-A538-B5D0BE3E9CAF}"/>
          </ac:picMkLst>
        </pc:picChg>
        <pc:picChg chg="mod ord">
          <ac:chgData name="Inga Ringailaite" userId="7e2317e9-df43-41db-80ec-2e6dd4c51810" providerId="ADAL" clId="{03767649-DEC9-4393-AFA3-325D532282E0}" dt="2020-06-08T14:06:50.066" v="22" actId="14100"/>
          <ac:picMkLst>
            <pc:docMk/>
            <pc:sldMk cId="2546253157" sldId="338"/>
            <ac:picMk id="51" creationId="{40164A70-B09D-49B9-834B-59FB8F2CB699}"/>
          </ac:picMkLst>
        </pc:picChg>
        <pc:cxnChg chg="add del mod">
          <ac:chgData name="Inga Ringailaite" userId="7e2317e9-df43-41db-80ec-2e6dd4c51810" providerId="ADAL" clId="{03767649-DEC9-4393-AFA3-325D532282E0}" dt="2020-06-08T14:23:41.404" v="200"/>
          <ac:cxnSpMkLst>
            <pc:docMk/>
            <pc:sldMk cId="2546253157" sldId="338"/>
            <ac:cxnSpMk id="38" creationId="{B266C4DB-584C-4784-86DC-8934BCCF12CC}"/>
          </ac:cxnSpMkLst>
        </pc:cxnChg>
        <pc:cxnChg chg="mod">
          <ac:chgData name="Inga Ringailaite" userId="7e2317e9-df43-41db-80ec-2e6dd4c51810" providerId="ADAL" clId="{03767649-DEC9-4393-AFA3-325D532282E0}" dt="2020-06-08T14:25:17.864" v="216" actId="208"/>
          <ac:cxnSpMkLst>
            <pc:docMk/>
            <pc:sldMk cId="2546253157" sldId="338"/>
            <ac:cxnSpMk id="44" creationId="{978F03E2-5148-435A-9D86-4307714200FD}"/>
          </ac:cxnSpMkLst>
        </pc:cxnChg>
        <pc:cxnChg chg="mod">
          <ac:chgData name="Inga Ringailaite" userId="7e2317e9-df43-41db-80ec-2e6dd4c51810" providerId="ADAL" clId="{03767649-DEC9-4393-AFA3-325D532282E0}" dt="2020-06-08T14:25:17.864" v="216" actId="208"/>
          <ac:cxnSpMkLst>
            <pc:docMk/>
            <pc:sldMk cId="2546253157" sldId="338"/>
            <ac:cxnSpMk id="45" creationId="{BBA50976-DE87-4E3A-BB28-65C181E0CFE4}"/>
          </ac:cxnSpMkLst>
        </pc:cxnChg>
        <pc:cxnChg chg="mod">
          <ac:chgData name="Inga Ringailaite" userId="7e2317e9-df43-41db-80ec-2e6dd4c51810" providerId="ADAL" clId="{03767649-DEC9-4393-AFA3-325D532282E0}" dt="2020-06-08T14:25:09.922" v="214" actId="208"/>
          <ac:cxnSpMkLst>
            <pc:docMk/>
            <pc:sldMk cId="2546253157" sldId="338"/>
            <ac:cxnSpMk id="47" creationId="{E59FBCB7-F8C0-48DD-ABF7-C5206AC61833}"/>
          </ac:cxnSpMkLst>
        </pc:cxnChg>
        <pc:cxnChg chg="mod">
          <ac:chgData name="Inga Ringailaite" userId="7e2317e9-df43-41db-80ec-2e6dd4c51810" providerId="ADAL" clId="{03767649-DEC9-4393-AFA3-325D532282E0}" dt="2020-06-08T14:25:09.922" v="214" actId="208"/>
          <ac:cxnSpMkLst>
            <pc:docMk/>
            <pc:sldMk cId="2546253157" sldId="338"/>
            <ac:cxnSpMk id="48" creationId="{C7FBB74D-7776-44AF-A0B0-654DB8A02C0E}"/>
          </ac:cxnSpMkLst>
        </pc:cxnChg>
        <pc:cxnChg chg="mod">
          <ac:chgData name="Inga Ringailaite" userId="7e2317e9-df43-41db-80ec-2e6dd4c51810" providerId="ADAL" clId="{03767649-DEC9-4393-AFA3-325D532282E0}" dt="2020-06-08T14:24:56.042" v="211" actId="208"/>
          <ac:cxnSpMkLst>
            <pc:docMk/>
            <pc:sldMk cId="2546253157" sldId="338"/>
            <ac:cxnSpMk id="50" creationId="{60886E49-F953-4CAC-9BEC-58B2A908AFD0}"/>
          </ac:cxnSpMkLst>
        </pc:cxnChg>
        <pc:cxnChg chg="mod">
          <ac:chgData name="Inga Ringailaite" userId="7e2317e9-df43-41db-80ec-2e6dd4c51810" providerId="ADAL" clId="{03767649-DEC9-4393-AFA3-325D532282E0}" dt="2020-06-08T14:24:56.042" v="211" actId="208"/>
          <ac:cxnSpMkLst>
            <pc:docMk/>
            <pc:sldMk cId="2546253157" sldId="338"/>
            <ac:cxnSpMk id="52" creationId="{61C0C709-9A06-4A99-89CE-F089A484DFB8}"/>
          </ac:cxnSpMkLst>
        </pc:cxnChg>
        <pc:cxnChg chg="mod">
          <ac:chgData name="Inga Ringailaite" userId="7e2317e9-df43-41db-80ec-2e6dd4c51810" providerId="ADAL" clId="{03767649-DEC9-4393-AFA3-325D532282E0}" dt="2020-06-08T14:25:33.574" v="219" actId="208"/>
          <ac:cxnSpMkLst>
            <pc:docMk/>
            <pc:sldMk cId="2546253157" sldId="338"/>
            <ac:cxnSpMk id="54" creationId="{2A470C70-842C-40E3-95A7-865E20FA5727}"/>
          </ac:cxnSpMkLst>
        </pc:cxnChg>
        <pc:cxnChg chg="mod">
          <ac:chgData name="Inga Ringailaite" userId="7e2317e9-df43-41db-80ec-2e6dd4c51810" providerId="ADAL" clId="{03767649-DEC9-4393-AFA3-325D532282E0}" dt="2020-06-08T14:25:33.574" v="219" actId="208"/>
          <ac:cxnSpMkLst>
            <pc:docMk/>
            <pc:sldMk cId="2546253157" sldId="338"/>
            <ac:cxnSpMk id="55" creationId="{27AC32D4-B971-4887-A2EB-9FD9B50A47F7}"/>
          </ac:cxnSpMkLst>
        </pc:cxnChg>
        <pc:cxnChg chg="mod">
          <ac:chgData name="Inga Ringailaite" userId="7e2317e9-df43-41db-80ec-2e6dd4c51810" providerId="ADAL" clId="{03767649-DEC9-4393-AFA3-325D532282E0}" dt="2020-06-08T14:25:38.135" v="221"/>
          <ac:cxnSpMkLst>
            <pc:docMk/>
            <pc:sldMk cId="2546253157" sldId="338"/>
            <ac:cxnSpMk id="57" creationId="{9196A529-0ED6-446C-BC35-8EF9F931BC00}"/>
          </ac:cxnSpMkLst>
        </pc:cxnChg>
        <pc:cxnChg chg="mod">
          <ac:chgData name="Inga Ringailaite" userId="7e2317e9-df43-41db-80ec-2e6dd4c51810" providerId="ADAL" clId="{03767649-DEC9-4393-AFA3-325D532282E0}" dt="2020-06-08T14:25:38.135" v="221"/>
          <ac:cxnSpMkLst>
            <pc:docMk/>
            <pc:sldMk cId="2546253157" sldId="338"/>
            <ac:cxnSpMk id="58" creationId="{D5468C8D-9C77-4977-BD84-72A4A0527F38}"/>
          </ac:cxnSpMkLst>
        </pc:cxnChg>
        <pc:cxnChg chg="mod">
          <ac:chgData name="Inga Ringailaite" userId="7e2317e9-df43-41db-80ec-2e6dd4c51810" providerId="ADAL" clId="{03767649-DEC9-4393-AFA3-325D532282E0}" dt="2020-06-08T14:25:45.586" v="223"/>
          <ac:cxnSpMkLst>
            <pc:docMk/>
            <pc:sldMk cId="2546253157" sldId="338"/>
            <ac:cxnSpMk id="60" creationId="{3BF4C860-1BEB-44AE-954F-8E5072007F4A}"/>
          </ac:cxnSpMkLst>
        </pc:cxnChg>
        <pc:cxnChg chg="mod">
          <ac:chgData name="Inga Ringailaite" userId="7e2317e9-df43-41db-80ec-2e6dd4c51810" providerId="ADAL" clId="{03767649-DEC9-4393-AFA3-325D532282E0}" dt="2020-06-08T14:25:45.586" v="223"/>
          <ac:cxnSpMkLst>
            <pc:docMk/>
            <pc:sldMk cId="2546253157" sldId="338"/>
            <ac:cxnSpMk id="61" creationId="{843E6C2D-F1FE-4406-B7AE-0371EB607DA0}"/>
          </ac:cxnSpMkLst>
        </pc:cxnChg>
        <pc:cxnChg chg="mod">
          <ac:chgData name="Inga Ringailaite" userId="7e2317e9-df43-41db-80ec-2e6dd4c51810" providerId="ADAL" clId="{03767649-DEC9-4393-AFA3-325D532282E0}" dt="2020-06-08T14:26:30.768" v="230"/>
          <ac:cxnSpMkLst>
            <pc:docMk/>
            <pc:sldMk cId="2546253157" sldId="338"/>
            <ac:cxnSpMk id="63" creationId="{4C901A3E-0B1E-49C8-95FE-E2F2146BD1A3}"/>
          </ac:cxnSpMkLst>
        </pc:cxnChg>
        <pc:cxnChg chg="mod">
          <ac:chgData name="Inga Ringailaite" userId="7e2317e9-df43-41db-80ec-2e6dd4c51810" providerId="ADAL" clId="{03767649-DEC9-4393-AFA3-325D532282E0}" dt="2020-06-08T14:26:30.768" v="230"/>
          <ac:cxnSpMkLst>
            <pc:docMk/>
            <pc:sldMk cId="2546253157" sldId="338"/>
            <ac:cxnSpMk id="64" creationId="{62B766E9-D60A-46FD-922B-75173DDD34E3}"/>
          </ac:cxnSpMkLst>
        </pc:cxnChg>
      </pc:sldChg>
      <pc:sldChg chg="addSp delSp modSp mod">
        <pc:chgData name="Inga Ringailaite" userId="7e2317e9-df43-41db-80ec-2e6dd4c51810" providerId="ADAL" clId="{03767649-DEC9-4393-AFA3-325D532282E0}" dt="2020-06-08T14:24:13.294" v="204" actId="1076"/>
        <pc:sldMkLst>
          <pc:docMk/>
          <pc:sldMk cId="1885917751" sldId="339"/>
        </pc:sldMkLst>
        <pc:spChg chg="add del">
          <ac:chgData name="Inga Ringailaite" userId="7e2317e9-df43-41db-80ec-2e6dd4c51810" providerId="ADAL" clId="{03767649-DEC9-4393-AFA3-325D532282E0}" dt="2020-06-08T14:14:14.233" v="60" actId="478"/>
          <ac:spMkLst>
            <pc:docMk/>
            <pc:sldMk cId="1885917751" sldId="339"/>
            <ac:spMk id="2" creationId="{E93CA29A-A389-4927-9168-B9F61A0B1F89}"/>
          </ac:spMkLst>
        </pc:spChg>
        <pc:spChg chg="mod topLvl">
          <ac:chgData name="Inga Ringailaite" userId="7e2317e9-df43-41db-80ec-2e6dd4c51810" providerId="ADAL" clId="{03767649-DEC9-4393-AFA3-325D532282E0}" dt="2020-06-08T14:23:55.076" v="201" actId="165"/>
          <ac:spMkLst>
            <pc:docMk/>
            <pc:sldMk cId="1885917751" sldId="339"/>
            <ac:spMk id="9" creationId="{75C23D03-5C83-4E0E-A569-979B2E41DC5F}"/>
          </ac:spMkLst>
        </pc:spChg>
        <pc:grpChg chg="del">
          <ac:chgData name="Inga Ringailaite" userId="7e2317e9-df43-41db-80ec-2e6dd4c51810" providerId="ADAL" clId="{03767649-DEC9-4393-AFA3-325D532282E0}" dt="2020-06-08T14:23:55.076" v="201" actId="165"/>
          <ac:grpSpMkLst>
            <pc:docMk/>
            <pc:sldMk cId="1885917751" sldId="339"/>
            <ac:grpSpMk id="7" creationId="{797B8ED7-30AB-494F-BC5F-D40F1D66146C}"/>
          </ac:grpSpMkLst>
        </pc:grpChg>
        <pc:grpChg chg="add mod ord">
          <ac:chgData name="Inga Ringailaite" userId="7e2317e9-df43-41db-80ec-2e6dd4c51810" providerId="ADAL" clId="{03767649-DEC9-4393-AFA3-325D532282E0}" dt="2020-06-08T14:24:13.294" v="204" actId="1076"/>
          <ac:grpSpMkLst>
            <pc:docMk/>
            <pc:sldMk cId="1885917751" sldId="339"/>
            <ac:grpSpMk id="22" creationId="{DF695CC3-60B2-4D82-B88E-5BF21E5691D1}"/>
          </ac:grpSpMkLst>
        </pc:grpChg>
        <pc:picChg chg="mod topLvl">
          <ac:chgData name="Inga Ringailaite" userId="7e2317e9-df43-41db-80ec-2e6dd4c51810" providerId="ADAL" clId="{03767649-DEC9-4393-AFA3-325D532282E0}" dt="2020-06-08T14:23:55.076" v="201" actId="165"/>
          <ac:picMkLst>
            <pc:docMk/>
            <pc:sldMk cId="1885917751" sldId="339"/>
            <ac:picMk id="8" creationId="{4952F9CE-C86C-4309-B09A-273BCA803581}"/>
          </ac:picMkLst>
        </pc:picChg>
        <pc:cxnChg chg="add del mod">
          <ac:chgData name="Inga Ringailaite" userId="7e2317e9-df43-41db-80ec-2e6dd4c51810" providerId="ADAL" clId="{03767649-DEC9-4393-AFA3-325D532282E0}" dt="2020-06-08T14:21:50.976" v="126" actId="478"/>
          <ac:cxnSpMkLst>
            <pc:docMk/>
            <pc:sldMk cId="1885917751" sldId="339"/>
            <ac:cxnSpMk id="11" creationId="{55FF6A3E-F93E-40CC-851A-F93DED9D9EB2}"/>
          </ac:cxnSpMkLst>
        </pc:cxnChg>
        <pc:cxnChg chg="add mod">
          <ac:chgData name="Inga Ringailaite" userId="7e2317e9-df43-41db-80ec-2e6dd4c51810" providerId="ADAL" clId="{03767649-DEC9-4393-AFA3-325D532282E0}" dt="2020-06-08T14:23:08.264" v="198" actId="164"/>
          <ac:cxnSpMkLst>
            <pc:docMk/>
            <pc:sldMk cId="1885917751" sldId="339"/>
            <ac:cxnSpMk id="12" creationId="{17217659-AEEF-4AF5-9E2A-13CD0DF9DB76}"/>
          </ac:cxnSpMkLst>
        </pc:cxnChg>
        <pc:cxnChg chg="add mod">
          <ac:chgData name="Inga Ringailaite" userId="7e2317e9-df43-41db-80ec-2e6dd4c51810" providerId="ADAL" clId="{03767649-DEC9-4393-AFA3-325D532282E0}" dt="2020-06-08T14:23:08.264" v="198" actId="164"/>
          <ac:cxnSpMkLst>
            <pc:docMk/>
            <pc:sldMk cId="1885917751" sldId="339"/>
            <ac:cxnSpMk id="21" creationId="{6EBE95C2-6AFC-4011-BCA4-12F83845CA63}"/>
          </ac:cxnSpMkLst>
        </pc:cxnChg>
      </pc:sldChg>
    </pc:docChg>
  </pc:docChgLst>
  <pc:docChgLst>
    <pc:chgData name="Jānis Vanags" userId="S::janisva@varam.gov.lv::8e9a716b-b528-4f9f-a4d3-7812d0dbce3a" providerId="AD" clId="Web-{06359920-3D5E-D3CE-F800-75B824F0F881}"/>
    <pc:docChg chg="modSld">
      <pc:chgData name="Jānis Vanags" userId="S::janisva@varam.gov.lv::8e9a716b-b528-4f9f-a4d3-7812d0dbce3a" providerId="AD" clId="Web-{06359920-3D5E-D3CE-F800-75B824F0F881}" dt="2020-09-17T12:21:37.155" v="143" actId="20577"/>
      <pc:docMkLst>
        <pc:docMk/>
      </pc:docMkLst>
      <pc:sldChg chg="modSp">
        <pc:chgData name="Jānis Vanags" userId="S::janisva@varam.gov.lv::8e9a716b-b528-4f9f-a4d3-7812d0dbce3a" providerId="AD" clId="Web-{06359920-3D5E-D3CE-F800-75B824F0F881}" dt="2020-09-17T12:00:06.435" v="0" actId="20577"/>
        <pc:sldMkLst>
          <pc:docMk/>
          <pc:sldMk cId="2195892754" sldId="269"/>
        </pc:sldMkLst>
        <pc:spChg chg="mod">
          <ac:chgData name="Jānis Vanags" userId="S::janisva@varam.gov.lv::8e9a716b-b528-4f9f-a4d3-7812d0dbce3a" providerId="AD" clId="Web-{06359920-3D5E-D3CE-F800-75B824F0F881}" dt="2020-09-17T12:00:06.435" v="0" actId="20577"/>
          <ac:spMkLst>
            <pc:docMk/>
            <pc:sldMk cId="2195892754" sldId="269"/>
            <ac:spMk id="9" creationId="{00000000-0000-0000-0000-000000000000}"/>
          </ac:spMkLst>
        </pc:spChg>
      </pc:sldChg>
      <pc:sldChg chg="modSp modNotes">
        <pc:chgData name="Jānis Vanags" userId="S::janisva@varam.gov.lv::8e9a716b-b528-4f9f-a4d3-7812d0dbce3a" providerId="AD" clId="Web-{06359920-3D5E-D3CE-F800-75B824F0F881}" dt="2020-09-17T12:13:41.002" v="45"/>
        <pc:sldMkLst>
          <pc:docMk/>
          <pc:sldMk cId="3340645101" sldId="270"/>
        </pc:sldMkLst>
        <pc:graphicFrameChg chg="modGraphic">
          <ac:chgData name="Jānis Vanags" userId="S::janisva@varam.gov.lv::8e9a716b-b528-4f9f-a4d3-7812d0dbce3a" providerId="AD" clId="Web-{06359920-3D5E-D3CE-F800-75B824F0F881}" dt="2020-09-17T12:13:33.658" v="44" actId="20577"/>
          <ac:graphicFrameMkLst>
            <pc:docMk/>
            <pc:sldMk cId="3340645101" sldId="270"/>
            <ac:graphicFrameMk id="10" creationId="{7CF7D383-33E0-4551-948A-BFF964B1615E}"/>
          </ac:graphicFrameMkLst>
        </pc:graphicFrameChg>
        <pc:graphicFrameChg chg="modGraphic">
          <ac:chgData name="Jānis Vanags" userId="S::janisva@varam.gov.lv::8e9a716b-b528-4f9f-a4d3-7812d0dbce3a" providerId="AD" clId="Web-{06359920-3D5E-D3CE-F800-75B824F0F881}" dt="2020-09-17T12:13:03.501" v="35" actId="20577"/>
          <ac:graphicFrameMkLst>
            <pc:docMk/>
            <pc:sldMk cId="3340645101" sldId="270"/>
            <ac:graphicFrameMk id="11" creationId="{B890DC3B-B4EB-4C6B-BB61-4CCF47BDEB1B}"/>
          </ac:graphicFrameMkLst>
        </pc:graphicFrameChg>
      </pc:sldChg>
      <pc:sldChg chg="modSp modNotes">
        <pc:chgData name="Jānis Vanags" userId="S::janisva@varam.gov.lv::8e9a716b-b528-4f9f-a4d3-7812d0dbce3a" providerId="AD" clId="Web-{06359920-3D5E-D3CE-F800-75B824F0F881}" dt="2020-09-17T12:17:52.477" v="96" actId="20577"/>
        <pc:sldMkLst>
          <pc:docMk/>
          <pc:sldMk cId="3273267472" sldId="273"/>
        </pc:sldMkLst>
        <pc:spChg chg="mod">
          <ac:chgData name="Jānis Vanags" userId="S::janisva@varam.gov.lv::8e9a716b-b528-4f9f-a4d3-7812d0dbce3a" providerId="AD" clId="Web-{06359920-3D5E-D3CE-F800-75B824F0F881}" dt="2020-09-17T12:16:23.538" v="81" actId="20577"/>
          <ac:spMkLst>
            <pc:docMk/>
            <pc:sldMk cId="3273267472" sldId="273"/>
            <ac:spMk id="7" creationId="{00000000-0000-0000-0000-000000000000}"/>
          </ac:spMkLst>
        </pc:spChg>
        <pc:spChg chg="mod">
          <ac:chgData name="Jānis Vanags" userId="S::janisva@varam.gov.lv::8e9a716b-b528-4f9f-a4d3-7812d0dbce3a" providerId="AD" clId="Web-{06359920-3D5E-D3CE-F800-75B824F0F881}" dt="2020-09-17T12:17:52.477" v="96" actId="20577"/>
          <ac:spMkLst>
            <pc:docMk/>
            <pc:sldMk cId="3273267472" sldId="273"/>
            <ac:spMk id="15" creationId="{F1094EFA-5993-44AA-B564-9C1E296C7779}"/>
          </ac:spMkLst>
        </pc:spChg>
      </pc:sldChg>
      <pc:sldChg chg="addSp delSp modSp modNotes">
        <pc:chgData name="Jānis Vanags" userId="S::janisva@varam.gov.lv::8e9a716b-b528-4f9f-a4d3-7812d0dbce3a" providerId="AD" clId="Web-{06359920-3D5E-D3CE-F800-75B824F0F881}" dt="2020-09-17T12:12:31.657" v="33"/>
        <pc:sldMkLst>
          <pc:docMk/>
          <pc:sldMk cId="1484333273" sldId="276"/>
        </pc:sldMkLst>
        <pc:picChg chg="add mod">
          <ac:chgData name="Jānis Vanags" userId="S::janisva@varam.gov.lv::8e9a716b-b528-4f9f-a4d3-7812d0dbce3a" providerId="AD" clId="Web-{06359920-3D5E-D3CE-F800-75B824F0F881}" dt="2020-09-17T12:11:39.671" v="31" actId="1076"/>
          <ac:picMkLst>
            <pc:docMk/>
            <pc:sldMk cId="1484333273" sldId="276"/>
            <ac:picMk id="2" creationId="{6AE109BF-09ED-4AAA-861D-E921B37CE317}"/>
          </ac:picMkLst>
        </pc:picChg>
        <pc:picChg chg="del">
          <ac:chgData name="Jānis Vanags" userId="S::janisva@varam.gov.lv::8e9a716b-b528-4f9f-a4d3-7812d0dbce3a" providerId="AD" clId="Web-{06359920-3D5E-D3CE-F800-75B824F0F881}" dt="2020-09-17T12:10:46.451" v="26"/>
          <ac:picMkLst>
            <pc:docMk/>
            <pc:sldMk cId="1484333273" sldId="276"/>
            <ac:picMk id="10" creationId="{72CC05F4-B68F-4B76-B9D8-CE99CC2A72EB}"/>
          </ac:picMkLst>
        </pc:picChg>
      </pc:sldChg>
      <pc:sldChg chg="modSp modNotes">
        <pc:chgData name="Jānis Vanags" userId="S::janisva@varam.gov.lv::8e9a716b-b528-4f9f-a4d3-7812d0dbce3a" providerId="AD" clId="Web-{06359920-3D5E-D3CE-F800-75B824F0F881}" dt="2020-09-17T12:21:37.155" v="142" actId="20577"/>
        <pc:sldMkLst>
          <pc:docMk/>
          <pc:sldMk cId="3648687969" sldId="303"/>
        </pc:sldMkLst>
        <pc:spChg chg="mod">
          <ac:chgData name="Jānis Vanags" userId="S::janisva@varam.gov.lv::8e9a716b-b528-4f9f-a4d3-7812d0dbce3a" providerId="AD" clId="Web-{06359920-3D5E-D3CE-F800-75B824F0F881}" dt="2020-09-17T12:21:37.155" v="142" actId="20577"/>
          <ac:spMkLst>
            <pc:docMk/>
            <pc:sldMk cId="3648687969" sldId="303"/>
            <ac:spMk id="5" creationId="{00000000-0000-0000-0000-000000000000}"/>
          </ac:spMkLst>
        </pc:spChg>
      </pc:sldChg>
      <pc:sldChg chg="modSp modNotes">
        <pc:chgData name="Jānis Vanags" userId="S::janisva@varam.gov.lv::8e9a716b-b528-4f9f-a4d3-7812d0dbce3a" providerId="AD" clId="Web-{06359920-3D5E-D3CE-F800-75B824F0F881}" dt="2020-09-17T12:20:29.700" v="122" actId="20577"/>
        <pc:sldMkLst>
          <pc:docMk/>
          <pc:sldMk cId="3670253873" sldId="318"/>
        </pc:sldMkLst>
        <pc:spChg chg="mod">
          <ac:chgData name="Jānis Vanags" userId="S::janisva@varam.gov.lv::8e9a716b-b528-4f9f-a4d3-7812d0dbce3a" providerId="AD" clId="Web-{06359920-3D5E-D3CE-F800-75B824F0F881}" dt="2020-09-17T12:20:29.700" v="122" actId="20577"/>
          <ac:spMkLst>
            <pc:docMk/>
            <pc:sldMk cId="3670253873" sldId="318"/>
            <ac:spMk id="7" creationId="{00000000-0000-0000-0000-000000000000}"/>
          </ac:spMkLst>
        </pc:spChg>
      </pc:sldChg>
      <pc:sldChg chg="modSp modNotes">
        <pc:chgData name="Jānis Vanags" userId="S::janisva@varam.gov.lv::8e9a716b-b528-4f9f-a4d3-7812d0dbce3a" providerId="AD" clId="Web-{06359920-3D5E-D3CE-F800-75B824F0F881}" dt="2020-09-17T12:20:20.684" v="119" actId="20577"/>
        <pc:sldMkLst>
          <pc:docMk/>
          <pc:sldMk cId="339319366" sldId="329"/>
        </pc:sldMkLst>
        <pc:spChg chg="mod">
          <ac:chgData name="Jānis Vanags" userId="S::janisva@varam.gov.lv::8e9a716b-b528-4f9f-a4d3-7812d0dbce3a" providerId="AD" clId="Web-{06359920-3D5E-D3CE-F800-75B824F0F881}" dt="2020-09-17T12:20:20.684" v="119" actId="20577"/>
          <ac:spMkLst>
            <pc:docMk/>
            <pc:sldMk cId="339319366" sldId="329"/>
            <ac:spMk id="3" creationId="{AA1341C2-79C9-4434-A32E-43C037A862CD}"/>
          </ac:spMkLst>
        </pc:spChg>
      </pc:sldChg>
      <pc:sldChg chg="modSp">
        <pc:chgData name="Jānis Vanags" userId="S::janisva@varam.gov.lv::8e9a716b-b528-4f9f-a4d3-7812d0dbce3a" providerId="AD" clId="Web-{06359920-3D5E-D3CE-F800-75B824F0F881}" dt="2020-09-17T12:21:26.951" v="140" actId="20577"/>
        <pc:sldMkLst>
          <pc:docMk/>
          <pc:sldMk cId="668217649" sldId="331"/>
        </pc:sldMkLst>
        <pc:spChg chg="mod">
          <ac:chgData name="Jānis Vanags" userId="S::janisva@varam.gov.lv::8e9a716b-b528-4f9f-a4d3-7812d0dbce3a" providerId="AD" clId="Web-{06359920-3D5E-D3CE-F800-75B824F0F881}" dt="2020-09-17T12:21:10.514" v="132" actId="20577"/>
          <ac:spMkLst>
            <pc:docMk/>
            <pc:sldMk cId="668217649" sldId="331"/>
            <ac:spMk id="3" creationId="{F05E494D-6498-43F9-B334-6D2C1AFE2632}"/>
          </ac:spMkLst>
        </pc:spChg>
        <pc:spChg chg="mod">
          <ac:chgData name="Jānis Vanags" userId="S::janisva@varam.gov.lv::8e9a716b-b528-4f9f-a4d3-7812d0dbce3a" providerId="AD" clId="Web-{06359920-3D5E-D3CE-F800-75B824F0F881}" dt="2020-09-17T12:21:15.607" v="135" actId="20577"/>
          <ac:spMkLst>
            <pc:docMk/>
            <pc:sldMk cId="668217649" sldId="331"/>
            <ac:spMk id="11" creationId="{0B7CEAAB-E5A8-4A36-9079-BC8FEA763135}"/>
          </ac:spMkLst>
        </pc:spChg>
        <pc:spChg chg="mod">
          <ac:chgData name="Jānis Vanags" userId="S::janisva@varam.gov.lv::8e9a716b-b528-4f9f-a4d3-7812d0dbce3a" providerId="AD" clId="Web-{06359920-3D5E-D3CE-F800-75B824F0F881}" dt="2020-09-17T12:21:26.951" v="140" actId="20577"/>
          <ac:spMkLst>
            <pc:docMk/>
            <pc:sldMk cId="668217649" sldId="331"/>
            <ac:spMk id="24" creationId="{DEBB37CE-6F5A-417B-AD52-4EA6F28639FC}"/>
          </ac:spMkLst>
        </pc:spChg>
      </pc:sldChg>
      <pc:sldChg chg="modSp">
        <pc:chgData name="Jānis Vanags" userId="S::janisva@varam.gov.lv::8e9a716b-b528-4f9f-a4d3-7812d0dbce3a" providerId="AD" clId="Web-{06359920-3D5E-D3CE-F800-75B824F0F881}" dt="2020-09-17T12:21:01.451" v="130" actId="20577"/>
        <pc:sldMkLst>
          <pc:docMk/>
          <pc:sldMk cId="2370112682" sldId="335"/>
        </pc:sldMkLst>
        <pc:spChg chg="mod">
          <ac:chgData name="Jānis Vanags" userId="S::janisva@varam.gov.lv::8e9a716b-b528-4f9f-a4d3-7812d0dbce3a" providerId="AD" clId="Web-{06359920-3D5E-D3CE-F800-75B824F0F881}" dt="2020-09-17T12:20:40.466" v="125" actId="20577"/>
          <ac:spMkLst>
            <pc:docMk/>
            <pc:sldMk cId="2370112682" sldId="335"/>
            <ac:spMk id="2" creationId="{E9D35038-6269-4DBE-94AA-675455BA5833}"/>
          </ac:spMkLst>
        </pc:spChg>
        <pc:spChg chg="mod">
          <ac:chgData name="Jānis Vanags" userId="S::janisva@varam.gov.lv::8e9a716b-b528-4f9f-a4d3-7812d0dbce3a" providerId="AD" clId="Web-{06359920-3D5E-D3CE-F800-75B824F0F881}" dt="2020-09-17T12:21:01.451" v="130" actId="20577"/>
          <ac:spMkLst>
            <pc:docMk/>
            <pc:sldMk cId="2370112682" sldId="335"/>
            <ac:spMk id="21" creationId="{9749F097-4997-4D7D-980E-684A1AC6C718}"/>
          </ac:spMkLst>
        </pc:spChg>
      </pc:sldChg>
      <pc:sldChg chg="modSp">
        <pc:chgData name="Jānis Vanags" userId="S::janisva@varam.gov.lv::8e9a716b-b528-4f9f-a4d3-7812d0dbce3a" providerId="AD" clId="Web-{06359920-3D5E-D3CE-F800-75B824F0F881}" dt="2020-09-17T12:20:08.575" v="117" actId="20577"/>
        <pc:sldMkLst>
          <pc:docMk/>
          <pc:sldMk cId="1885917751" sldId="339"/>
        </pc:sldMkLst>
        <pc:spChg chg="mod">
          <ac:chgData name="Jānis Vanags" userId="S::janisva@varam.gov.lv::8e9a716b-b528-4f9f-a4d3-7812d0dbce3a" providerId="AD" clId="Web-{06359920-3D5E-D3CE-F800-75B824F0F881}" dt="2020-09-17T12:20:08.575" v="117" actId="20577"/>
          <ac:spMkLst>
            <pc:docMk/>
            <pc:sldMk cId="1885917751" sldId="339"/>
            <ac:spMk id="10" creationId="{EB3B5003-87B3-4AC4-B08D-17CB70A266B7}"/>
          </ac:spMkLst>
        </pc:spChg>
      </pc:sldChg>
      <pc:sldChg chg="addSp delSp modSp delAnim modNotes">
        <pc:chgData name="Jānis Vanags" userId="S::janisva@varam.gov.lv::8e9a716b-b528-4f9f-a4d3-7812d0dbce3a" providerId="AD" clId="Web-{06359920-3D5E-D3CE-F800-75B824F0F881}" dt="2020-09-17T12:12:10.766" v="32" actId="14100"/>
        <pc:sldMkLst>
          <pc:docMk/>
          <pc:sldMk cId="3669119005" sldId="341"/>
        </pc:sldMkLst>
        <pc:spChg chg="mod">
          <ac:chgData name="Jānis Vanags" userId="S::janisva@varam.gov.lv::8e9a716b-b528-4f9f-a4d3-7812d0dbce3a" providerId="AD" clId="Web-{06359920-3D5E-D3CE-F800-75B824F0F881}" dt="2020-09-17T12:12:10.766" v="32" actId="14100"/>
          <ac:spMkLst>
            <pc:docMk/>
            <pc:sldMk cId="3669119005" sldId="341"/>
            <ac:spMk id="6" creationId="{00000000-0000-0000-0000-000000000000}"/>
          </ac:spMkLst>
        </pc:spChg>
        <pc:spChg chg="del mod topLvl">
          <ac:chgData name="Jānis Vanags" userId="S::janisva@varam.gov.lv::8e9a716b-b528-4f9f-a4d3-7812d0dbce3a" providerId="AD" clId="Web-{06359920-3D5E-D3CE-F800-75B824F0F881}" dt="2020-09-17T12:02:59.080" v="12"/>
          <ac:spMkLst>
            <pc:docMk/>
            <pc:sldMk cId="3669119005" sldId="341"/>
            <ac:spMk id="9" creationId="{C18C231F-B8CA-45AA-A64F-D9F4FC2043A3}"/>
          </ac:spMkLst>
        </pc:spChg>
        <pc:spChg chg="del topLvl">
          <ac:chgData name="Jānis Vanags" userId="S::janisva@varam.gov.lv::8e9a716b-b528-4f9f-a4d3-7812d0dbce3a" providerId="AD" clId="Web-{06359920-3D5E-D3CE-F800-75B824F0F881}" dt="2020-09-17T12:03:02.502" v="13"/>
          <ac:spMkLst>
            <pc:docMk/>
            <pc:sldMk cId="3669119005" sldId="341"/>
            <ac:spMk id="12" creationId="{1C65378B-E947-4513-9D19-26C33DD29F52}"/>
          </ac:spMkLst>
        </pc:spChg>
        <pc:spChg chg="mod">
          <ac:chgData name="Jānis Vanags" userId="S::janisva@varam.gov.lv::8e9a716b-b528-4f9f-a4d3-7812d0dbce3a" providerId="AD" clId="Web-{06359920-3D5E-D3CE-F800-75B824F0F881}" dt="2020-09-17T12:04:06.988" v="24" actId="1076"/>
          <ac:spMkLst>
            <pc:docMk/>
            <pc:sldMk cId="3669119005" sldId="341"/>
            <ac:spMk id="13" creationId="{DA514972-3DA6-4950-B1AB-0709164F8E2A}"/>
          </ac:spMkLst>
        </pc:spChg>
        <pc:grpChg chg="del">
          <ac:chgData name="Jānis Vanags" userId="S::janisva@varam.gov.lv::8e9a716b-b528-4f9f-a4d3-7812d0dbce3a" providerId="AD" clId="Web-{06359920-3D5E-D3CE-F800-75B824F0F881}" dt="2020-09-17T12:02:59.080" v="12"/>
          <ac:grpSpMkLst>
            <pc:docMk/>
            <pc:sldMk cId="3669119005" sldId="341"/>
            <ac:grpSpMk id="8" creationId="{CA99E4A2-11BF-49DA-A0F9-61BDE2F0024E}"/>
          </ac:grpSpMkLst>
        </pc:grpChg>
        <pc:picChg chg="del">
          <ac:chgData name="Jānis Vanags" userId="S::janisva@varam.gov.lv::8e9a716b-b528-4f9f-a4d3-7812d0dbce3a" providerId="AD" clId="Web-{06359920-3D5E-D3CE-F800-75B824F0F881}" dt="2020-09-17T12:02:25.064" v="7"/>
          <ac:picMkLst>
            <pc:docMk/>
            <pc:sldMk cId="3669119005" sldId="341"/>
            <ac:picMk id="2" creationId="{00000000-0000-0000-0000-000000000000}"/>
          </ac:picMkLst>
        </pc:picChg>
        <pc:picChg chg="add mod ord">
          <ac:chgData name="Jānis Vanags" userId="S::janisva@varam.gov.lv::8e9a716b-b528-4f9f-a4d3-7812d0dbce3a" providerId="AD" clId="Web-{06359920-3D5E-D3CE-F800-75B824F0F881}" dt="2020-09-17T12:03:59.363" v="23" actId="14100"/>
          <ac:picMkLst>
            <pc:docMk/>
            <pc:sldMk cId="3669119005" sldId="341"/>
            <ac:picMk id="3" creationId="{8B3A2F5E-6B4C-4300-979B-4A2DAB14A827}"/>
          </ac:picMkLst>
        </pc:picChg>
      </pc:sldChg>
    </pc:docChg>
  </pc:docChgLst>
  <pc:docChgLst>
    <pc:chgData name="Jānis Vanags" userId="8e9a716b-b528-4f9f-a4d3-7812d0dbce3a" providerId="ADAL" clId="{110A11B7-35C8-49F5-BB4E-F66C7D4A1E28}"/>
    <pc:docChg chg="addSld modSld sldOrd">
      <pc:chgData name="Jānis Vanags" userId="8e9a716b-b528-4f9f-a4d3-7812d0dbce3a" providerId="ADAL" clId="{110A11B7-35C8-49F5-BB4E-F66C7D4A1E28}" dt="2020-09-17T12:58:02.328" v="181" actId="20577"/>
      <pc:docMkLst>
        <pc:docMk/>
      </pc:docMkLst>
      <pc:sldChg chg="modNotesTx">
        <pc:chgData name="Jānis Vanags" userId="8e9a716b-b528-4f9f-a4d3-7812d0dbce3a" providerId="ADAL" clId="{110A11B7-35C8-49F5-BB4E-F66C7D4A1E28}" dt="2020-09-17T12:38:54.286" v="64" actId="6549"/>
        <pc:sldMkLst>
          <pc:docMk/>
          <pc:sldMk cId="565216164" sldId="256"/>
        </pc:sldMkLst>
      </pc:sldChg>
      <pc:sldChg chg="modSp">
        <pc:chgData name="Jānis Vanags" userId="8e9a716b-b528-4f9f-a4d3-7812d0dbce3a" providerId="ADAL" clId="{110A11B7-35C8-49F5-BB4E-F66C7D4A1E28}" dt="2020-09-17T12:34:17.412" v="3" actId="20577"/>
        <pc:sldMkLst>
          <pc:docMk/>
          <pc:sldMk cId="2195892754" sldId="269"/>
        </pc:sldMkLst>
        <pc:spChg chg="mod">
          <ac:chgData name="Jānis Vanags" userId="8e9a716b-b528-4f9f-a4d3-7812d0dbce3a" providerId="ADAL" clId="{110A11B7-35C8-49F5-BB4E-F66C7D4A1E28}" dt="2020-09-17T12:34:17.412" v="3" actId="20577"/>
          <ac:spMkLst>
            <pc:docMk/>
            <pc:sldMk cId="2195892754" sldId="269"/>
            <ac:spMk id="9" creationId="{00000000-0000-0000-0000-000000000000}"/>
          </ac:spMkLst>
        </pc:spChg>
      </pc:sldChg>
      <pc:sldChg chg="modSp">
        <pc:chgData name="Jānis Vanags" userId="8e9a716b-b528-4f9f-a4d3-7812d0dbce3a" providerId="ADAL" clId="{110A11B7-35C8-49F5-BB4E-F66C7D4A1E28}" dt="2020-09-17T12:38:14.831" v="63" actId="313"/>
        <pc:sldMkLst>
          <pc:docMk/>
          <pc:sldMk cId="3340645101" sldId="270"/>
        </pc:sldMkLst>
        <pc:graphicFrameChg chg="mod">
          <ac:chgData name="Jānis Vanags" userId="8e9a716b-b528-4f9f-a4d3-7812d0dbce3a" providerId="ADAL" clId="{110A11B7-35C8-49F5-BB4E-F66C7D4A1E28}" dt="2020-09-17T12:37:31.952" v="29" actId="20577"/>
          <ac:graphicFrameMkLst>
            <pc:docMk/>
            <pc:sldMk cId="3340645101" sldId="270"/>
            <ac:graphicFrameMk id="10" creationId="{7CF7D383-33E0-4551-948A-BFF964B1615E}"/>
          </ac:graphicFrameMkLst>
        </pc:graphicFrameChg>
        <pc:graphicFrameChg chg="mod">
          <ac:chgData name="Jānis Vanags" userId="8e9a716b-b528-4f9f-a4d3-7812d0dbce3a" providerId="ADAL" clId="{110A11B7-35C8-49F5-BB4E-F66C7D4A1E28}" dt="2020-09-17T12:38:14.831" v="63" actId="313"/>
          <ac:graphicFrameMkLst>
            <pc:docMk/>
            <pc:sldMk cId="3340645101" sldId="270"/>
            <ac:graphicFrameMk id="11" creationId="{B890DC3B-B4EB-4C6B-BB61-4CCF47BDEB1B}"/>
          </ac:graphicFrameMkLst>
        </pc:graphicFrameChg>
      </pc:sldChg>
      <pc:sldChg chg="modSp modAnim">
        <pc:chgData name="Jānis Vanags" userId="8e9a716b-b528-4f9f-a4d3-7812d0dbce3a" providerId="ADAL" clId="{110A11B7-35C8-49F5-BB4E-F66C7D4A1E28}" dt="2020-09-17T12:42:03.860" v="163" actId="1076"/>
        <pc:sldMkLst>
          <pc:docMk/>
          <pc:sldMk cId="3273267472" sldId="273"/>
        </pc:sldMkLst>
        <pc:spChg chg="mod">
          <ac:chgData name="Jānis Vanags" userId="8e9a716b-b528-4f9f-a4d3-7812d0dbce3a" providerId="ADAL" clId="{110A11B7-35C8-49F5-BB4E-F66C7D4A1E28}" dt="2020-09-17T12:41:52.966" v="162" actId="20577"/>
          <ac:spMkLst>
            <pc:docMk/>
            <pc:sldMk cId="3273267472" sldId="273"/>
            <ac:spMk id="7" creationId="{00000000-0000-0000-0000-000000000000}"/>
          </ac:spMkLst>
        </pc:spChg>
        <pc:spChg chg="mod">
          <ac:chgData name="Jānis Vanags" userId="8e9a716b-b528-4f9f-a4d3-7812d0dbce3a" providerId="ADAL" clId="{110A11B7-35C8-49F5-BB4E-F66C7D4A1E28}" dt="2020-09-17T12:42:03.860" v="163" actId="1076"/>
          <ac:spMkLst>
            <pc:docMk/>
            <pc:sldMk cId="3273267472" sldId="273"/>
            <ac:spMk id="17" creationId="{871B36AA-B53C-4ADC-A9FB-301C3B05D5DE}"/>
          </ac:spMkLst>
        </pc:spChg>
      </pc:sldChg>
      <pc:sldChg chg="add">
        <pc:chgData name="Jānis Vanags" userId="8e9a716b-b528-4f9f-a4d3-7812d0dbce3a" providerId="ADAL" clId="{110A11B7-35C8-49F5-BB4E-F66C7D4A1E28}" dt="2020-09-17T12:34:30.845" v="4"/>
        <pc:sldMkLst>
          <pc:docMk/>
          <pc:sldMk cId="2713092742" sldId="291"/>
        </pc:sldMkLst>
      </pc:sldChg>
      <pc:sldChg chg="modSp add">
        <pc:chgData name="Jānis Vanags" userId="8e9a716b-b528-4f9f-a4d3-7812d0dbce3a" providerId="ADAL" clId="{110A11B7-35C8-49F5-BB4E-F66C7D4A1E28}" dt="2020-09-17T12:58:02.328" v="181" actId="20577"/>
        <pc:sldMkLst>
          <pc:docMk/>
          <pc:sldMk cId="2083024726" sldId="320"/>
        </pc:sldMkLst>
        <pc:spChg chg="mod">
          <ac:chgData name="Jānis Vanags" userId="8e9a716b-b528-4f9f-a4d3-7812d0dbce3a" providerId="ADAL" clId="{110A11B7-35C8-49F5-BB4E-F66C7D4A1E28}" dt="2020-09-17T12:58:02.328" v="181" actId="20577"/>
          <ac:spMkLst>
            <pc:docMk/>
            <pc:sldMk cId="2083024726" sldId="320"/>
            <ac:spMk id="2" creationId="{8F24F051-8C7D-4C3B-9B0A-CE3F0CD64395}"/>
          </ac:spMkLst>
        </pc:spChg>
      </pc:sldChg>
      <pc:sldChg chg="addSp delSp">
        <pc:chgData name="Jānis Vanags" userId="8e9a716b-b528-4f9f-a4d3-7812d0dbce3a" providerId="ADAL" clId="{110A11B7-35C8-49F5-BB4E-F66C7D4A1E28}" dt="2020-09-17T12:54:14.904" v="169"/>
        <pc:sldMkLst>
          <pc:docMk/>
          <pc:sldMk cId="2370112682" sldId="335"/>
        </pc:sldMkLst>
        <pc:picChg chg="add del">
          <ac:chgData name="Jānis Vanags" userId="8e9a716b-b528-4f9f-a4d3-7812d0dbce3a" providerId="ADAL" clId="{110A11B7-35C8-49F5-BB4E-F66C7D4A1E28}" dt="2020-09-17T12:53:23.845" v="165"/>
          <ac:picMkLst>
            <pc:docMk/>
            <pc:sldMk cId="2370112682" sldId="335"/>
            <ac:picMk id="1026" creationId="{DA37AC8F-7597-4D05-91EF-D4D964891AC9}"/>
          </ac:picMkLst>
        </pc:picChg>
        <pc:picChg chg="add del">
          <ac:chgData name="Jānis Vanags" userId="8e9a716b-b528-4f9f-a4d3-7812d0dbce3a" providerId="ADAL" clId="{110A11B7-35C8-49F5-BB4E-F66C7D4A1E28}" dt="2020-09-17T12:53:30.315" v="167"/>
          <ac:picMkLst>
            <pc:docMk/>
            <pc:sldMk cId="2370112682" sldId="335"/>
            <ac:picMk id="1028" creationId="{89B4BAB8-8606-4B52-8C26-BEF759DC0078}"/>
          </ac:picMkLst>
        </pc:picChg>
        <pc:picChg chg="add del">
          <ac:chgData name="Jānis Vanags" userId="8e9a716b-b528-4f9f-a4d3-7812d0dbce3a" providerId="ADAL" clId="{110A11B7-35C8-49F5-BB4E-F66C7D4A1E28}" dt="2020-09-17T12:54:14.904" v="169"/>
          <ac:picMkLst>
            <pc:docMk/>
            <pc:sldMk cId="2370112682" sldId="335"/>
            <ac:picMk id="1030" creationId="{9F9A9E61-F864-46E3-AE2B-0DAD3BCAB2FD}"/>
          </ac:picMkLst>
        </pc:picChg>
      </pc:sldChg>
      <pc:sldChg chg="ord">
        <pc:chgData name="Jānis Vanags" userId="8e9a716b-b528-4f9f-a4d3-7812d0dbce3a" providerId="ADAL" clId="{110A11B7-35C8-49F5-BB4E-F66C7D4A1E28}" dt="2020-09-17T12:34:41.675" v="5"/>
        <pc:sldMkLst>
          <pc:docMk/>
          <pc:sldMk cId="1885917751" sldId="339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286511-EFA5-46DD-9B3C-B7C5DAA8EDCC}" type="doc">
      <dgm:prSet loTypeId="urn:microsoft.com/office/officeart/2008/layout/CircularPictureCallout" loCatId="picture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lt-LT"/>
        </a:p>
      </dgm:t>
    </dgm:pt>
    <dgm:pt modelId="{A2D318F1-24E7-4BB1-90E8-A16B61627574}">
      <dgm:prSet phldrT="[Text]" custT="1"/>
      <dgm:spPr/>
      <dgm:t>
        <a:bodyPr/>
        <a:lstStyle/>
        <a:p>
          <a:r>
            <a:rPr lang="en-US" sz="2000" b="1" noProof="0">
              <a:solidFill>
                <a:srgbClr val="034EA2"/>
              </a:solidFill>
              <a:effectLst/>
            </a:rPr>
            <a:t>Mandatory: project information on website of each project partner</a:t>
          </a:r>
          <a:endParaRPr lang="en-US" sz="2000" b="1" i="0" u="none" strike="noStrike" cap="none" baseline="0" noProof="0">
            <a:solidFill>
              <a:srgbClr val="034EA2"/>
            </a:solidFill>
            <a:effectLst/>
            <a:latin typeface="Arial"/>
            <a:ea typeface="Cambria Math"/>
            <a:cs typeface="Arial"/>
          </a:endParaRPr>
        </a:p>
      </dgm:t>
    </dgm:pt>
    <dgm:pt modelId="{5AC7F02F-531B-4809-903B-489333C32668}" type="parTrans" cxnId="{3AA1DE7A-D182-472A-AED5-AF8DC838D061}">
      <dgm:prSet/>
      <dgm:spPr/>
      <dgm:t>
        <a:bodyPr/>
        <a:lstStyle/>
        <a:p>
          <a:endParaRPr lang="lt-LT" sz="1400"/>
        </a:p>
      </dgm:t>
    </dgm:pt>
    <dgm:pt modelId="{9A38B142-A89D-40F6-B865-CAEC4EB94D90}" type="sibTrans" cxnId="{3AA1DE7A-D182-472A-AED5-AF8DC838D061}">
      <dgm:prSet/>
      <dgm:spPr>
        <a:blipFill>
          <a:blip xmlns:r="http://schemas.openxmlformats.org/officeDocument/2006/relationships" r:embed="rId1" cstate="print">
            <a:duotone>
              <a:schemeClr val="dk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</dgm:spPr>
      <dgm:t>
        <a:bodyPr/>
        <a:lstStyle/>
        <a:p>
          <a:endParaRPr lang="lt-LT" sz="1400"/>
        </a:p>
      </dgm:t>
    </dgm:pt>
    <dgm:pt modelId="{8FEC93CD-12D4-4B7F-9D34-7C353BA82245}">
      <dgm:prSet phldrT="[Text]" custT="1"/>
      <dgm:spPr/>
      <dgm:t>
        <a:bodyPr/>
        <a:lstStyle/>
        <a:p>
          <a:r>
            <a:rPr lang="en-US" sz="1400" noProof="0">
              <a:solidFill>
                <a:srgbClr val="034EA2"/>
              </a:solidFill>
            </a:rPr>
            <a:t>Accessible with 3-4 clicks</a:t>
          </a:r>
        </a:p>
      </dgm:t>
    </dgm:pt>
    <dgm:pt modelId="{2BD3395D-66C7-489D-AD10-E278AC96F10D}" type="parTrans" cxnId="{ACAB9820-4A2A-4EE2-BB80-E59334A74738}">
      <dgm:prSet/>
      <dgm:spPr/>
      <dgm:t>
        <a:bodyPr/>
        <a:lstStyle/>
        <a:p>
          <a:endParaRPr lang="lt-LT" sz="1400"/>
        </a:p>
      </dgm:t>
    </dgm:pt>
    <dgm:pt modelId="{35945151-9392-46D6-9B61-74C34B03D5B0}" type="sibTrans" cxnId="{ACAB9820-4A2A-4EE2-BB80-E59334A74738}">
      <dgm:prSet/>
      <dgm:spPr/>
      <dgm:t>
        <a:bodyPr/>
        <a:lstStyle/>
        <a:p>
          <a:endParaRPr lang="lt-LT" sz="1400"/>
        </a:p>
      </dgm:t>
    </dgm:pt>
    <dgm:pt modelId="{6E0C3DA2-32A4-4F73-BD60-16C888487514}">
      <dgm:prSet phldrT="[Text]" custT="1"/>
      <dgm:spPr/>
      <dgm:t>
        <a:bodyPr/>
        <a:lstStyle/>
        <a:p>
          <a:r>
            <a:rPr lang="en-US" sz="1400">
              <a:solidFill>
                <a:srgbClr val="034EA2"/>
              </a:solidFill>
            </a:rPr>
            <a:t>@LatviaLithuaniaProgramme</a:t>
          </a:r>
          <a:endParaRPr lang="en-US" sz="1400" noProof="0">
            <a:solidFill>
              <a:srgbClr val="034EA2"/>
            </a:solidFill>
          </a:endParaRPr>
        </a:p>
      </dgm:t>
    </dgm:pt>
    <dgm:pt modelId="{5274296C-8035-4D76-9037-014905CEE3CE}" type="parTrans" cxnId="{289EE4D6-18E3-48AC-AD2C-99EB99A3716B}">
      <dgm:prSet/>
      <dgm:spPr/>
      <dgm:t>
        <a:bodyPr/>
        <a:lstStyle/>
        <a:p>
          <a:endParaRPr lang="lt-LT" sz="1400"/>
        </a:p>
      </dgm:t>
    </dgm:pt>
    <dgm:pt modelId="{D5035A9D-1545-48FB-B9FD-F3360BB9BCA0}" type="sibTrans" cxnId="{289EE4D6-18E3-48AC-AD2C-99EB99A3716B}">
      <dgm:prSet/>
      <dgm:spPr/>
      <dgm:t>
        <a:bodyPr/>
        <a:lstStyle/>
        <a:p>
          <a:endParaRPr lang="lt-LT" sz="1400"/>
        </a:p>
      </dgm:t>
    </dgm:pt>
    <dgm:pt modelId="{C2CA03EF-C860-49FF-A2F8-A8E22CB71E1D}">
      <dgm:prSet phldrT="[Text]" custT="1"/>
      <dgm:spPr/>
      <dgm:t>
        <a:bodyPr/>
        <a:lstStyle/>
        <a:p>
          <a:r>
            <a:rPr lang="en-US" sz="1400" noProof="0">
              <a:solidFill>
                <a:srgbClr val="034EA2"/>
              </a:solidFill>
            </a:rPr>
            <a:t>No scrolling to see logo of the programme</a:t>
          </a:r>
        </a:p>
      </dgm:t>
    </dgm:pt>
    <dgm:pt modelId="{D6140541-6128-4CE0-AE5B-163B83EF0AED}" type="parTrans" cxnId="{F84C0BDB-158A-4C15-9E7E-685EF34B9329}">
      <dgm:prSet/>
      <dgm:spPr/>
      <dgm:t>
        <a:bodyPr/>
        <a:lstStyle/>
        <a:p>
          <a:endParaRPr lang="lt-LT" sz="1400"/>
        </a:p>
      </dgm:t>
    </dgm:pt>
    <dgm:pt modelId="{8B588BC2-FDBE-4DDB-B8BB-AC2862A029BF}" type="sibTrans" cxnId="{F84C0BDB-158A-4C15-9E7E-685EF34B9329}">
      <dgm:prSet/>
      <dgm:spPr/>
      <dgm:t>
        <a:bodyPr/>
        <a:lstStyle/>
        <a:p>
          <a:endParaRPr lang="lt-LT" sz="1400"/>
        </a:p>
      </dgm:t>
    </dgm:pt>
    <dgm:pt modelId="{333ACE49-FCA3-46BD-9E45-654538590AE6}">
      <dgm:prSet phldrT="[Text]" custT="1"/>
      <dgm:spPr/>
      <dgm:t>
        <a:bodyPr/>
        <a:lstStyle/>
        <a:p>
          <a:r>
            <a:rPr lang="lv-LV" sz="1400" noProof="0">
              <a:solidFill>
                <a:srgbClr val="034EA2"/>
              </a:solidFill>
            </a:rPr>
            <a:t>Relevant </a:t>
          </a:r>
          <a:r>
            <a:rPr lang="lv-LV" sz="1400" noProof="0" err="1">
              <a:solidFill>
                <a:srgbClr val="034EA2"/>
              </a:solidFill>
            </a:rPr>
            <a:t>location</a:t>
          </a:r>
          <a:endParaRPr lang="en-US" sz="1400" noProof="0">
            <a:solidFill>
              <a:srgbClr val="034EA2"/>
            </a:solidFill>
          </a:endParaRPr>
        </a:p>
      </dgm:t>
    </dgm:pt>
    <dgm:pt modelId="{A9DD2CB5-88FA-48B1-87BD-BE01885C63FA}" type="parTrans" cxnId="{474CF179-F6A5-4906-84ED-FE08D67CE4A4}">
      <dgm:prSet/>
      <dgm:spPr/>
      <dgm:t>
        <a:bodyPr/>
        <a:lstStyle/>
        <a:p>
          <a:endParaRPr lang="lv-LV"/>
        </a:p>
      </dgm:t>
    </dgm:pt>
    <dgm:pt modelId="{519C5EEA-0C2F-49BF-9B83-704449B3AAFD}" type="sibTrans" cxnId="{474CF179-F6A5-4906-84ED-FE08D67CE4A4}">
      <dgm:prSet/>
      <dgm:spPr/>
      <dgm:t>
        <a:bodyPr/>
        <a:lstStyle/>
        <a:p>
          <a:endParaRPr lang="lv-LV"/>
        </a:p>
      </dgm:t>
    </dgm:pt>
    <dgm:pt modelId="{2076816D-2A82-4FC3-A1F9-DB1B1812675B}" type="pres">
      <dgm:prSet presAssocID="{1E286511-EFA5-46DD-9B3C-B7C5DAA8EDCC}" presName="Name0" presStyleCnt="0">
        <dgm:presLayoutVars>
          <dgm:chMax val="7"/>
          <dgm:chPref val="7"/>
          <dgm:dir/>
        </dgm:presLayoutVars>
      </dgm:prSet>
      <dgm:spPr/>
    </dgm:pt>
    <dgm:pt modelId="{17A5589B-E290-421D-BCB2-09EDBB6E6924}" type="pres">
      <dgm:prSet presAssocID="{1E286511-EFA5-46DD-9B3C-B7C5DAA8EDCC}" presName="Name1" presStyleCnt="0"/>
      <dgm:spPr/>
    </dgm:pt>
    <dgm:pt modelId="{87A677AC-8E4C-4D13-A749-7002607364CB}" type="pres">
      <dgm:prSet presAssocID="{9A38B142-A89D-40F6-B865-CAEC4EB94D90}" presName="picture_1" presStyleCnt="0"/>
      <dgm:spPr/>
    </dgm:pt>
    <dgm:pt modelId="{1A151240-C8A9-4AD3-B797-31EE3ED56B4F}" type="pres">
      <dgm:prSet presAssocID="{9A38B142-A89D-40F6-B865-CAEC4EB94D90}" presName="pictureRepeatNode" presStyleLbl="alignImgPlace1" presStyleIdx="0" presStyleCnt="5"/>
      <dgm:spPr/>
    </dgm:pt>
    <dgm:pt modelId="{CA457431-3E7D-4A4B-A646-854A72C58A96}" type="pres">
      <dgm:prSet presAssocID="{A2D318F1-24E7-4BB1-90E8-A16B61627574}" presName="text_1" presStyleLbl="node1" presStyleIdx="0" presStyleCnt="0" custScaleX="126235" custLinFactY="-23793" custLinFactNeighborX="-3075" custLinFactNeighborY="-100000">
        <dgm:presLayoutVars>
          <dgm:bulletEnabled val="1"/>
        </dgm:presLayoutVars>
      </dgm:prSet>
      <dgm:spPr/>
    </dgm:pt>
    <dgm:pt modelId="{AA38D760-68A2-4D76-9D4F-DF307DF2725F}" type="pres">
      <dgm:prSet presAssocID="{8B588BC2-FDBE-4DDB-B8BB-AC2862A029BF}" presName="picture_2" presStyleCnt="0"/>
      <dgm:spPr/>
    </dgm:pt>
    <dgm:pt modelId="{F18BD3C7-449F-443F-B12D-B5EFD9D33681}" type="pres">
      <dgm:prSet presAssocID="{8B588BC2-FDBE-4DDB-B8BB-AC2862A029BF}" presName="pictureRepeatNode" presStyleLbl="alignImgPlace1" presStyleIdx="1" presStyleCnt="5"/>
      <dgm:spPr/>
    </dgm:pt>
    <dgm:pt modelId="{5CA91D9C-9E3A-4B8D-A69A-75F84DFF52E9}" type="pres">
      <dgm:prSet presAssocID="{C2CA03EF-C860-49FF-A2F8-A8E22CB71E1D}" presName="line_2" presStyleLbl="parChTrans1D1" presStyleIdx="0" presStyleCnt="4"/>
      <dgm:spPr/>
    </dgm:pt>
    <dgm:pt modelId="{2B6C48B6-90C3-42AA-AD07-01ABAD46969E}" type="pres">
      <dgm:prSet presAssocID="{C2CA03EF-C860-49FF-A2F8-A8E22CB71E1D}" presName="textparent_2" presStyleLbl="node1" presStyleIdx="0" presStyleCnt="0"/>
      <dgm:spPr/>
    </dgm:pt>
    <dgm:pt modelId="{BA55AB1D-FC6A-465F-87E9-2D6D57A559E8}" type="pres">
      <dgm:prSet presAssocID="{C2CA03EF-C860-49FF-A2F8-A8E22CB71E1D}" presName="text_2" presStyleLbl="revTx" presStyleIdx="0" presStyleCnt="4">
        <dgm:presLayoutVars>
          <dgm:bulletEnabled val="1"/>
        </dgm:presLayoutVars>
      </dgm:prSet>
      <dgm:spPr/>
    </dgm:pt>
    <dgm:pt modelId="{21085CB6-CB20-47A7-B624-D5B6177F692E}" type="pres">
      <dgm:prSet presAssocID="{35945151-9392-46D6-9B61-74C34B03D5B0}" presName="picture_3" presStyleCnt="0"/>
      <dgm:spPr/>
    </dgm:pt>
    <dgm:pt modelId="{0D4AF839-C83D-4691-9DBC-6BAD08DD0E34}" type="pres">
      <dgm:prSet presAssocID="{35945151-9392-46D6-9B61-74C34B03D5B0}" presName="pictureRepeatNode" presStyleLbl="alignImgPlace1" presStyleIdx="2" presStyleCnt="5"/>
      <dgm:spPr/>
    </dgm:pt>
    <dgm:pt modelId="{14F9FCF7-BC70-416A-BCA9-D473E28AC6CD}" type="pres">
      <dgm:prSet presAssocID="{8FEC93CD-12D4-4B7F-9D34-7C353BA82245}" presName="line_3" presStyleLbl="parChTrans1D1" presStyleIdx="1" presStyleCnt="4"/>
      <dgm:spPr/>
    </dgm:pt>
    <dgm:pt modelId="{2BDAC907-86B0-4EB3-98F6-84F6805B9079}" type="pres">
      <dgm:prSet presAssocID="{8FEC93CD-12D4-4B7F-9D34-7C353BA82245}" presName="textparent_3" presStyleLbl="node1" presStyleIdx="0" presStyleCnt="0"/>
      <dgm:spPr/>
    </dgm:pt>
    <dgm:pt modelId="{C5634216-6E86-4BEC-8281-8D30F673CDE0}" type="pres">
      <dgm:prSet presAssocID="{8FEC93CD-12D4-4B7F-9D34-7C353BA82245}" presName="text_3" presStyleLbl="revTx" presStyleIdx="1" presStyleCnt="4">
        <dgm:presLayoutVars>
          <dgm:bulletEnabled val="1"/>
        </dgm:presLayoutVars>
      </dgm:prSet>
      <dgm:spPr/>
    </dgm:pt>
    <dgm:pt modelId="{02AAAB19-BD25-4501-9F0B-B9A7A53B6258}" type="pres">
      <dgm:prSet presAssocID="{519C5EEA-0C2F-49BF-9B83-704449B3AAFD}" presName="picture_4" presStyleCnt="0"/>
      <dgm:spPr/>
    </dgm:pt>
    <dgm:pt modelId="{7B29A1D9-A197-45C3-AE3C-9B4FE52A4697}" type="pres">
      <dgm:prSet presAssocID="{519C5EEA-0C2F-49BF-9B83-704449B3AAFD}" presName="pictureRepeatNode" presStyleLbl="alignImgPlace1" presStyleIdx="3" presStyleCnt="5"/>
      <dgm:spPr/>
    </dgm:pt>
    <dgm:pt modelId="{A40CE639-E456-41AC-AA7E-0C410D98D9E6}" type="pres">
      <dgm:prSet presAssocID="{333ACE49-FCA3-46BD-9E45-654538590AE6}" presName="line_4" presStyleLbl="parChTrans1D1" presStyleIdx="2" presStyleCnt="4"/>
      <dgm:spPr/>
    </dgm:pt>
    <dgm:pt modelId="{310BF6FF-A752-4034-B26B-6B4E31EEAEE0}" type="pres">
      <dgm:prSet presAssocID="{333ACE49-FCA3-46BD-9E45-654538590AE6}" presName="textparent_4" presStyleLbl="node1" presStyleIdx="0" presStyleCnt="0"/>
      <dgm:spPr/>
    </dgm:pt>
    <dgm:pt modelId="{7EC13B2C-6991-4E3A-B0BC-EAD28868B289}" type="pres">
      <dgm:prSet presAssocID="{333ACE49-FCA3-46BD-9E45-654538590AE6}" presName="text_4" presStyleLbl="revTx" presStyleIdx="2" presStyleCnt="4">
        <dgm:presLayoutVars>
          <dgm:bulletEnabled val="1"/>
        </dgm:presLayoutVars>
      </dgm:prSet>
      <dgm:spPr/>
    </dgm:pt>
    <dgm:pt modelId="{F89B7EEE-5920-4553-B516-BAFDDA3E540A}" type="pres">
      <dgm:prSet presAssocID="{D5035A9D-1545-48FB-B9FD-F3360BB9BCA0}" presName="picture_5" presStyleCnt="0"/>
      <dgm:spPr/>
    </dgm:pt>
    <dgm:pt modelId="{D19F7A78-EEA6-408C-B61F-44E092C2A353}" type="pres">
      <dgm:prSet presAssocID="{D5035A9D-1545-48FB-B9FD-F3360BB9BCA0}" presName="pictureRepeatNode" presStyleLbl="alignImgPlace1" presStyleIdx="4" presStyleCnt="5"/>
      <dgm:spPr/>
    </dgm:pt>
    <dgm:pt modelId="{28D086FC-6B1F-4F42-94E8-8C4D0D7DC84D}" type="pres">
      <dgm:prSet presAssocID="{6E0C3DA2-32A4-4F73-BD60-16C888487514}" presName="line_5" presStyleLbl="parChTrans1D1" presStyleIdx="3" presStyleCnt="4"/>
      <dgm:spPr/>
    </dgm:pt>
    <dgm:pt modelId="{CB704F00-3585-423F-91D5-3B24F63D7444}" type="pres">
      <dgm:prSet presAssocID="{6E0C3DA2-32A4-4F73-BD60-16C888487514}" presName="textparent_5" presStyleLbl="node1" presStyleIdx="0" presStyleCnt="0"/>
      <dgm:spPr/>
    </dgm:pt>
    <dgm:pt modelId="{19501F0A-D900-43E3-AB59-EDF3D89265EE}" type="pres">
      <dgm:prSet presAssocID="{6E0C3DA2-32A4-4F73-BD60-16C888487514}" presName="text_5" presStyleLbl="revTx" presStyleIdx="3" presStyleCnt="4">
        <dgm:presLayoutVars>
          <dgm:bulletEnabled val="1"/>
        </dgm:presLayoutVars>
      </dgm:prSet>
      <dgm:spPr/>
    </dgm:pt>
  </dgm:ptLst>
  <dgm:cxnLst>
    <dgm:cxn modelId="{ACAB9820-4A2A-4EE2-BB80-E59334A74738}" srcId="{1E286511-EFA5-46DD-9B3C-B7C5DAA8EDCC}" destId="{8FEC93CD-12D4-4B7F-9D34-7C353BA82245}" srcOrd="2" destOrd="0" parTransId="{2BD3395D-66C7-489D-AD10-E278AC96F10D}" sibTransId="{35945151-9392-46D6-9B61-74C34B03D5B0}"/>
    <dgm:cxn modelId="{73D88564-F0B3-48C3-AD0E-5D303C4AF5CC}" type="presOf" srcId="{333ACE49-FCA3-46BD-9E45-654538590AE6}" destId="{7EC13B2C-6991-4E3A-B0BC-EAD28868B289}" srcOrd="0" destOrd="0" presId="urn:microsoft.com/office/officeart/2008/layout/CircularPictureCallout"/>
    <dgm:cxn modelId="{B10D9C47-468F-4389-B48F-A804D9CE7F36}" type="presOf" srcId="{8FEC93CD-12D4-4B7F-9D34-7C353BA82245}" destId="{C5634216-6E86-4BEC-8281-8D30F673CDE0}" srcOrd="0" destOrd="0" presId="urn:microsoft.com/office/officeart/2008/layout/CircularPictureCallout"/>
    <dgm:cxn modelId="{1E14334E-DC05-4A08-A23D-B8BDF9227BF7}" type="presOf" srcId="{A2D318F1-24E7-4BB1-90E8-A16B61627574}" destId="{CA457431-3E7D-4A4B-A646-854A72C58A96}" srcOrd="0" destOrd="0" presId="urn:microsoft.com/office/officeart/2008/layout/CircularPictureCallout"/>
    <dgm:cxn modelId="{474CF179-F6A5-4906-84ED-FE08D67CE4A4}" srcId="{1E286511-EFA5-46DD-9B3C-B7C5DAA8EDCC}" destId="{333ACE49-FCA3-46BD-9E45-654538590AE6}" srcOrd="3" destOrd="0" parTransId="{A9DD2CB5-88FA-48B1-87BD-BE01885C63FA}" sibTransId="{519C5EEA-0C2F-49BF-9B83-704449B3AAFD}"/>
    <dgm:cxn modelId="{3AA1DE7A-D182-472A-AED5-AF8DC838D061}" srcId="{1E286511-EFA5-46DD-9B3C-B7C5DAA8EDCC}" destId="{A2D318F1-24E7-4BB1-90E8-A16B61627574}" srcOrd="0" destOrd="0" parTransId="{5AC7F02F-531B-4809-903B-489333C32668}" sibTransId="{9A38B142-A89D-40F6-B865-CAEC4EB94D90}"/>
    <dgm:cxn modelId="{C9A1B38E-3DA0-4F9A-8A15-859E92908EF7}" type="presOf" srcId="{6E0C3DA2-32A4-4F73-BD60-16C888487514}" destId="{19501F0A-D900-43E3-AB59-EDF3D89265EE}" srcOrd="0" destOrd="0" presId="urn:microsoft.com/office/officeart/2008/layout/CircularPictureCallout"/>
    <dgm:cxn modelId="{379AFD93-5BFE-4395-AB7D-CF7F9B3CD3D3}" type="presOf" srcId="{C2CA03EF-C860-49FF-A2F8-A8E22CB71E1D}" destId="{BA55AB1D-FC6A-465F-87E9-2D6D57A559E8}" srcOrd="0" destOrd="0" presId="urn:microsoft.com/office/officeart/2008/layout/CircularPictureCallout"/>
    <dgm:cxn modelId="{C9DCA0C0-0AB3-4CAB-B1A3-3B68EA133A7E}" type="presOf" srcId="{519C5EEA-0C2F-49BF-9B83-704449B3AAFD}" destId="{7B29A1D9-A197-45C3-AE3C-9B4FE52A4697}" srcOrd="0" destOrd="0" presId="urn:microsoft.com/office/officeart/2008/layout/CircularPictureCallout"/>
    <dgm:cxn modelId="{FB8523CB-E22F-4D94-AB8B-13777FFAD0EE}" type="presOf" srcId="{1E286511-EFA5-46DD-9B3C-B7C5DAA8EDCC}" destId="{2076816D-2A82-4FC3-A1F9-DB1B1812675B}" srcOrd="0" destOrd="0" presId="urn:microsoft.com/office/officeart/2008/layout/CircularPictureCallout"/>
    <dgm:cxn modelId="{A4742ED4-EFC6-4D7C-B82D-C1DE665411D7}" type="presOf" srcId="{35945151-9392-46D6-9B61-74C34B03D5B0}" destId="{0D4AF839-C83D-4691-9DBC-6BAD08DD0E34}" srcOrd="0" destOrd="0" presId="urn:microsoft.com/office/officeart/2008/layout/CircularPictureCallout"/>
    <dgm:cxn modelId="{289EE4D6-18E3-48AC-AD2C-99EB99A3716B}" srcId="{1E286511-EFA5-46DD-9B3C-B7C5DAA8EDCC}" destId="{6E0C3DA2-32A4-4F73-BD60-16C888487514}" srcOrd="4" destOrd="0" parTransId="{5274296C-8035-4D76-9037-014905CEE3CE}" sibTransId="{D5035A9D-1545-48FB-B9FD-F3360BB9BCA0}"/>
    <dgm:cxn modelId="{1A1A04D9-6F1E-4A66-B5CF-2BB67EE371DB}" type="presOf" srcId="{8B588BC2-FDBE-4DDB-B8BB-AC2862A029BF}" destId="{F18BD3C7-449F-443F-B12D-B5EFD9D33681}" srcOrd="0" destOrd="0" presId="urn:microsoft.com/office/officeart/2008/layout/CircularPictureCallout"/>
    <dgm:cxn modelId="{F84C0BDB-158A-4C15-9E7E-685EF34B9329}" srcId="{1E286511-EFA5-46DD-9B3C-B7C5DAA8EDCC}" destId="{C2CA03EF-C860-49FF-A2F8-A8E22CB71E1D}" srcOrd="1" destOrd="0" parTransId="{D6140541-6128-4CE0-AE5B-163B83EF0AED}" sibTransId="{8B588BC2-FDBE-4DDB-B8BB-AC2862A029BF}"/>
    <dgm:cxn modelId="{569AB1DB-F136-4306-8F46-F5BDEB6A7FB5}" type="presOf" srcId="{D5035A9D-1545-48FB-B9FD-F3360BB9BCA0}" destId="{D19F7A78-EEA6-408C-B61F-44E092C2A353}" srcOrd="0" destOrd="0" presId="urn:microsoft.com/office/officeart/2008/layout/CircularPictureCallout"/>
    <dgm:cxn modelId="{318939F4-A89E-470E-BEF2-DCCD98537656}" type="presOf" srcId="{9A38B142-A89D-40F6-B865-CAEC4EB94D90}" destId="{1A151240-C8A9-4AD3-B797-31EE3ED56B4F}" srcOrd="0" destOrd="0" presId="urn:microsoft.com/office/officeart/2008/layout/CircularPictureCallout"/>
    <dgm:cxn modelId="{2AD9A304-73FB-4D93-A407-F67F0766E45B}" type="presParOf" srcId="{2076816D-2A82-4FC3-A1F9-DB1B1812675B}" destId="{17A5589B-E290-421D-BCB2-09EDBB6E6924}" srcOrd="0" destOrd="0" presId="urn:microsoft.com/office/officeart/2008/layout/CircularPictureCallout"/>
    <dgm:cxn modelId="{338BD4B0-D120-4BFD-9899-E685467B4F58}" type="presParOf" srcId="{17A5589B-E290-421D-BCB2-09EDBB6E6924}" destId="{87A677AC-8E4C-4D13-A749-7002607364CB}" srcOrd="0" destOrd="0" presId="urn:microsoft.com/office/officeart/2008/layout/CircularPictureCallout"/>
    <dgm:cxn modelId="{13367C96-8463-4085-A8CF-1CA497040CB5}" type="presParOf" srcId="{87A677AC-8E4C-4D13-A749-7002607364CB}" destId="{1A151240-C8A9-4AD3-B797-31EE3ED56B4F}" srcOrd="0" destOrd="0" presId="urn:microsoft.com/office/officeart/2008/layout/CircularPictureCallout"/>
    <dgm:cxn modelId="{FFB05F65-0564-42B1-9DE4-FCAFA84EA37C}" type="presParOf" srcId="{17A5589B-E290-421D-BCB2-09EDBB6E6924}" destId="{CA457431-3E7D-4A4B-A646-854A72C58A96}" srcOrd="1" destOrd="0" presId="urn:microsoft.com/office/officeart/2008/layout/CircularPictureCallout"/>
    <dgm:cxn modelId="{B56AFA1D-23E3-4953-B4CC-9D8C2C6D3E61}" type="presParOf" srcId="{17A5589B-E290-421D-BCB2-09EDBB6E6924}" destId="{AA38D760-68A2-4D76-9D4F-DF307DF2725F}" srcOrd="2" destOrd="0" presId="urn:microsoft.com/office/officeart/2008/layout/CircularPictureCallout"/>
    <dgm:cxn modelId="{455B1E1E-C60D-4802-9E7D-7A96D26A3046}" type="presParOf" srcId="{AA38D760-68A2-4D76-9D4F-DF307DF2725F}" destId="{F18BD3C7-449F-443F-B12D-B5EFD9D33681}" srcOrd="0" destOrd="0" presId="urn:microsoft.com/office/officeart/2008/layout/CircularPictureCallout"/>
    <dgm:cxn modelId="{F9F6037D-351A-4727-97BD-CCFA59C3BF9B}" type="presParOf" srcId="{17A5589B-E290-421D-BCB2-09EDBB6E6924}" destId="{5CA91D9C-9E3A-4B8D-A69A-75F84DFF52E9}" srcOrd="3" destOrd="0" presId="urn:microsoft.com/office/officeart/2008/layout/CircularPictureCallout"/>
    <dgm:cxn modelId="{2A8DBEF5-8C14-4071-8BEE-874E248E7BB1}" type="presParOf" srcId="{17A5589B-E290-421D-BCB2-09EDBB6E6924}" destId="{2B6C48B6-90C3-42AA-AD07-01ABAD46969E}" srcOrd="4" destOrd="0" presId="urn:microsoft.com/office/officeart/2008/layout/CircularPictureCallout"/>
    <dgm:cxn modelId="{A1291072-6F06-46B0-82BE-B4BF1FF5D258}" type="presParOf" srcId="{2B6C48B6-90C3-42AA-AD07-01ABAD46969E}" destId="{BA55AB1D-FC6A-465F-87E9-2D6D57A559E8}" srcOrd="0" destOrd="0" presId="urn:microsoft.com/office/officeart/2008/layout/CircularPictureCallout"/>
    <dgm:cxn modelId="{A68969E2-B710-4130-893A-2B8435D30CE2}" type="presParOf" srcId="{17A5589B-E290-421D-BCB2-09EDBB6E6924}" destId="{21085CB6-CB20-47A7-B624-D5B6177F692E}" srcOrd="5" destOrd="0" presId="urn:microsoft.com/office/officeart/2008/layout/CircularPictureCallout"/>
    <dgm:cxn modelId="{31548F63-96BD-4A36-92A9-74659C4B2CD1}" type="presParOf" srcId="{21085CB6-CB20-47A7-B624-D5B6177F692E}" destId="{0D4AF839-C83D-4691-9DBC-6BAD08DD0E34}" srcOrd="0" destOrd="0" presId="urn:microsoft.com/office/officeart/2008/layout/CircularPictureCallout"/>
    <dgm:cxn modelId="{9A6BB7BC-FE72-46CC-84AA-77892516F2D8}" type="presParOf" srcId="{17A5589B-E290-421D-BCB2-09EDBB6E6924}" destId="{14F9FCF7-BC70-416A-BCA9-D473E28AC6CD}" srcOrd="6" destOrd="0" presId="urn:microsoft.com/office/officeart/2008/layout/CircularPictureCallout"/>
    <dgm:cxn modelId="{CC639AE9-9184-4BB3-B7C0-BBF7DBDC44D9}" type="presParOf" srcId="{17A5589B-E290-421D-BCB2-09EDBB6E6924}" destId="{2BDAC907-86B0-4EB3-98F6-84F6805B9079}" srcOrd="7" destOrd="0" presId="urn:microsoft.com/office/officeart/2008/layout/CircularPictureCallout"/>
    <dgm:cxn modelId="{ED340F4B-A101-4C69-9B21-667473BA7ED2}" type="presParOf" srcId="{2BDAC907-86B0-4EB3-98F6-84F6805B9079}" destId="{C5634216-6E86-4BEC-8281-8D30F673CDE0}" srcOrd="0" destOrd="0" presId="urn:microsoft.com/office/officeart/2008/layout/CircularPictureCallout"/>
    <dgm:cxn modelId="{47EB9DCF-E2A9-4BD9-8D9B-A93CA8C18C62}" type="presParOf" srcId="{17A5589B-E290-421D-BCB2-09EDBB6E6924}" destId="{02AAAB19-BD25-4501-9F0B-B9A7A53B6258}" srcOrd="8" destOrd="0" presId="urn:microsoft.com/office/officeart/2008/layout/CircularPictureCallout"/>
    <dgm:cxn modelId="{0E994ACD-4ED7-49E8-9586-77987C0AD5FC}" type="presParOf" srcId="{02AAAB19-BD25-4501-9F0B-B9A7A53B6258}" destId="{7B29A1D9-A197-45C3-AE3C-9B4FE52A4697}" srcOrd="0" destOrd="0" presId="urn:microsoft.com/office/officeart/2008/layout/CircularPictureCallout"/>
    <dgm:cxn modelId="{836B13AA-8670-4C65-B185-72123BDBABA1}" type="presParOf" srcId="{17A5589B-E290-421D-BCB2-09EDBB6E6924}" destId="{A40CE639-E456-41AC-AA7E-0C410D98D9E6}" srcOrd="9" destOrd="0" presId="urn:microsoft.com/office/officeart/2008/layout/CircularPictureCallout"/>
    <dgm:cxn modelId="{732E9481-78EA-41CC-905C-4EBE91FE304A}" type="presParOf" srcId="{17A5589B-E290-421D-BCB2-09EDBB6E6924}" destId="{310BF6FF-A752-4034-B26B-6B4E31EEAEE0}" srcOrd="10" destOrd="0" presId="urn:microsoft.com/office/officeart/2008/layout/CircularPictureCallout"/>
    <dgm:cxn modelId="{900E73F9-0BD7-49E3-8734-D42A8B6EE0F3}" type="presParOf" srcId="{310BF6FF-A752-4034-B26B-6B4E31EEAEE0}" destId="{7EC13B2C-6991-4E3A-B0BC-EAD28868B289}" srcOrd="0" destOrd="0" presId="urn:microsoft.com/office/officeart/2008/layout/CircularPictureCallout"/>
    <dgm:cxn modelId="{28B6C1A0-6FEE-4430-95F6-9D78A27B1D52}" type="presParOf" srcId="{17A5589B-E290-421D-BCB2-09EDBB6E6924}" destId="{F89B7EEE-5920-4553-B516-BAFDDA3E540A}" srcOrd="11" destOrd="0" presId="urn:microsoft.com/office/officeart/2008/layout/CircularPictureCallout"/>
    <dgm:cxn modelId="{E25E99A6-061A-4B4B-B8BB-490CE2278786}" type="presParOf" srcId="{F89B7EEE-5920-4553-B516-BAFDDA3E540A}" destId="{D19F7A78-EEA6-408C-B61F-44E092C2A353}" srcOrd="0" destOrd="0" presId="urn:microsoft.com/office/officeart/2008/layout/CircularPictureCallout"/>
    <dgm:cxn modelId="{4259267E-70BD-44A4-8064-AB74FA96D1A9}" type="presParOf" srcId="{17A5589B-E290-421D-BCB2-09EDBB6E6924}" destId="{28D086FC-6B1F-4F42-94E8-8C4D0D7DC84D}" srcOrd="12" destOrd="0" presId="urn:microsoft.com/office/officeart/2008/layout/CircularPictureCallout"/>
    <dgm:cxn modelId="{9A4CB001-3348-42D7-8BD6-FE58A6E1472F}" type="presParOf" srcId="{17A5589B-E290-421D-BCB2-09EDBB6E6924}" destId="{CB704F00-3585-423F-91D5-3B24F63D7444}" srcOrd="13" destOrd="0" presId="urn:microsoft.com/office/officeart/2008/layout/CircularPictureCallout"/>
    <dgm:cxn modelId="{60F09E80-B107-4F14-B19D-C490B152CF18}" type="presParOf" srcId="{CB704F00-3585-423F-91D5-3B24F63D7444}" destId="{19501F0A-D900-43E3-AB59-EDF3D89265EE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A28596-76A3-4278-9D20-E5020D123B67}" type="doc">
      <dgm:prSet loTypeId="urn:microsoft.com/office/officeart/2005/8/layout/lProcess2" loCatId="list" qsTypeId="urn:microsoft.com/office/officeart/2005/8/quickstyle/3d2" qsCatId="3D" csTypeId="urn:microsoft.com/office/officeart/2005/8/colors/accent0_1" csCatId="mainScheme" phldr="1"/>
      <dgm:spPr/>
      <dgm:t>
        <a:bodyPr/>
        <a:lstStyle/>
        <a:p>
          <a:endParaRPr lang="lt-LT"/>
        </a:p>
      </dgm:t>
    </dgm:pt>
    <dgm:pt modelId="{9A227E09-9D0A-4D33-A407-65786B77ED54}">
      <dgm:prSet phldrT="[Text]" custT="1"/>
      <dgm:spPr/>
      <dgm:t>
        <a:bodyPr/>
        <a:lstStyle/>
        <a:p>
          <a:r>
            <a:rPr lang="en-US" sz="2400" b="1" noProof="0">
              <a:solidFill>
                <a:srgbClr val="034EA2"/>
              </a:solidFill>
            </a:rPr>
            <a:t>Common mistakes</a:t>
          </a:r>
          <a:endParaRPr lang="en-US" sz="2400" b="1" i="0" u="none" strike="noStrike" cap="none" baseline="0" noProof="0">
            <a:solidFill>
              <a:srgbClr val="034EA2"/>
            </a:solidFill>
            <a:latin typeface="Arial"/>
            <a:ea typeface="Cambria Math"/>
            <a:cs typeface="Arial"/>
          </a:endParaRPr>
        </a:p>
      </dgm:t>
    </dgm:pt>
    <dgm:pt modelId="{2D64A30C-27F6-419F-8C58-A131EF8DCF25}" type="parTrans" cxnId="{924524E4-3F42-414B-8ED0-D31AD36A9279}">
      <dgm:prSet/>
      <dgm:spPr/>
      <dgm:t>
        <a:bodyPr/>
        <a:lstStyle/>
        <a:p>
          <a:endParaRPr lang="lt-LT"/>
        </a:p>
      </dgm:t>
    </dgm:pt>
    <dgm:pt modelId="{D18CB29C-214F-4E8B-9FBD-D202FB822F24}" type="sibTrans" cxnId="{924524E4-3F42-414B-8ED0-D31AD36A9279}">
      <dgm:prSet/>
      <dgm:spPr/>
      <dgm:t>
        <a:bodyPr/>
        <a:lstStyle/>
        <a:p>
          <a:endParaRPr lang="lt-LT"/>
        </a:p>
      </dgm:t>
    </dgm:pt>
    <dgm:pt modelId="{816AD10F-A16F-4B0B-AB9A-783155928EB6}">
      <dgm:prSet phldrT="[Text]"/>
      <dgm:spPr/>
      <dgm:t>
        <a:bodyPr/>
        <a:lstStyle/>
        <a:p>
          <a:r>
            <a:rPr lang="en-US" noProof="0">
              <a:solidFill>
                <a:srgbClr val="034EA2"/>
              </a:solidFill>
            </a:rPr>
            <a:t>Section is difficult to find</a:t>
          </a:r>
        </a:p>
      </dgm:t>
    </dgm:pt>
    <dgm:pt modelId="{EC511C71-F751-48B2-995D-FD3C6D17FD26}" type="parTrans" cxnId="{EA87112A-C16E-4D87-AAE9-6432BE82ACF3}">
      <dgm:prSet/>
      <dgm:spPr/>
      <dgm:t>
        <a:bodyPr/>
        <a:lstStyle/>
        <a:p>
          <a:endParaRPr lang="lt-LT"/>
        </a:p>
      </dgm:t>
    </dgm:pt>
    <dgm:pt modelId="{361A429D-091C-44F4-980C-6097B29E9E38}" type="sibTrans" cxnId="{EA87112A-C16E-4D87-AAE9-6432BE82ACF3}">
      <dgm:prSet/>
      <dgm:spPr/>
      <dgm:t>
        <a:bodyPr/>
        <a:lstStyle/>
        <a:p>
          <a:endParaRPr lang="lt-LT"/>
        </a:p>
      </dgm:t>
    </dgm:pt>
    <dgm:pt modelId="{17BA2E92-8039-487D-98CB-FB969591CF77}">
      <dgm:prSet phldrT="[Text]"/>
      <dgm:spPr/>
      <dgm:t>
        <a:bodyPr/>
        <a:lstStyle/>
        <a:p>
          <a:r>
            <a:rPr lang="en-US" noProof="0">
              <a:solidFill>
                <a:srgbClr val="034EA2"/>
              </a:solidFill>
            </a:rPr>
            <a:t>No project number or acronym</a:t>
          </a:r>
        </a:p>
      </dgm:t>
    </dgm:pt>
    <dgm:pt modelId="{2E946A8D-2576-4EFF-8B2A-318A92E20F43}" type="parTrans" cxnId="{A4DDD73E-E1A1-4D82-8609-84939C989E63}">
      <dgm:prSet/>
      <dgm:spPr/>
      <dgm:t>
        <a:bodyPr/>
        <a:lstStyle/>
        <a:p>
          <a:endParaRPr lang="lt-LT"/>
        </a:p>
      </dgm:t>
    </dgm:pt>
    <dgm:pt modelId="{D7BFA650-0ED9-4EE0-8588-3315354BDA98}" type="sibTrans" cxnId="{A4DDD73E-E1A1-4D82-8609-84939C989E63}">
      <dgm:prSet/>
      <dgm:spPr/>
      <dgm:t>
        <a:bodyPr/>
        <a:lstStyle/>
        <a:p>
          <a:endParaRPr lang="lt-LT"/>
        </a:p>
      </dgm:t>
    </dgm:pt>
    <dgm:pt modelId="{574E7B04-84B7-4E3B-9D5B-B393B0162CBE}">
      <dgm:prSet phldrT="[Text]"/>
      <dgm:spPr/>
      <dgm:t>
        <a:bodyPr/>
        <a:lstStyle/>
        <a:p>
          <a:r>
            <a:rPr lang="en-US" noProof="0">
              <a:solidFill>
                <a:srgbClr val="034EA2"/>
              </a:solidFill>
            </a:rPr>
            <a:t>Not updated</a:t>
          </a:r>
        </a:p>
      </dgm:t>
    </dgm:pt>
    <dgm:pt modelId="{AFAB880F-6BA6-4CA3-985A-24DCA1FE88FD}" type="parTrans" cxnId="{39D892B8-6A05-4536-8832-102FC2F3A7E8}">
      <dgm:prSet/>
      <dgm:spPr/>
      <dgm:t>
        <a:bodyPr/>
        <a:lstStyle/>
        <a:p>
          <a:endParaRPr lang="lt-LT"/>
        </a:p>
      </dgm:t>
    </dgm:pt>
    <dgm:pt modelId="{BE33B242-97A5-4C79-B406-C8B62288FD12}" type="sibTrans" cxnId="{39D892B8-6A05-4536-8832-102FC2F3A7E8}">
      <dgm:prSet/>
      <dgm:spPr/>
      <dgm:t>
        <a:bodyPr/>
        <a:lstStyle/>
        <a:p>
          <a:endParaRPr lang="lt-LT"/>
        </a:p>
      </dgm:t>
    </dgm:pt>
    <dgm:pt modelId="{4D57C309-5037-4A86-B58D-07489FF3345D}">
      <dgm:prSet phldrT="[Text]"/>
      <dgm:spPr/>
      <dgm:t>
        <a:bodyPr/>
        <a:lstStyle/>
        <a:p>
          <a:r>
            <a:rPr lang="en-US" noProof="0">
              <a:solidFill>
                <a:srgbClr val="034EA2"/>
              </a:solidFill>
            </a:rPr>
            <a:t>No other mandatory information</a:t>
          </a:r>
        </a:p>
      </dgm:t>
    </dgm:pt>
    <dgm:pt modelId="{633A636A-5BD2-46F1-87BF-0DB319F039FA}" type="parTrans" cxnId="{C45A95B4-8EF3-4E52-ABEF-648B9FB498D1}">
      <dgm:prSet/>
      <dgm:spPr/>
      <dgm:t>
        <a:bodyPr/>
        <a:lstStyle/>
        <a:p>
          <a:endParaRPr lang="lt-LT"/>
        </a:p>
      </dgm:t>
    </dgm:pt>
    <dgm:pt modelId="{05C6A5EF-A408-47C6-B22C-8A29279B90A1}" type="sibTrans" cxnId="{C45A95B4-8EF3-4E52-ABEF-648B9FB498D1}">
      <dgm:prSet/>
      <dgm:spPr/>
      <dgm:t>
        <a:bodyPr/>
        <a:lstStyle/>
        <a:p>
          <a:endParaRPr lang="lt-LT"/>
        </a:p>
      </dgm:t>
    </dgm:pt>
    <dgm:pt modelId="{B83DFF3D-6526-431E-B448-8D0EE1B05CEA}">
      <dgm:prSet phldrT="[Text]"/>
      <dgm:spPr/>
      <dgm:t>
        <a:bodyPr/>
        <a:lstStyle/>
        <a:p>
          <a:r>
            <a:rPr lang="en-US" noProof="0">
              <a:solidFill>
                <a:srgbClr val="034EA2"/>
              </a:solidFill>
            </a:rPr>
            <a:t>Bad language</a:t>
          </a:r>
        </a:p>
      </dgm:t>
    </dgm:pt>
    <dgm:pt modelId="{6102C728-1534-430B-A6B7-C496AF2F56DD}" type="sibTrans" cxnId="{D417BC14-6FA2-4DD0-B27E-E06C716CEF3E}">
      <dgm:prSet/>
      <dgm:spPr/>
      <dgm:t>
        <a:bodyPr/>
        <a:lstStyle/>
        <a:p>
          <a:endParaRPr lang="lt-LT"/>
        </a:p>
      </dgm:t>
    </dgm:pt>
    <dgm:pt modelId="{EFF52A31-7355-47B2-8C71-78113188DC35}" type="parTrans" cxnId="{D417BC14-6FA2-4DD0-B27E-E06C716CEF3E}">
      <dgm:prSet/>
      <dgm:spPr/>
      <dgm:t>
        <a:bodyPr/>
        <a:lstStyle/>
        <a:p>
          <a:endParaRPr lang="lt-LT"/>
        </a:p>
      </dgm:t>
    </dgm:pt>
    <dgm:pt modelId="{44403BAF-D672-4DC6-9F60-00986423C31E}">
      <dgm:prSet phldrT="[Text]"/>
      <dgm:spPr/>
      <dgm:t>
        <a:bodyPr/>
        <a:lstStyle/>
        <a:p>
          <a:r>
            <a:rPr lang="en-US" noProof="0">
              <a:solidFill>
                <a:srgbClr val="034EA2"/>
              </a:solidFill>
            </a:rPr>
            <a:t>Wrong colors of logo</a:t>
          </a:r>
        </a:p>
      </dgm:t>
    </dgm:pt>
    <dgm:pt modelId="{2DE8672F-094B-4414-8063-BEDF72176831}" type="parTrans" cxnId="{C4DE3AC7-5591-4B21-8EE4-B1D60D68F917}">
      <dgm:prSet/>
      <dgm:spPr/>
      <dgm:t>
        <a:bodyPr/>
        <a:lstStyle/>
        <a:p>
          <a:endParaRPr lang="lt-LT"/>
        </a:p>
      </dgm:t>
    </dgm:pt>
    <dgm:pt modelId="{791D7F4F-9583-4C45-8AB8-71E345214839}" type="sibTrans" cxnId="{C4DE3AC7-5591-4B21-8EE4-B1D60D68F917}">
      <dgm:prSet/>
      <dgm:spPr/>
      <dgm:t>
        <a:bodyPr/>
        <a:lstStyle/>
        <a:p>
          <a:endParaRPr lang="lt-LT"/>
        </a:p>
      </dgm:t>
    </dgm:pt>
    <dgm:pt modelId="{5AA83F2C-8DB7-45B1-8B3C-D89F54FB03A2}">
      <dgm:prSet phldrT="[Text]"/>
      <dgm:spPr/>
      <dgm:t>
        <a:bodyPr/>
        <a:lstStyle/>
        <a:p>
          <a:r>
            <a:rPr lang="en-US" noProof="0">
              <a:solidFill>
                <a:srgbClr val="034EA2"/>
              </a:solidFill>
            </a:rPr>
            <a:t>Not informative</a:t>
          </a:r>
        </a:p>
      </dgm:t>
    </dgm:pt>
    <dgm:pt modelId="{44CB3C5C-644D-4F45-A654-A4FC18FD793B}" type="parTrans" cxnId="{F177BC17-7FA8-48F1-AF30-FCEFFC45EAA6}">
      <dgm:prSet/>
      <dgm:spPr/>
      <dgm:t>
        <a:bodyPr/>
        <a:lstStyle/>
        <a:p>
          <a:endParaRPr lang="lt-LT"/>
        </a:p>
      </dgm:t>
    </dgm:pt>
    <dgm:pt modelId="{07000320-25B0-4F2E-95CF-0985A0C252A5}" type="sibTrans" cxnId="{F177BC17-7FA8-48F1-AF30-FCEFFC45EAA6}">
      <dgm:prSet/>
      <dgm:spPr/>
      <dgm:t>
        <a:bodyPr/>
        <a:lstStyle/>
        <a:p>
          <a:endParaRPr lang="lt-LT"/>
        </a:p>
      </dgm:t>
    </dgm:pt>
    <dgm:pt modelId="{204A2E81-6CCF-4973-BD16-9B53B049AABC}">
      <dgm:prSet phldrT="[Text]"/>
      <dgm:spPr/>
      <dgm:t>
        <a:bodyPr/>
        <a:lstStyle/>
        <a:p>
          <a:r>
            <a:rPr lang="en-US" noProof="0">
              <a:solidFill>
                <a:srgbClr val="034EA2"/>
              </a:solidFill>
            </a:rPr>
            <a:t>Other logos larger than EU emblem</a:t>
          </a:r>
        </a:p>
      </dgm:t>
    </dgm:pt>
    <dgm:pt modelId="{32B55F49-6F65-4968-81AB-342AA0250A8F}" type="sibTrans" cxnId="{7C2C549C-D1CA-459D-AFF5-27A4008EBF9A}">
      <dgm:prSet/>
      <dgm:spPr/>
      <dgm:t>
        <a:bodyPr/>
        <a:lstStyle/>
        <a:p>
          <a:endParaRPr lang="lt-LT"/>
        </a:p>
      </dgm:t>
    </dgm:pt>
    <dgm:pt modelId="{E0C86057-C81F-4820-B3CD-28D5B5C3E999}" type="parTrans" cxnId="{7C2C549C-D1CA-459D-AFF5-27A4008EBF9A}">
      <dgm:prSet/>
      <dgm:spPr/>
      <dgm:t>
        <a:bodyPr/>
        <a:lstStyle/>
        <a:p>
          <a:endParaRPr lang="lt-LT"/>
        </a:p>
      </dgm:t>
    </dgm:pt>
    <dgm:pt modelId="{F366A9B2-9F3F-4D5A-A5EA-5AF6AD0F7379}">
      <dgm:prSet phldrT="[Text]"/>
      <dgm:spPr/>
      <dgm:t>
        <a:bodyPr/>
        <a:lstStyle/>
        <a:p>
          <a:pPr rtl="0"/>
          <a:r>
            <a:rPr lang="lv-LV" noProof="0" dirty="0" err="1">
              <a:solidFill>
                <a:srgbClr val="034EA2"/>
              </a:solidFill>
            </a:rPr>
            <a:t>Everything</a:t>
          </a:r>
          <a:r>
            <a:rPr lang="lv-LV" noProof="0" dirty="0">
              <a:solidFill>
                <a:srgbClr val="034EA2"/>
              </a:solidFill>
            </a:rPr>
            <a:t> put </a:t>
          </a:r>
          <a:r>
            <a:rPr lang="lv-LV" noProof="0" dirty="0" err="1">
              <a:solidFill>
                <a:srgbClr val="034EA2"/>
              </a:solidFill>
            </a:rPr>
            <a:t>under</a:t>
          </a:r>
          <a:r>
            <a:rPr lang="lv-LV" noProof="0" dirty="0">
              <a:solidFill>
                <a:srgbClr val="034EA2"/>
              </a:solidFill>
            </a:rPr>
            <a:t> «</a:t>
          </a:r>
          <a:r>
            <a:rPr lang="lv-LV" noProof="0" dirty="0" err="1">
              <a:solidFill>
                <a:srgbClr val="034EA2"/>
              </a:solidFill>
            </a:rPr>
            <a:t>projects</a:t>
          </a:r>
          <a:r>
            <a:rPr lang="lv-LV" noProof="0" dirty="0">
              <a:solidFill>
                <a:srgbClr val="034EA2"/>
              </a:solidFill>
            </a:rPr>
            <a:t>»</a:t>
          </a:r>
          <a:r>
            <a:rPr lang="lv-LV" noProof="0" dirty="0">
              <a:solidFill>
                <a:srgbClr val="034EA2"/>
              </a:solidFill>
              <a:latin typeface="Arial"/>
              <a:ea typeface="Cambria Math"/>
            </a:rPr>
            <a:t> </a:t>
          </a:r>
          <a:r>
            <a:rPr lang="lv-LV" noProof="0" dirty="0" err="1">
              <a:solidFill>
                <a:srgbClr val="034EA2"/>
              </a:solidFill>
              <a:latin typeface="Arial"/>
              <a:ea typeface="Cambria Math"/>
            </a:rPr>
            <a:t>or</a:t>
          </a:r>
          <a:r>
            <a:rPr lang="lv-LV" noProof="0" dirty="0">
              <a:solidFill>
                <a:srgbClr val="034EA2"/>
              </a:solidFill>
              <a:latin typeface="Arial"/>
              <a:ea typeface="Cambria Math"/>
            </a:rPr>
            <a:t> «</a:t>
          </a:r>
          <a:r>
            <a:rPr lang="lv-LV" noProof="0" dirty="0" err="1">
              <a:solidFill>
                <a:srgbClr val="034EA2"/>
              </a:solidFill>
              <a:latin typeface="Arial"/>
              <a:ea typeface="Cambria Math"/>
            </a:rPr>
            <a:t>news</a:t>
          </a:r>
          <a:r>
            <a:rPr lang="lv-LV" noProof="0" dirty="0">
              <a:solidFill>
                <a:srgbClr val="034EA2"/>
              </a:solidFill>
              <a:latin typeface="Arial"/>
              <a:ea typeface="Cambria Math"/>
            </a:rPr>
            <a:t>»</a:t>
          </a:r>
          <a:endParaRPr lang="en-US" noProof="0" dirty="0">
            <a:solidFill>
              <a:srgbClr val="034EA2"/>
            </a:solidFill>
          </a:endParaRPr>
        </a:p>
      </dgm:t>
    </dgm:pt>
    <dgm:pt modelId="{0CB8A3DF-DF4D-49CC-9FC7-D37258D8AB0D}" type="parTrans" cxnId="{F93E7D67-D19B-47BF-8B87-7E7633E63DDC}">
      <dgm:prSet/>
      <dgm:spPr/>
      <dgm:t>
        <a:bodyPr/>
        <a:lstStyle/>
        <a:p>
          <a:endParaRPr lang="lv-LV"/>
        </a:p>
      </dgm:t>
    </dgm:pt>
    <dgm:pt modelId="{0260C666-13D7-46CE-A0C0-311B761922D8}" type="sibTrans" cxnId="{F93E7D67-D19B-47BF-8B87-7E7633E63DDC}">
      <dgm:prSet/>
      <dgm:spPr/>
      <dgm:t>
        <a:bodyPr/>
        <a:lstStyle/>
        <a:p>
          <a:endParaRPr lang="lv-LV"/>
        </a:p>
      </dgm:t>
    </dgm:pt>
    <dgm:pt modelId="{4AF19013-4B0B-4D77-AC24-562837A99680}" type="pres">
      <dgm:prSet presAssocID="{BAA28596-76A3-4278-9D20-E5020D123B67}" presName="theList" presStyleCnt="0">
        <dgm:presLayoutVars>
          <dgm:dir/>
          <dgm:animLvl val="lvl"/>
          <dgm:resizeHandles val="exact"/>
        </dgm:presLayoutVars>
      </dgm:prSet>
      <dgm:spPr/>
    </dgm:pt>
    <dgm:pt modelId="{02D7A235-E367-49C1-B1D1-27990A3455DB}" type="pres">
      <dgm:prSet presAssocID="{9A227E09-9D0A-4D33-A407-65786B77ED54}" presName="compNode" presStyleCnt="0"/>
      <dgm:spPr/>
    </dgm:pt>
    <dgm:pt modelId="{D19E6153-5224-4EB0-8F50-A443251A435A}" type="pres">
      <dgm:prSet presAssocID="{9A227E09-9D0A-4D33-A407-65786B77ED54}" presName="aNode" presStyleLbl="bgShp" presStyleIdx="0" presStyleCnt="1"/>
      <dgm:spPr/>
    </dgm:pt>
    <dgm:pt modelId="{99E649C4-E76A-456F-9294-F76ED27BC764}" type="pres">
      <dgm:prSet presAssocID="{9A227E09-9D0A-4D33-A407-65786B77ED54}" presName="textNode" presStyleLbl="bgShp" presStyleIdx="0" presStyleCnt="1"/>
      <dgm:spPr/>
    </dgm:pt>
    <dgm:pt modelId="{150163BB-16D5-49F3-AE3D-0EEE827DCA4F}" type="pres">
      <dgm:prSet presAssocID="{9A227E09-9D0A-4D33-A407-65786B77ED54}" presName="compChildNode" presStyleCnt="0"/>
      <dgm:spPr/>
    </dgm:pt>
    <dgm:pt modelId="{625B6BC7-0EAA-4416-9F56-327E013B930E}" type="pres">
      <dgm:prSet presAssocID="{9A227E09-9D0A-4D33-A407-65786B77ED54}" presName="theInnerList" presStyleCnt="0"/>
      <dgm:spPr/>
    </dgm:pt>
    <dgm:pt modelId="{BA1422D4-D35D-4CF4-8083-084AEA80CBC3}" type="pres">
      <dgm:prSet presAssocID="{204A2E81-6CCF-4973-BD16-9B53B049AABC}" presName="childNode" presStyleLbl="node1" presStyleIdx="0" presStyleCnt="9">
        <dgm:presLayoutVars>
          <dgm:bulletEnabled val="1"/>
        </dgm:presLayoutVars>
      </dgm:prSet>
      <dgm:spPr/>
    </dgm:pt>
    <dgm:pt modelId="{99895D24-AEF3-4BC1-AE35-C46FF118E76F}" type="pres">
      <dgm:prSet presAssocID="{204A2E81-6CCF-4973-BD16-9B53B049AABC}" presName="aSpace2" presStyleCnt="0"/>
      <dgm:spPr/>
    </dgm:pt>
    <dgm:pt modelId="{F0BDEEF1-008E-4248-BA38-5506CF1ECFAB}" type="pres">
      <dgm:prSet presAssocID="{44403BAF-D672-4DC6-9F60-00986423C31E}" presName="childNode" presStyleLbl="node1" presStyleIdx="1" presStyleCnt="9">
        <dgm:presLayoutVars>
          <dgm:bulletEnabled val="1"/>
        </dgm:presLayoutVars>
      </dgm:prSet>
      <dgm:spPr/>
    </dgm:pt>
    <dgm:pt modelId="{B8C65FA4-AB1A-4987-B7C1-BFB570FA4116}" type="pres">
      <dgm:prSet presAssocID="{44403BAF-D672-4DC6-9F60-00986423C31E}" presName="aSpace2" presStyleCnt="0"/>
      <dgm:spPr/>
    </dgm:pt>
    <dgm:pt modelId="{70BF7E1C-1128-4B6B-ABD7-570AAE0BFF9A}" type="pres">
      <dgm:prSet presAssocID="{816AD10F-A16F-4B0B-AB9A-783155928EB6}" presName="childNode" presStyleLbl="node1" presStyleIdx="2" presStyleCnt="9">
        <dgm:presLayoutVars>
          <dgm:bulletEnabled val="1"/>
        </dgm:presLayoutVars>
      </dgm:prSet>
      <dgm:spPr/>
    </dgm:pt>
    <dgm:pt modelId="{D7E1A33E-2273-47C0-B5AA-A1E096E69F0F}" type="pres">
      <dgm:prSet presAssocID="{816AD10F-A16F-4B0B-AB9A-783155928EB6}" presName="aSpace2" presStyleCnt="0"/>
      <dgm:spPr/>
    </dgm:pt>
    <dgm:pt modelId="{EEB3A8CE-EE77-4868-91E4-01D9501D7006}" type="pres">
      <dgm:prSet presAssocID="{17BA2E92-8039-487D-98CB-FB969591CF77}" presName="childNode" presStyleLbl="node1" presStyleIdx="3" presStyleCnt="9">
        <dgm:presLayoutVars>
          <dgm:bulletEnabled val="1"/>
        </dgm:presLayoutVars>
      </dgm:prSet>
      <dgm:spPr/>
    </dgm:pt>
    <dgm:pt modelId="{C6CFC1A6-A853-4D6C-A5D0-2CFD5D984E1B}" type="pres">
      <dgm:prSet presAssocID="{17BA2E92-8039-487D-98CB-FB969591CF77}" presName="aSpace2" presStyleCnt="0"/>
      <dgm:spPr/>
    </dgm:pt>
    <dgm:pt modelId="{68AB8208-8002-412D-93DF-9A7F35E32B33}" type="pres">
      <dgm:prSet presAssocID="{4D57C309-5037-4A86-B58D-07489FF3345D}" presName="childNode" presStyleLbl="node1" presStyleIdx="4" presStyleCnt="9">
        <dgm:presLayoutVars>
          <dgm:bulletEnabled val="1"/>
        </dgm:presLayoutVars>
      </dgm:prSet>
      <dgm:spPr/>
    </dgm:pt>
    <dgm:pt modelId="{A60331A1-300D-4376-BE35-DADF259B1353}" type="pres">
      <dgm:prSet presAssocID="{4D57C309-5037-4A86-B58D-07489FF3345D}" presName="aSpace2" presStyleCnt="0"/>
      <dgm:spPr/>
    </dgm:pt>
    <dgm:pt modelId="{B5C4E1FB-D41F-489B-BC82-69687C77DC16}" type="pres">
      <dgm:prSet presAssocID="{5AA83F2C-8DB7-45B1-8B3C-D89F54FB03A2}" presName="childNode" presStyleLbl="node1" presStyleIdx="5" presStyleCnt="9">
        <dgm:presLayoutVars>
          <dgm:bulletEnabled val="1"/>
        </dgm:presLayoutVars>
      </dgm:prSet>
      <dgm:spPr/>
    </dgm:pt>
    <dgm:pt modelId="{0541EC79-36F5-4A9E-8CF5-277D55E0D350}" type="pres">
      <dgm:prSet presAssocID="{5AA83F2C-8DB7-45B1-8B3C-D89F54FB03A2}" presName="aSpace2" presStyleCnt="0"/>
      <dgm:spPr/>
    </dgm:pt>
    <dgm:pt modelId="{422650E1-6BE0-41E3-98E3-1A47CA0A50EE}" type="pres">
      <dgm:prSet presAssocID="{574E7B04-84B7-4E3B-9D5B-B393B0162CBE}" presName="childNode" presStyleLbl="node1" presStyleIdx="6" presStyleCnt="9">
        <dgm:presLayoutVars>
          <dgm:bulletEnabled val="1"/>
        </dgm:presLayoutVars>
      </dgm:prSet>
      <dgm:spPr/>
    </dgm:pt>
    <dgm:pt modelId="{A370506E-8C92-47C8-88C0-E595D00A5E0C}" type="pres">
      <dgm:prSet presAssocID="{574E7B04-84B7-4E3B-9D5B-B393B0162CBE}" presName="aSpace2" presStyleCnt="0"/>
      <dgm:spPr/>
    </dgm:pt>
    <dgm:pt modelId="{BB0AE12B-B61A-4744-9B29-B316D7ACACB1}" type="pres">
      <dgm:prSet presAssocID="{B83DFF3D-6526-431E-B448-8D0EE1B05CEA}" presName="childNode" presStyleLbl="node1" presStyleIdx="7" presStyleCnt="9">
        <dgm:presLayoutVars>
          <dgm:bulletEnabled val="1"/>
        </dgm:presLayoutVars>
      </dgm:prSet>
      <dgm:spPr/>
    </dgm:pt>
    <dgm:pt modelId="{B96EF6A5-64D3-402A-9F51-43E65CCBC1B1}" type="pres">
      <dgm:prSet presAssocID="{B83DFF3D-6526-431E-B448-8D0EE1B05CEA}" presName="aSpace2" presStyleCnt="0"/>
      <dgm:spPr/>
    </dgm:pt>
    <dgm:pt modelId="{035BA8D3-BB72-4814-96DF-3AF2D13D0E3C}" type="pres">
      <dgm:prSet presAssocID="{F366A9B2-9F3F-4D5A-A5EA-5AF6AD0F7379}" presName="childNode" presStyleLbl="node1" presStyleIdx="8" presStyleCnt="9">
        <dgm:presLayoutVars>
          <dgm:bulletEnabled val="1"/>
        </dgm:presLayoutVars>
      </dgm:prSet>
      <dgm:spPr/>
    </dgm:pt>
  </dgm:ptLst>
  <dgm:cxnLst>
    <dgm:cxn modelId="{4A36FD03-9E30-40B6-8711-71F41E0581AF}" type="presOf" srcId="{9A227E09-9D0A-4D33-A407-65786B77ED54}" destId="{99E649C4-E76A-456F-9294-F76ED27BC764}" srcOrd="1" destOrd="0" presId="urn:microsoft.com/office/officeart/2005/8/layout/lProcess2"/>
    <dgm:cxn modelId="{D417BC14-6FA2-4DD0-B27E-E06C716CEF3E}" srcId="{9A227E09-9D0A-4D33-A407-65786B77ED54}" destId="{B83DFF3D-6526-431E-B448-8D0EE1B05CEA}" srcOrd="7" destOrd="0" parTransId="{EFF52A31-7355-47B2-8C71-78113188DC35}" sibTransId="{6102C728-1534-430B-A6B7-C496AF2F56DD}"/>
    <dgm:cxn modelId="{F177BC17-7FA8-48F1-AF30-FCEFFC45EAA6}" srcId="{9A227E09-9D0A-4D33-A407-65786B77ED54}" destId="{5AA83F2C-8DB7-45B1-8B3C-D89F54FB03A2}" srcOrd="5" destOrd="0" parTransId="{44CB3C5C-644D-4F45-A654-A4FC18FD793B}" sibTransId="{07000320-25B0-4F2E-95CF-0985A0C252A5}"/>
    <dgm:cxn modelId="{EA87112A-C16E-4D87-AAE9-6432BE82ACF3}" srcId="{9A227E09-9D0A-4D33-A407-65786B77ED54}" destId="{816AD10F-A16F-4B0B-AB9A-783155928EB6}" srcOrd="2" destOrd="0" parTransId="{EC511C71-F751-48B2-995D-FD3C6D17FD26}" sibTransId="{361A429D-091C-44F4-980C-6097B29E9E38}"/>
    <dgm:cxn modelId="{23ABD02B-BEA7-485E-B26A-E31536154765}" type="presOf" srcId="{17BA2E92-8039-487D-98CB-FB969591CF77}" destId="{EEB3A8CE-EE77-4868-91E4-01D9501D7006}" srcOrd="0" destOrd="0" presId="urn:microsoft.com/office/officeart/2005/8/layout/lProcess2"/>
    <dgm:cxn modelId="{A4DDD73E-E1A1-4D82-8609-84939C989E63}" srcId="{9A227E09-9D0A-4D33-A407-65786B77ED54}" destId="{17BA2E92-8039-487D-98CB-FB969591CF77}" srcOrd="3" destOrd="0" parTransId="{2E946A8D-2576-4EFF-8B2A-318A92E20F43}" sibTransId="{D7BFA650-0ED9-4EE0-8588-3315354BDA98}"/>
    <dgm:cxn modelId="{1A791860-779A-42CD-B789-BF7D6FD369ED}" type="presOf" srcId="{44403BAF-D672-4DC6-9F60-00986423C31E}" destId="{F0BDEEF1-008E-4248-BA38-5506CF1ECFAB}" srcOrd="0" destOrd="0" presId="urn:microsoft.com/office/officeart/2005/8/layout/lProcess2"/>
    <dgm:cxn modelId="{F93E7D67-D19B-47BF-8B87-7E7633E63DDC}" srcId="{9A227E09-9D0A-4D33-A407-65786B77ED54}" destId="{F366A9B2-9F3F-4D5A-A5EA-5AF6AD0F7379}" srcOrd="8" destOrd="0" parTransId="{0CB8A3DF-DF4D-49CC-9FC7-D37258D8AB0D}" sibTransId="{0260C666-13D7-46CE-A0C0-311B761922D8}"/>
    <dgm:cxn modelId="{3CF7AD6A-A2F9-4CFA-B747-E9E8BC1CE56E}" type="presOf" srcId="{B83DFF3D-6526-431E-B448-8D0EE1B05CEA}" destId="{BB0AE12B-B61A-4744-9B29-B316D7ACACB1}" srcOrd="0" destOrd="0" presId="urn:microsoft.com/office/officeart/2005/8/layout/lProcess2"/>
    <dgm:cxn modelId="{015F634F-8F21-4EBA-B253-75F08DB2DB80}" type="presOf" srcId="{204A2E81-6CCF-4973-BD16-9B53B049AABC}" destId="{BA1422D4-D35D-4CF4-8083-084AEA80CBC3}" srcOrd="0" destOrd="0" presId="urn:microsoft.com/office/officeart/2005/8/layout/lProcess2"/>
    <dgm:cxn modelId="{77691454-6B89-4192-ADF2-A018BDA3A92F}" type="presOf" srcId="{F366A9B2-9F3F-4D5A-A5EA-5AF6AD0F7379}" destId="{035BA8D3-BB72-4814-96DF-3AF2D13D0E3C}" srcOrd="0" destOrd="0" presId="urn:microsoft.com/office/officeart/2005/8/layout/lProcess2"/>
    <dgm:cxn modelId="{8604CD58-7FCD-4F16-9C12-72BB63E76B45}" type="presOf" srcId="{5AA83F2C-8DB7-45B1-8B3C-D89F54FB03A2}" destId="{B5C4E1FB-D41F-489B-BC82-69687C77DC16}" srcOrd="0" destOrd="0" presId="urn:microsoft.com/office/officeart/2005/8/layout/lProcess2"/>
    <dgm:cxn modelId="{7C2C549C-D1CA-459D-AFF5-27A4008EBF9A}" srcId="{9A227E09-9D0A-4D33-A407-65786B77ED54}" destId="{204A2E81-6CCF-4973-BD16-9B53B049AABC}" srcOrd="0" destOrd="0" parTransId="{E0C86057-C81F-4820-B3CD-28D5B5C3E999}" sibTransId="{32B55F49-6F65-4968-81AB-342AA0250A8F}"/>
    <dgm:cxn modelId="{9E8632A9-6C04-4E97-95A3-E94862C1FBE1}" type="presOf" srcId="{816AD10F-A16F-4B0B-AB9A-783155928EB6}" destId="{70BF7E1C-1128-4B6B-ABD7-570AAE0BFF9A}" srcOrd="0" destOrd="0" presId="urn:microsoft.com/office/officeart/2005/8/layout/lProcess2"/>
    <dgm:cxn modelId="{C45A95B4-8EF3-4E52-ABEF-648B9FB498D1}" srcId="{9A227E09-9D0A-4D33-A407-65786B77ED54}" destId="{4D57C309-5037-4A86-B58D-07489FF3345D}" srcOrd="4" destOrd="0" parTransId="{633A636A-5BD2-46F1-87BF-0DB319F039FA}" sibTransId="{05C6A5EF-A408-47C6-B22C-8A29279B90A1}"/>
    <dgm:cxn modelId="{39D892B8-6A05-4536-8832-102FC2F3A7E8}" srcId="{9A227E09-9D0A-4D33-A407-65786B77ED54}" destId="{574E7B04-84B7-4E3B-9D5B-B393B0162CBE}" srcOrd="6" destOrd="0" parTransId="{AFAB880F-6BA6-4CA3-985A-24DCA1FE88FD}" sibTransId="{BE33B242-97A5-4C79-B406-C8B62288FD12}"/>
    <dgm:cxn modelId="{C4DE3AC7-5591-4B21-8EE4-B1D60D68F917}" srcId="{9A227E09-9D0A-4D33-A407-65786B77ED54}" destId="{44403BAF-D672-4DC6-9F60-00986423C31E}" srcOrd="1" destOrd="0" parTransId="{2DE8672F-094B-4414-8063-BEDF72176831}" sibTransId="{791D7F4F-9583-4C45-8AB8-71E345214839}"/>
    <dgm:cxn modelId="{1FBF38CA-3967-4B0E-AC71-477EBD8FAED0}" type="presOf" srcId="{9A227E09-9D0A-4D33-A407-65786B77ED54}" destId="{D19E6153-5224-4EB0-8F50-A443251A435A}" srcOrd="0" destOrd="0" presId="urn:microsoft.com/office/officeart/2005/8/layout/lProcess2"/>
    <dgm:cxn modelId="{C86764DA-1CF5-4527-8912-772DC68644CB}" type="presOf" srcId="{BAA28596-76A3-4278-9D20-E5020D123B67}" destId="{4AF19013-4B0B-4D77-AC24-562837A99680}" srcOrd="0" destOrd="0" presId="urn:microsoft.com/office/officeart/2005/8/layout/lProcess2"/>
    <dgm:cxn modelId="{924524E4-3F42-414B-8ED0-D31AD36A9279}" srcId="{BAA28596-76A3-4278-9D20-E5020D123B67}" destId="{9A227E09-9D0A-4D33-A407-65786B77ED54}" srcOrd="0" destOrd="0" parTransId="{2D64A30C-27F6-419F-8C58-A131EF8DCF25}" sibTransId="{D18CB29C-214F-4E8B-9FBD-D202FB822F24}"/>
    <dgm:cxn modelId="{6ADED7E4-AD24-4BE2-8648-37451252BA16}" type="presOf" srcId="{4D57C309-5037-4A86-B58D-07489FF3345D}" destId="{68AB8208-8002-412D-93DF-9A7F35E32B33}" srcOrd="0" destOrd="0" presId="urn:microsoft.com/office/officeart/2005/8/layout/lProcess2"/>
    <dgm:cxn modelId="{1A6A8AF1-EF9B-4A92-9E29-202B56CAD3AB}" type="presOf" srcId="{574E7B04-84B7-4E3B-9D5B-B393B0162CBE}" destId="{422650E1-6BE0-41E3-98E3-1A47CA0A50EE}" srcOrd="0" destOrd="0" presId="urn:microsoft.com/office/officeart/2005/8/layout/lProcess2"/>
    <dgm:cxn modelId="{04B5CADF-203C-44EC-8028-B499C2F29B7C}" type="presParOf" srcId="{4AF19013-4B0B-4D77-AC24-562837A99680}" destId="{02D7A235-E367-49C1-B1D1-27990A3455DB}" srcOrd="0" destOrd="0" presId="urn:microsoft.com/office/officeart/2005/8/layout/lProcess2"/>
    <dgm:cxn modelId="{CD4F8663-EA0E-4651-A52C-3A066A56E23B}" type="presParOf" srcId="{02D7A235-E367-49C1-B1D1-27990A3455DB}" destId="{D19E6153-5224-4EB0-8F50-A443251A435A}" srcOrd="0" destOrd="0" presId="urn:microsoft.com/office/officeart/2005/8/layout/lProcess2"/>
    <dgm:cxn modelId="{EA8E09FF-B9BA-420C-9530-F703C0D4BA35}" type="presParOf" srcId="{02D7A235-E367-49C1-B1D1-27990A3455DB}" destId="{99E649C4-E76A-456F-9294-F76ED27BC764}" srcOrd="1" destOrd="0" presId="urn:microsoft.com/office/officeart/2005/8/layout/lProcess2"/>
    <dgm:cxn modelId="{AEEE21A3-D078-4F79-8622-23188CA9B210}" type="presParOf" srcId="{02D7A235-E367-49C1-B1D1-27990A3455DB}" destId="{150163BB-16D5-49F3-AE3D-0EEE827DCA4F}" srcOrd="2" destOrd="0" presId="urn:microsoft.com/office/officeart/2005/8/layout/lProcess2"/>
    <dgm:cxn modelId="{6F7716D6-5703-4D3C-A7DA-CF5D86EEEE68}" type="presParOf" srcId="{150163BB-16D5-49F3-AE3D-0EEE827DCA4F}" destId="{625B6BC7-0EAA-4416-9F56-327E013B930E}" srcOrd="0" destOrd="0" presId="urn:microsoft.com/office/officeart/2005/8/layout/lProcess2"/>
    <dgm:cxn modelId="{DFACC9A9-8002-4BA2-9BE0-9EFA2D6654FF}" type="presParOf" srcId="{625B6BC7-0EAA-4416-9F56-327E013B930E}" destId="{BA1422D4-D35D-4CF4-8083-084AEA80CBC3}" srcOrd="0" destOrd="0" presId="urn:microsoft.com/office/officeart/2005/8/layout/lProcess2"/>
    <dgm:cxn modelId="{622C60F0-4D37-4B11-AAE1-4BD31A45A955}" type="presParOf" srcId="{625B6BC7-0EAA-4416-9F56-327E013B930E}" destId="{99895D24-AEF3-4BC1-AE35-C46FF118E76F}" srcOrd="1" destOrd="0" presId="urn:microsoft.com/office/officeart/2005/8/layout/lProcess2"/>
    <dgm:cxn modelId="{7CCB522F-0D20-46C4-B254-7D1DFB73BBF5}" type="presParOf" srcId="{625B6BC7-0EAA-4416-9F56-327E013B930E}" destId="{F0BDEEF1-008E-4248-BA38-5506CF1ECFAB}" srcOrd="2" destOrd="0" presId="urn:microsoft.com/office/officeart/2005/8/layout/lProcess2"/>
    <dgm:cxn modelId="{BA07C941-3578-4056-97D2-98B3876C06D7}" type="presParOf" srcId="{625B6BC7-0EAA-4416-9F56-327E013B930E}" destId="{B8C65FA4-AB1A-4987-B7C1-BFB570FA4116}" srcOrd="3" destOrd="0" presId="urn:microsoft.com/office/officeart/2005/8/layout/lProcess2"/>
    <dgm:cxn modelId="{1A943BD2-D5B1-4A58-87DE-8F60D05B15F6}" type="presParOf" srcId="{625B6BC7-0EAA-4416-9F56-327E013B930E}" destId="{70BF7E1C-1128-4B6B-ABD7-570AAE0BFF9A}" srcOrd="4" destOrd="0" presId="urn:microsoft.com/office/officeart/2005/8/layout/lProcess2"/>
    <dgm:cxn modelId="{9E6A16BE-FDE6-43AC-BD9C-EB38868966F8}" type="presParOf" srcId="{625B6BC7-0EAA-4416-9F56-327E013B930E}" destId="{D7E1A33E-2273-47C0-B5AA-A1E096E69F0F}" srcOrd="5" destOrd="0" presId="urn:microsoft.com/office/officeart/2005/8/layout/lProcess2"/>
    <dgm:cxn modelId="{BCA369D8-00C7-4D5C-9F5F-498D8A34D25A}" type="presParOf" srcId="{625B6BC7-0EAA-4416-9F56-327E013B930E}" destId="{EEB3A8CE-EE77-4868-91E4-01D9501D7006}" srcOrd="6" destOrd="0" presId="urn:microsoft.com/office/officeart/2005/8/layout/lProcess2"/>
    <dgm:cxn modelId="{0CCD3CE6-4169-4120-B1F5-9A6619BA216B}" type="presParOf" srcId="{625B6BC7-0EAA-4416-9F56-327E013B930E}" destId="{C6CFC1A6-A853-4D6C-A5D0-2CFD5D984E1B}" srcOrd="7" destOrd="0" presId="urn:microsoft.com/office/officeart/2005/8/layout/lProcess2"/>
    <dgm:cxn modelId="{D5013F67-C823-497E-B719-32906662A425}" type="presParOf" srcId="{625B6BC7-0EAA-4416-9F56-327E013B930E}" destId="{68AB8208-8002-412D-93DF-9A7F35E32B33}" srcOrd="8" destOrd="0" presId="urn:microsoft.com/office/officeart/2005/8/layout/lProcess2"/>
    <dgm:cxn modelId="{166E311F-E1EF-4477-9168-1C3B34448DB8}" type="presParOf" srcId="{625B6BC7-0EAA-4416-9F56-327E013B930E}" destId="{A60331A1-300D-4376-BE35-DADF259B1353}" srcOrd="9" destOrd="0" presId="urn:microsoft.com/office/officeart/2005/8/layout/lProcess2"/>
    <dgm:cxn modelId="{43B10C1A-BBFE-4D24-9B20-5F993A009689}" type="presParOf" srcId="{625B6BC7-0EAA-4416-9F56-327E013B930E}" destId="{B5C4E1FB-D41F-489B-BC82-69687C77DC16}" srcOrd="10" destOrd="0" presId="urn:microsoft.com/office/officeart/2005/8/layout/lProcess2"/>
    <dgm:cxn modelId="{79B06686-C3E0-414F-953D-09CCB81B91F2}" type="presParOf" srcId="{625B6BC7-0EAA-4416-9F56-327E013B930E}" destId="{0541EC79-36F5-4A9E-8CF5-277D55E0D350}" srcOrd="11" destOrd="0" presId="urn:microsoft.com/office/officeart/2005/8/layout/lProcess2"/>
    <dgm:cxn modelId="{1BF94615-EF6C-4B33-ADA4-383F66481CDC}" type="presParOf" srcId="{625B6BC7-0EAA-4416-9F56-327E013B930E}" destId="{422650E1-6BE0-41E3-98E3-1A47CA0A50EE}" srcOrd="12" destOrd="0" presId="urn:microsoft.com/office/officeart/2005/8/layout/lProcess2"/>
    <dgm:cxn modelId="{2A96D9FC-A352-4EE4-98D6-1DBE6E2F4DF5}" type="presParOf" srcId="{625B6BC7-0EAA-4416-9F56-327E013B930E}" destId="{A370506E-8C92-47C8-88C0-E595D00A5E0C}" srcOrd="13" destOrd="0" presId="urn:microsoft.com/office/officeart/2005/8/layout/lProcess2"/>
    <dgm:cxn modelId="{D2671601-D6C2-476E-9374-12A8D577EAA8}" type="presParOf" srcId="{625B6BC7-0EAA-4416-9F56-327E013B930E}" destId="{BB0AE12B-B61A-4744-9B29-B316D7ACACB1}" srcOrd="14" destOrd="0" presId="urn:microsoft.com/office/officeart/2005/8/layout/lProcess2"/>
    <dgm:cxn modelId="{30FF3BBE-60B1-46EF-B0F6-A686FD559014}" type="presParOf" srcId="{625B6BC7-0EAA-4416-9F56-327E013B930E}" destId="{B96EF6A5-64D3-402A-9F51-43E65CCBC1B1}" srcOrd="15" destOrd="0" presId="urn:microsoft.com/office/officeart/2005/8/layout/lProcess2"/>
    <dgm:cxn modelId="{2CB916FF-8638-4F10-A91A-2BC97D20F0DB}" type="presParOf" srcId="{625B6BC7-0EAA-4416-9F56-327E013B930E}" destId="{035BA8D3-BB72-4814-96DF-3AF2D13D0E3C}" srcOrd="1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D086FC-6B1F-4F42-94E8-8C4D0D7DC84D}">
      <dsp:nvSpPr>
        <dsp:cNvPr id="0" name=""/>
        <dsp:cNvSpPr/>
      </dsp:nvSpPr>
      <dsp:spPr>
        <a:xfrm>
          <a:off x="1840747" y="3613039"/>
          <a:ext cx="3626273" cy="0"/>
        </a:xfrm>
        <a:prstGeom prst="line">
          <a:avLst/>
        </a:pr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0CE639-E456-41AC-AA7E-0C410D98D9E6}">
      <dsp:nvSpPr>
        <dsp:cNvPr id="0" name=""/>
        <dsp:cNvSpPr/>
      </dsp:nvSpPr>
      <dsp:spPr>
        <a:xfrm>
          <a:off x="1840747" y="2718436"/>
          <a:ext cx="3018826" cy="0"/>
        </a:xfrm>
        <a:prstGeom prst="line">
          <a:avLst/>
        </a:pr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F9FCF7-BC70-416A-BCA9-D473E28AC6CD}">
      <dsp:nvSpPr>
        <dsp:cNvPr id="0" name=""/>
        <dsp:cNvSpPr/>
      </dsp:nvSpPr>
      <dsp:spPr>
        <a:xfrm>
          <a:off x="1840747" y="1636076"/>
          <a:ext cx="3018826" cy="0"/>
        </a:xfrm>
        <a:prstGeom prst="line">
          <a:avLst/>
        </a:pr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A91D9C-9E3A-4B8D-A69A-75F84DFF52E9}">
      <dsp:nvSpPr>
        <dsp:cNvPr id="0" name=""/>
        <dsp:cNvSpPr/>
      </dsp:nvSpPr>
      <dsp:spPr>
        <a:xfrm>
          <a:off x="1840747" y="741473"/>
          <a:ext cx="3626273" cy="0"/>
        </a:xfrm>
        <a:prstGeom prst="line">
          <a:avLst/>
        </a:pr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151240-C8A9-4AD3-B797-31EE3ED56B4F}">
      <dsp:nvSpPr>
        <dsp:cNvPr id="0" name=""/>
        <dsp:cNvSpPr/>
      </dsp:nvSpPr>
      <dsp:spPr>
        <a:xfrm>
          <a:off x="0" y="336508"/>
          <a:ext cx="3681495" cy="3681495"/>
        </a:xfrm>
        <a:prstGeom prst="ellipse">
          <a:avLst/>
        </a:prstGeom>
        <a:blipFill>
          <a:blip xmlns:r="http://schemas.openxmlformats.org/officeDocument/2006/relationships" r:embed="rId1" cstate="print">
            <a:duotone>
              <a:schemeClr val="dk1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dk1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A457431-3E7D-4A4B-A646-854A72C58A96}">
      <dsp:nvSpPr>
        <dsp:cNvPr id="0" name=""/>
        <dsp:cNvSpPr/>
      </dsp:nvSpPr>
      <dsp:spPr>
        <a:xfrm>
          <a:off x="281148" y="787429"/>
          <a:ext cx="2974294" cy="1214893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>
              <a:solidFill>
                <a:srgbClr val="034EA2"/>
              </a:solidFill>
              <a:effectLst/>
            </a:rPr>
            <a:t>Mandatory: project information on website of each project partner</a:t>
          </a:r>
          <a:endParaRPr lang="en-US" sz="2000" b="1" i="0" u="none" strike="noStrike" kern="1200" cap="none" baseline="0" noProof="0">
            <a:solidFill>
              <a:srgbClr val="034EA2"/>
            </a:solidFill>
            <a:effectLst/>
            <a:latin typeface="Arial"/>
            <a:ea typeface="Cambria Math"/>
            <a:cs typeface="Arial"/>
          </a:endParaRPr>
        </a:p>
      </dsp:txBody>
      <dsp:txXfrm>
        <a:off x="281148" y="787429"/>
        <a:ext cx="2974294" cy="1214893"/>
      </dsp:txXfrm>
    </dsp:sp>
    <dsp:sp modelId="{F18BD3C7-449F-443F-B12D-B5EFD9D33681}">
      <dsp:nvSpPr>
        <dsp:cNvPr id="0" name=""/>
        <dsp:cNvSpPr/>
      </dsp:nvSpPr>
      <dsp:spPr>
        <a:xfrm>
          <a:off x="5062056" y="336508"/>
          <a:ext cx="809929" cy="809929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A55AB1D-FC6A-465F-87E9-2D6D57A559E8}">
      <dsp:nvSpPr>
        <dsp:cNvPr id="0" name=""/>
        <dsp:cNvSpPr/>
      </dsp:nvSpPr>
      <dsp:spPr>
        <a:xfrm>
          <a:off x="5871985" y="336508"/>
          <a:ext cx="1071660" cy="809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0" rIns="5334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noProof="0">
              <a:solidFill>
                <a:srgbClr val="034EA2"/>
              </a:solidFill>
            </a:rPr>
            <a:t>No scrolling to see logo of the programme</a:t>
          </a:r>
        </a:p>
      </dsp:txBody>
      <dsp:txXfrm>
        <a:off x="5871985" y="336508"/>
        <a:ext cx="1071660" cy="809929"/>
      </dsp:txXfrm>
    </dsp:sp>
    <dsp:sp modelId="{0D4AF839-C83D-4691-9DBC-6BAD08DD0E34}">
      <dsp:nvSpPr>
        <dsp:cNvPr id="0" name=""/>
        <dsp:cNvSpPr/>
      </dsp:nvSpPr>
      <dsp:spPr>
        <a:xfrm>
          <a:off x="4454609" y="1231112"/>
          <a:ext cx="809929" cy="809929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5634216-6E86-4BEC-8281-8D30F673CDE0}">
      <dsp:nvSpPr>
        <dsp:cNvPr id="0" name=""/>
        <dsp:cNvSpPr/>
      </dsp:nvSpPr>
      <dsp:spPr>
        <a:xfrm>
          <a:off x="5264538" y="1231112"/>
          <a:ext cx="977091" cy="809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0" rIns="5334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noProof="0">
              <a:solidFill>
                <a:srgbClr val="034EA2"/>
              </a:solidFill>
            </a:rPr>
            <a:t>Accessible with 3-4 clicks</a:t>
          </a:r>
        </a:p>
      </dsp:txBody>
      <dsp:txXfrm>
        <a:off x="5264538" y="1231112"/>
        <a:ext cx="977091" cy="809929"/>
      </dsp:txXfrm>
    </dsp:sp>
    <dsp:sp modelId="{7B29A1D9-A197-45C3-AE3C-9B4FE52A4697}">
      <dsp:nvSpPr>
        <dsp:cNvPr id="0" name=""/>
        <dsp:cNvSpPr/>
      </dsp:nvSpPr>
      <dsp:spPr>
        <a:xfrm>
          <a:off x="4454609" y="2313471"/>
          <a:ext cx="809929" cy="809929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EC13B2C-6991-4E3A-B0BC-EAD28868B289}">
      <dsp:nvSpPr>
        <dsp:cNvPr id="0" name=""/>
        <dsp:cNvSpPr/>
      </dsp:nvSpPr>
      <dsp:spPr>
        <a:xfrm>
          <a:off x="5264538" y="2313471"/>
          <a:ext cx="859053" cy="809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0" rIns="5334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400" kern="1200" noProof="0">
              <a:solidFill>
                <a:srgbClr val="034EA2"/>
              </a:solidFill>
            </a:rPr>
            <a:t>Relevant </a:t>
          </a:r>
          <a:r>
            <a:rPr lang="lv-LV" sz="1400" kern="1200" noProof="0" err="1">
              <a:solidFill>
                <a:srgbClr val="034EA2"/>
              </a:solidFill>
            </a:rPr>
            <a:t>location</a:t>
          </a:r>
          <a:endParaRPr lang="en-US" sz="1400" kern="1200" noProof="0">
            <a:solidFill>
              <a:srgbClr val="034EA2"/>
            </a:solidFill>
          </a:endParaRPr>
        </a:p>
      </dsp:txBody>
      <dsp:txXfrm>
        <a:off x="5264538" y="2313471"/>
        <a:ext cx="859053" cy="809929"/>
      </dsp:txXfrm>
    </dsp:sp>
    <dsp:sp modelId="{D19F7A78-EEA6-408C-B61F-44E092C2A353}">
      <dsp:nvSpPr>
        <dsp:cNvPr id="0" name=""/>
        <dsp:cNvSpPr/>
      </dsp:nvSpPr>
      <dsp:spPr>
        <a:xfrm>
          <a:off x="5062056" y="3208075"/>
          <a:ext cx="809929" cy="809929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9501F0A-D900-43E3-AB59-EDF3D89265EE}">
      <dsp:nvSpPr>
        <dsp:cNvPr id="0" name=""/>
        <dsp:cNvSpPr/>
      </dsp:nvSpPr>
      <dsp:spPr>
        <a:xfrm>
          <a:off x="5871985" y="3208075"/>
          <a:ext cx="1491005" cy="8099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0" rIns="5334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rgbClr val="034EA2"/>
              </a:solidFill>
            </a:rPr>
            <a:t>@LatviaLithuaniaProgramme</a:t>
          </a:r>
          <a:endParaRPr lang="en-US" sz="1400" kern="1200" noProof="0">
            <a:solidFill>
              <a:srgbClr val="034EA2"/>
            </a:solidFill>
          </a:endParaRPr>
        </a:p>
      </dsp:txBody>
      <dsp:txXfrm>
        <a:off x="5871985" y="3208075"/>
        <a:ext cx="1491005" cy="8099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9E6153-5224-4EB0-8F50-A443251A435A}">
      <dsp:nvSpPr>
        <dsp:cNvPr id="0" name=""/>
        <dsp:cNvSpPr/>
      </dsp:nvSpPr>
      <dsp:spPr>
        <a:xfrm>
          <a:off x="0" y="0"/>
          <a:ext cx="3855705" cy="599742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1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1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1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noProof="0">
              <a:solidFill>
                <a:srgbClr val="034EA2"/>
              </a:solidFill>
            </a:rPr>
            <a:t>Common mistakes</a:t>
          </a:r>
          <a:endParaRPr lang="en-US" sz="2400" b="1" i="0" u="none" strike="noStrike" kern="1200" cap="none" baseline="0" noProof="0">
            <a:solidFill>
              <a:srgbClr val="034EA2"/>
            </a:solidFill>
            <a:latin typeface="Arial"/>
            <a:ea typeface="Cambria Math"/>
            <a:cs typeface="Arial"/>
          </a:endParaRPr>
        </a:p>
      </dsp:txBody>
      <dsp:txXfrm>
        <a:off x="0" y="0"/>
        <a:ext cx="3855705" cy="1799226"/>
      </dsp:txXfrm>
    </dsp:sp>
    <dsp:sp modelId="{BA1422D4-D35D-4CF4-8083-084AEA80CBC3}">
      <dsp:nvSpPr>
        <dsp:cNvPr id="0" name=""/>
        <dsp:cNvSpPr/>
      </dsp:nvSpPr>
      <dsp:spPr>
        <a:xfrm>
          <a:off x="385570" y="1800983"/>
          <a:ext cx="3084564" cy="3806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noProof="0">
              <a:solidFill>
                <a:srgbClr val="034EA2"/>
              </a:solidFill>
            </a:rPr>
            <a:t>Other logos larger than EU emblem</a:t>
          </a:r>
        </a:p>
      </dsp:txBody>
      <dsp:txXfrm>
        <a:off x="396720" y="1812133"/>
        <a:ext cx="3062264" cy="358395"/>
      </dsp:txXfrm>
    </dsp:sp>
    <dsp:sp modelId="{F0BDEEF1-008E-4248-BA38-5506CF1ECFAB}">
      <dsp:nvSpPr>
        <dsp:cNvPr id="0" name=""/>
        <dsp:cNvSpPr/>
      </dsp:nvSpPr>
      <dsp:spPr>
        <a:xfrm>
          <a:off x="385570" y="2240248"/>
          <a:ext cx="3084564" cy="3806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noProof="0">
              <a:solidFill>
                <a:srgbClr val="034EA2"/>
              </a:solidFill>
            </a:rPr>
            <a:t>Wrong colors of logo</a:t>
          </a:r>
        </a:p>
      </dsp:txBody>
      <dsp:txXfrm>
        <a:off x="396720" y="2251398"/>
        <a:ext cx="3062264" cy="358395"/>
      </dsp:txXfrm>
    </dsp:sp>
    <dsp:sp modelId="{70BF7E1C-1128-4B6B-ABD7-570AAE0BFF9A}">
      <dsp:nvSpPr>
        <dsp:cNvPr id="0" name=""/>
        <dsp:cNvSpPr/>
      </dsp:nvSpPr>
      <dsp:spPr>
        <a:xfrm>
          <a:off x="385570" y="2679512"/>
          <a:ext cx="3084564" cy="3806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noProof="0">
              <a:solidFill>
                <a:srgbClr val="034EA2"/>
              </a:solidFill>
            </a:rPr>
            <a:t>Section is difficult to find</a:t>
          </a:r>
        </a:p>
      </dsp:txBody>
      <dsp:txXfrm>
        <a:off x="396720" y="2690662"/>
        <a:ext cx="3062264" cy="358395"/>
      </dsp:txXfrm>
    </dsp:sp>
    <dsp:sp modelId="{EEB3A8CE-EE77-4868-91E4-01D9501D7006}">
      <dsp:nvSpPr>
        <dsp:cNvPr id="0" name=""/>
        <dsp:cNvSpPr/>
      </dsp:nvSpPr>
      <dsp:spPr>
        <a:xfrm>
          <a:off x="385570" y="3118777"/>
          <a:ext cx="3084564" cy="3806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noProof="0">
              <a:solidFill>
                <a:srgbClr val="034EA2"/>
              </a:solidFill>
            </a:rPr>
            <a:t>No project number or acronym</a:t>
          </a:r>
        </a:p>
      </dsp:txBody>
      <dsp:txXfrm>
        <a:off x="396720" y="3129927"/>
        <a:ext cx="3062264" cy="358395"/>
      </dsp:txXfrm>
    </dsp:sp>
    <dsp:sp modelId="{68AB8208-8002-412D-93DF-9A7F35E32B33}">
      <dsp:nvSpPr>
        <dsp:cNvPr id="0" name=""/>
        <dsp:cNvSpPr/>
      </dsp:nvSpPr>
      <dsp:spPr>
        <a:xfrm>
          <a:off x="385570" y="3558041"/>
          <a:ext cx="3084564" cy="3806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noProof="0">
              <a:solidFill>
                <a:srgbClr val="034EA2"/>
              </a:solidFill>
            </a:rPr>
            <a:t>No other mandatory information</a:t>
          </a:r>
        </a:p>
      </dsp:txBody>
      <dsp:txXfrm>
        <a:off x="396720" y="3569191"/>
        <a:ext cx="3062264" cy="358395"/>
      </dsp:txXfrm>
    </dsp:sp>
    <dsp:sp modelId="{B5C4E1FB-D41F-489B-BC82-69687C77DC16}">
      <dsp:nvSpPr>
        <dsp:cNvPr id="0" name=""/>
        <dsp:cNvSpPr/>
      </dsp:nvSpPr>
      <dsp:spPr>
        <a:xfrm>
          <a:off x="385570" y="3997305"/>
          <a:ext cx="3084564" cy="3806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noProof="0">
              <a:solidFill>
                <a:srgbClr val="034EA2"/>
              </a:solidFill>
            </a:rPr>
            <a:t>Not informative</a:t>
          </a:r>
        </a:p>
      </dsp:txBody>
      <dsp:txXfrm>
        <a:off x="396720" y="4008455"/>
        <a:ext cx="3062264" cy="358395"/>
      </dsp:txXfrm>
    </dsp:sp>
    <dsp:sp modelId="{422650E1-6BE0-41E3-98E3-1A47CA0A50EE}">
      <dsp:nvSpPr>
        <dsp:cNvPr id="0" name=""/>
        <dsp:cNvSpPr/>
      </dsp:nvSpPr>
      <dsp:spPr>
        <a:xfrm>
          <a:off x="385570" y="4436570"/>
          <a:ext cx="3084564" cy="3806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noProof="0">
              <a:solidFill>
                <a:srgbClr val="034EA2"/>
              </a:solidFill>
            </a:rPr>
            <a:t>Not updated</a:t>
          </a:r>
        </a:p>
      </dsp:txBody>
      <dsp:txXfrm>
        <a:off x="396720" y="4447720"/>
        <a:ext cx="3062264" cy="358395"/>
      </dsp:txXfrm>
    </dsp:sp>
    <dsp:sp modelId="{BB0AE12B-B61A-4744-9B29-B316D7ACACB1}">
      <dsp:nvSpPr>
        <dsp:cNvPr id="0" name=""/>
        <dsp:cNvSpPr/>
      </dsp:nvSpPr>
      <dsp:spPr>
        <a:xfrm>
          <a:off x="385570" y="4875834"/>
          <a:ext cx="3084564" cy="3806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noProof="0">
              <a:solidFill>
                <a:srgbClr val="034EA2"/>
              </a:solidFill>
            </a:rPr>
            <a:t>Bad language</a:t>
          </a:r>
        </a:p>
      </dsp:txBody>
      <dsp:txXfrm>
        <a:off x="396720" y="4886984"/>
        <a:ext cx="3062264" cy="358395"/>
      </dsp:txXfrm>
    </dsp:sp>
    <dsp:sp modelId="{035BA8D3-BB72-4814-96DF-3AF2D13D0E3C}">
      <dsp:nvSpPr>
        <dsp:cNvPr id="0" name=""/>
        <dsp:cNvSpPr/>
      </dsp:nvSpPr>
      <dsp:spPr>
        <a:xfrm>
          <a:off x="385570" y="5315098"/>
          <a:ext cx="3084564" cy="3806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1200" kern="1200" noProof="0" dirty="0" err="1">
              <a:solidFill>
                <a:srgbClr val="034EA2"/>
              </a:solidFill>
            </a:rPr>
            <a:t>Everything</a:t>
          </a:r>
          <a:r>
            <a:rPr lang="lv-LV" sz="1200" kern="1200" noProof="0" dirty="0">
              <a:solidFill>
                <a:srgbClr val="034EA2"/>
              </a:solidFill>
            </a:rPr>
            <a:t> put </a:t>
          </a:r>
          <a:r>
            <a:rPr lang="lv-LV" sz="1200" kern="1200" noProof="0" dirty="0" err="1">
              <a:solidFill>
                <a:srgbClr val="034EA2"/>
              </a:solidFill>
            </a:rPr>
            <a:t>under</a:t>
          </a:r>
          <a:r>
            <a:rPr lang="lv-LV" sz="1200" kern="1200" noProof="0" dirty="0">
              <a:solidFill>
                <a:srgbClr val="034EA2"/>
              </a:solidFill>
            </a:rPr>
            <a:t> «</a:t>
          </a:r>
          <a:r>
            <a:rPr lang="lv-LV" sz="1200" kern="1200" noProof="0" dirty="0" err="1">
              <a:solidFill>
                <a:srgbClr val="034EA2"/>
              </a:solidFill>
            </a:rPr>
            <a:t>projects</a:t>
          </a:r>
          <a:r>
            <a:rPr lang="lv-LV" sz="1200" kern="1200" noProof="0" dirty="0">
              <a:solidFill>
                <a:srgbClr val="034EA2"/>
              </a:solidFill>
            </a:rPr>
            <a:t>»</a:t>
          </a:r>
          <a:r>
            <a:rPr lang="lv-LV" sz="1200" kern="1200" noProof="0" dirty="0">
              <a:solidFill>
                <a:srgbClr val="034EA2"/>
              </a:solidFill>
              <a:latin typeface="Arial"/>
              <a:ea typeface="Cambria Math"/>
            </a:rPr>
            <a:t> </a:t>
          </a:r>
          <a:r>
            <a:rPr lang="lv-LV" sz="1200" kern="1200" noProof="0" dirty="0" err="1">
              <a:solidFill>
                <a:srgbClr val="034EA2"/>
              </a:solidFill>
              <a:latin typeface="Arial"/>
              <a:ea typeface="Cambria Math"/>
            </a:rPr>
            <a:t>or</a:t>
          </a:r>
          <a:r>
            <a:rPr lang="lv-LV" sz="1200" kern="1200" noProof="0" dirty="0">
              <a:solidFill>
                <a:srgbClr val="034EA2"/>
              </a:solidFill>
              <a:latin typeface="Arial"/>
              <a:ea typeface="Cambria Math"/>
            </a:rPr>
            <a:t> «</a:t>
          </a:r>
          <a:r>
            <a:rPr lang="lv-LV" sz="1200" kern="1200" noProof="0" dirty="0" err="1">
              <a:solidFill>
                <a:srgbClr val="034EA2"/>
              </a:solidFill>
              <a:latin typeface="Arial"/>
              <a:ea typeface="Cambria Math"/>
            </a:rPr>
            <a:t>news</a:t>
          </a:r>
          <a:r>
            <a:rPr lang="lv-LV" sz="1200" kern="1200" noProof="0" dirty="0">
              <a:solidFill>
                <a:srgbClr val="034EA2"/>
              </a:solidFill>
              <a:latin typeface="Arial"/>
              <a:ea typeface="Cambria Math"/>
            </a:rPr>
            <a:t>»</a:t>
          </a:r>
          <a:endParaRPr lang="en-US" sz="1200" kern="1200" noProof="0" dirty="0">
            <a:solidFill>
              <a:srgbClr val="034EA2"/>
            </a:solidFill>
          </a:endParaRPr>
        </a:p>
      </dsp:txBody>
      <dsp:txXfrm>
        <a:off x="396720" y="5326248"/>
        <a:ext cx="3062264" cy="3583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098" y="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A14F9F-8F59-4A97-883C-4873070FB944}" type="datetimeFigureOut">
              <a:rPr lang="lv-LV" smtClean="0"/>
              <a:t>30.03.2021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098" y="9429750"/>
            <a:ext cx="2944958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CA63AC-5FF2-4A5E-8CE2-71788D38DC5E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152118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8D0418-07D5-40FC-A838-908BEB1AEC22}" type="datetimeFigureOut">
              <a:rPr lang="en-GB" smtClean="0"/>
              <a:pPr/>
              <a:t>30/03/2021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6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6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90FF8-A600-4373-B481-D8EC6BE05AB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997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90FF8-A600-4373-B481-D8EC6BE05ABE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27219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>
              <a:cs typeface="Calibri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90FF8-A600-4373-B481-D8EC6BE05ABE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3039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90FF8-A600-4373-B481-D8EC6BE05ABE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961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90FF8-A600-4373-B481-D8EC6BE05ABE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6979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90FF8-A600-4373-B481-D8EC6BE05ABE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44053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/>
              <a:t>Es piedāvāju rakstīt šādi: </a:t>
            </a:r>
            <a:r>
              <a:rPr lang="lt-LT" b="0">
                <a:solidFill>
                  <a:srgbClr val="FF0000"/>
                </a:solidFill>
              </a:rPr>
              <a:t>Size </a:t>
            </a:r>
            <a:r>
              <a:rPr lang="lt-LT" b="0" u="sng">
                <a:solidFill>
                  <a:srgbClr val="FF0000"/>
                </a:solidFill>
              </a:rPr>
              <a:t>of logo </a:t>
            </a:r>
            <a:r>
              <a:rPr lang="lt-LT" b="0">
                <a:solidFill>
                  <a:srgbClr val="FF0000"/>
                </a:solidFill>
              </a:rPr>
              <a:t>of other organisations vs. size of EU emblem.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b="0">
                <a:solidFill>
                  <a:srgbClr val="FF0000"/>
                </a:solidFill>
              </a:rPr>
              <a:t>Es rakstītu ar vārdiem, ka jaliek papildus EU karogs, ja iestādes logo ir lielāks par EU karogu. Vai vismaz ar bultiņām parādīt.</a:t>
            </a:r>
            <a:endParaRPr lang="en-US" b="0">
              <a:solidFill>
                <a:srgbClr val="FF0000"/>
              </a:solidFill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90FF8-A600-4373-B481-D8EC6BE05ABE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7826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lv-LV" err="1"/>
              <a:t>Thank</a:t>
            </a:r>
            <a:r>
              <a:rPr lang="lv-LV"/>
              <a:t> </a:t>
            </a:r>
            <a:r>
              <a:rPr lang="lv-LV" err="1"/>
              <a:t>you</a:t>
            </a:r>
            <a:r>
              <a:rPr lang="lv-LV" baseline="0"/>
              <a:t> </a:t>
            </a:r>
            <a:r>
              <a:rPr lang="lv-LV" baseline="0" err="1"/>
              <a:t>all</a:t>
            </a:r>
            <a:r>
              <a:rPr lang="lv-LV" baseline="0"/>
              <a:t>! </a:t>
            </a:r>
            <a:endParaRPr lang="lv-LV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9C99DBB-03D0-4ED9-A3F1-B7DBA99AC8D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67589" name="Date Placeholder 4"/>
          <p:cNvSpPr>
            <a:spLocks noGrp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lv-LV"/>
              <a:t>7/12/2009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56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90FF8-A600-4373-B481-D8EC6BE05ABE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176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sz="1200" b="0">
              <a:solidFill>
                <a:srgbClr val="000000"/>
              </a:solidFill>
              <a:ea typeface="+mj-ea"/>
              <a:cs typeface="Calibri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90FF8-A600-4373-B481-D8EC6BE05ABE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176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90FF8-A600-4373-B481-D8EC6BE05ABE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8200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90FF8-A600-4373-B481-D8EC6BE05ABE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479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90FF8-A600-4373-B481-D8EC6BE05ABE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0532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90FF8-A600-4373-B481-D8EC6BE05ABE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056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90FF8-A600-4373-B481-D8EC6BE05ABE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771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B90FF8-A600-4373-B481-D8EC6BE05ABE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4919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97000" y="2996224"/>
            <a:ext cx="6083300" cy="1909762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97000" y="5089297"/>
            <a:ext cx="6083300" cy="866413"/>
          </a:xfrm>
        </p:spPr>
        <p:txBody>
          <a:bodyPr numCol="1"/>
          <a:lstStyle>
            <a:lvl1pPr marL="0" indent="0" algn="l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Subtitle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308"/>
            <a:ext cx="6036275" cy="19651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81"/>
          <a:stretch/>
        </p:blipFill>
        <p:spPr>
          <a:xfrm>
            <a:off x="7862695" y="0"/>
            <a:ext cx="43293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949300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00" y="102627"/>
            <a:ext cx="4002450" cy="130302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6200775"/>
            <a:ext cx="12192000" cy="657225"/>
            <a:chOff x="-6092" y="914400"/>
            <a:chExt cx="6102092" cy="788312"/>
          </a:xfrm>
        </p:grpSpPr>
        <p:sp>
          <p:nvSpPr>
            <p:cNvPr id="7" name="Rectangle 6"/>
            <p:cNvSpPr/>
            <p:nvPr/>
          </p:nvSpPr>
          <p:spPr>
            <a:xfrm>
              <a:off x="0" y="914400"/>
              <a:ext cx="6096000" cy="788312"/>
            </a:xfrm>
            <a:prstGeom prst="rect">
              <a:avLst/>
            </a:prstGeom>
            <a:solidFill>
              <a:srgbClr val="034E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Isosceles Triangle 6"/>
            <p:cNvSpPr/>
            <p:nvPr/>
          </p:nvSpPr>
          <p:spPr>
            <a:xfrm rot="5400000">
              <a:off x="-231009" y="1139319"/>
              <a:ext cx="788310" cy="338475"/>
            </a:xfrm>
            <a:custGeom>
              <a:avLst/>
              <a:gdLst>
                <a:gd name="connsiteX0" fmla="*/ 1 w 788312"/>
                <a:gd name="connsiteY0" fmla="*/ 243082 h 636399"/>
                <a:gd name="connsiteX1" fmla="*/ 394156 w 788312"/>
                <a:gd name="connsiteY1" fmla="*/ 0 h 636399"/>
                <a:gd name="connsiteX2" fmla="*/ 788311 w 788312"/>
                <a:gd name="connsiteY2" fmla="*/ 243082 h 636399"/>
                <a:gd name="connsiteX3" fmla="*/ 637757 w 788312"/>
                <a:gd name="connsiteY3" fmla="*/ 636397 h 636399"/>
                <a:gd name="connsiteX4" fmla="*/ 150555 w 788312"/>
                <a:gd name="connsiteY4" fmla="*/ 636397 h 636399"/>
                <a:gd name="connsiteX5" fmla="*/ 1 w 788312"/>
                <a:gd name="connsiteY5" fmla="*/ 243082 h 636399"/>
                <a:gd name="connsiteX0" fmla="*/ 0 w 788310"/>
                <a:gd name="connsiteY0" fmla="*/ 243082 h 639812"/>
                <a:gd name="connsiteX1" fmla="*/ 394155 w 788310"/>
                <a:gd name="connsiteY1" fmla="*/ 0 h 639812"/>
                <a:gd name="connsiteX2" fmla="*/ 788310 w 788310"/>
                <a:gd name="connsiteY2" fmla="*/ 243082 h 639812"/>
                <a:gd name="connsiteX3" fmla="*/ 637756 w 788310"/>
                <a:gd name="connsiteY3" fmla="*/ 636397 h 639812"/>
                <a:gd name="connsiteX4" fmla="*/ 3840 w 788310"/>
                <a:gd name="connsiteY4" fmla="*/ 639812 h 639812"/>
                <a:gd name="connsiteX5" fmla="*/ 0 w 788310"/>
                <a:gd name="connsiteY5" fmla="*/ 243082 h 639812"/>
                <a:gd name="connsiteX0" fmla="*/ 0 w 788310"/>
                <a:gd name="connsiteY0" fmla="*/ 243082 h 639812"/>
                <a:gd name="connsiteX1" fmla="*/ 394155 w 788310"/>
                <a:gd name="connsiteY1" fmla="*/ 0 h 639812"/>
                <a:gd name="connsiteX2" fmla="*/ 788310 w 788310"/>
                <a:gd name="connsiteY2" fmla="*/ 243082 h 639812"/>
                <a:gd name="connsiteX3" fmla="*/ 787881 w 788310"/>
                <a:gd name="connsiteY3" fmla="*/ 629573 h 639812"/>
                <a:gd name="connsiteX4" fmla="*/ 3840 w 788310"/>
                <a:gd name="connsiteY4" fmla="*/ 639812 h 639812"/>
                <a:gd name="connsiteX5" fmla="*/ 0 w 788310"/>
                <a:gd name="connsiteY5" fmla="*/ 243082 h 639812"/>
                <a:gd name="connsiteX0" fmla="*/ 0 w 788310"/>
                <a:gd name="connsiteY0" fmla="*/ 243082 h 639812"/>
                <a:gd name="connsiteX1" fmla="*/ 394155 w 788310"/>
                <a:gd name="connsiteY1" fmla="*/ 0 h 639812"/>
                <a:gd name="connsiteX2" fmla="*/ 788310 w 788310"/>
                <a:gd name="connsiteY2" fmla="*/ 243082 h 639812"/>
                <a:gd name="connsiteX3" fmla="*/ 787881 w 788310"/>
                <a:gd name="connsiteY3" fmla="*/ 636717 h 639812"/>
                <a:gd name="connsiteX4" fmla="*/ 3840 w 788310"/>
                <a:gd name="connsiteY4" fmla="*/ 639812 h 639812"/>
                <a:gd name="connsiteX5" fmla="*/ 0 w 788310"/>
                <a:gd name="connsiteY5" fmla="*/ 243082 h 639812"/>
                <a:gd name="connsiteX0" fmla="*/ 0 w 788310"/>
                <a:gd name="connsiteY0" fmla="*/ 243082 h 642194"/>
                <a:gd name="connsiteX1" fmla="*/ 394155 w 788310"/>
                <a:gd name="connsiteY1" fmla="*/ 0 h 642194"/>
                <a:gd name="connsiteX2" fmla="*/ 788310 w 788310"/>
                <a:gd name="connsiteY2" fmla="*/ 243082 h 642194"/>
                <a:gd name="connsiteX3" fmla="*/ 787881 w 788310"/>
                <a:gd name="connsiteY3" fmla="*/ 636717 h 642194"/>
                <a:gd name="connsiteX4" fmla="*/ 1459 w 788310"/>
                <a:gd name="connsiteY4" fmla="*/ 642194 h 642194"/>
                <a:gd name="connsiteX5" fmla="*/ 0 w 788310"/>
                <a:gd name="connsiteY5" fmla="*/ 243082 h 642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8310" h="642194">
                  <a:moveTo>
                    <a:pt x="0" y="243082"/>
                  </a:moveTo>
                  <a:lnTo>
                    <a:pt x="394155" y="0"/>
                  </a:lnTo>
                  <a:lnTo>
                    <a:pt x="788310" y="243082"/>
                  </a:lnTo>
                  <a:lnTo>
                    <a:pt x="787881" y="636717"/>
                  </a:lnTo>
                  <a:lnTo>
                    <a:pt x="1459" y="642194"/>
                  </a:lnTo>
                  <a:cubicBezTo>
                    <a:pt x="973" y="509157"/>
                    <a:pt x="486" y="376119"/>
                    <a:pt x="0" y="243082"/>
                  </a:cubicBezTo>
                  <a:close/>
                </a:path>
              </a:pathLst>
            </a:custGeom>
            <a:solidFill>
              <a:srgbClr val="95A4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9" name="Straight Connector 8"/>
          <p:cNvCxnSpPr/>
          <p:nvPr/>
        </p:nvCxnSpPr>
        <p:spPr>
          <a:xfrm>
            <a:off x="0" y="1480344"/>
            <a:ext cx="12192000" cy="0"/>
          </a:xfrm>
          <a:prstGeom prst="line">
            <a:avLst/>
          </a:prstGeom>
          <a:ln>
            <a:solidFill>
              <a:srgbClr val="034E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71525" y="6350170"/>
            <a:ext cx="7430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Latvia-Lithuania Cross Border Cooperation Programme 2014-2020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153650" y="6350170"/>
            <a:ext cx="1586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www.latlit.eu</a:t>
            </a:r>
            <a:endParaRPr lang="en-GB" sz="1800" b="1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464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3026" y="1629741"/>
            <a:ext cx="3600000" cy="1140362"/>
          </a:xfrm>
        </p:spPr>
        <p:txBody>
          <a:bodyPr anchor="t" anchorCtr="0"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1662" y="1629740"/>
            <a:ext cx="6482351" cy="4231310"/>
          </a:xfrm>
        </p:spPr>
        <p:txBody>
          <a:bodyPr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0" y="6200775"/>
            <a:ext cx="12192000" cy="657225"/>
            <a:chOff x="-6092" y="914400"/>
            <a:chExt cx="6102092" cy="788312"/>
          </a:xfrm>
        </p:grpSpPr>
        <p:sp>
          <p:nvSpPr>
            <p:cNvPr id="9" name="Rectangle 8"/>
            <p:cNvSpPr/>
            <p:nvPr/>
          </p:nvSpPr>
          <p:spPr>
            <a:xfrm>
              <a:off x="0" y="914400"/>
              <a:ext cx="6096000" cy="788312"/>
            </a:xfrm>
            <a:prstGeom prst="rect">
              <a:avLst/>
            </a:prstGeom>
            <a:solidFill>
              <a:srgbClr val="034E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Isosceles Triangle 6"/>
            <p:cNvSpPr/>
            <p:nvPr/>
          </p:nvSpPr>
          <p:spPr>
            <a:xfrm rot="5400000">
              <a:off x="-231009" y="1139319"/>
              <a:ext cx="788310" cy="338475"/>
            </a:xfrm>
            <a:custGeom>
              <a:avLst/>
              <a:gdLst>
                <a:gd name="connsiteX0" fmla="*/ 1 w 788312"/>
                <a:gd name="connsiteY0" fmla="*/ 243082 h 636399"/>
                <a:gd name="connsiteX1" fmla="*/ 394156 w 788312"/>
                <a:gd name="connsiteY1" fmla="*/ 0 h 636399"/>
                <a:gd name="connsiteX2" fmla="*/ 788311 w 788312"/>
                <a:gd name="connsiteY2" fmla="*/ 243082 h 636399"/>
                <a:gd name="connsiteX3" fmla="*/ 637757 w 788312"/>
                <a:gd name="connsiteY3" fmla="*/ 636397 h 636399"/>
                <a:gd name="connsiteX4" fmla="*/ 150555 w 788312"/>
                <a:gd name="connsiteY4" fmla="*/ 636397 h 636399"/>
                <a:gd name="connsiteX5" fmla="*/ 1 w 788312"/>
                <a:gd name="connsiteY5" fmla="*/ 243082 h 636399"/>
                <a:gd name="connsiteX0" fmla="*/ 0 w 788310"/>
                <a:gd name="connsiteY0" fmla="*/ 243082 h 639812"/>
                <a:gd name="connsiteX1" fmla="*/ 394155 w 788310"/>
                <a:gd name="connsiteY1" fmla="*/ 0 h 639812"/>
                <a:gd name="connsiteX2" fmla="*/ 788310 w 788310"/>
                <a:gd name="connsiteY2" fmla="*/ 243082 h 639812"/>
                <a:gd name="connsiteX3" fmla="*/ 637756 w 788310"/>
                <a:gd name="connsiteY3" fmla="*/ 636397 h 639812"/>
                <a:gd name="connsiteX4" fmla="*/ 3840 w 788310"/>
                <a:gd name="connsiteY4" fmla="*/ 639812 h 639812"/>
                <a:gd name="connsiteX5" fmla="*/ 0 w 788310"/>
                <a:gd name="connsiteY5" fmla="*/ 243082 h 639812"/>
                <a:gd name="connsiteX0" fmla="*/ 0 w 788310"/>
                <a:gd name="connsiteY0" fmla="*/ 243082 h 639812"/>
                <a:gd name="connsiteX1" fmla="*/ 394155 w 788310"/>
                <a:gd name="connsiteY1" fmla="*/ 0 h 639812"/>
                <a:gd name="connsiteX2" fmla="*/ 788310 w 788310"/>
                <a:gd name="connsiteY2" fmla="*/ 243082 h 639812"/>
                <a:gd name="connsiteX3" fmla="*/ 787881 w 788310"/>
                <a:gd name="connsiteY3" fmla="*/ 629573 h 639812"/>
                <a:gd name="connsiteX4" fmla="*/ 3840 w 788310"/>
                <a:gd name="connsiteY4" fmla="*/ 639812 h 639812"/>
                <a:gd name="connsiteX5" fmla="*/ 0 w 788310"/>
                <a:gd name="connsiteY5" fmla="*/ 243082 h 639812"/>
                <a:gd name="connsiteX0" fmla="*/ 0 w 788310"/>
                <a:gd name="connsiteY0" fmla="*/ 243082 h 639812"/>
                <a:gd name="connsiteX1" fmla="*/ 394155 w 788310"/>
                <a:gd name="connsiteY1" fmla="*/ 0 h 639812"/>
                <a:gd name="connsiteX2" fmla="*/ 788310 w 788310"/>
                <a:gd name="connsiteY2" fmla="*/ 243082 h 639812"/>
                <a:gd name="connsiteX3" fmla="*/ 787881 w 788310"/>
                <a:gd name="connsiteY3" fmla="*/ 636717 h 639812"/>
                <a:gd name="connsiteX4" fmla="*/ 3840 w 788310"/>
                <a:gd name="connsiteY4" fmla="*/ 639812 h 639812"/>
                <a:gd name="connsiteX5" fmla="*/ 0 w 788310"/>
                <a:gd name="connsiteY5" fmla="*/ 243082 h 639812"/>
                <a:gd name="connsiteX0" fmla="*/ 0 w 788310"/>
                <a:gd name="connsiteY0" fmla="*/ 243082 h 642194"/>
                <a:gd name="connsiteX1" fmla="*/ 394155 w 788310"/>
                <a:gd name="connsiteY1" fmla="*/ 0 h 642194"/>
                <a:gd name="connsiteX2" fmla="*/ 788310 w 788310"/>
                <a:gd name="connsiteY2" fmla="*/ 243082 h 642194"/>
                <a:gd name="connsiteX3" fmla="*/ 787881 w 788310"/>
                <a:gd name="connsiteY3" fmla="*/ 636717 h 642194"/>
                <a:gd name="connsiteX4" fmla="*/ 1459 w 788310"/>
                <a:gd name="connsiteY4" fmla="*/ 642194 h 642194"/>
                <a:gd name="connsiteX5" fmla="*/ 0 w 788310"/>
                <a:gd name="connsiteY5" fmla="*/ 243082 h 642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8310" h="642194">
                  <a:moveTo>
                    <a:pt x="0" y="243082"/>
                  </a:moveTo>
                  <a:lnTo>
                    <a:pt x="394155" y="0"/>
                  </a:lnTo>
                  <a:lnTo>
                    <a:pt x="788310" y="243082"/>
                  </a:lnTo>
                  <a:lnTo>
                    <a:pt x="787881" y="636717"/>
                  </a:lnTo>
                  <a:lnTo>
                    <a:pt x="1459" y="642194"/>
                  </a:lnTo>
                  <a:cubicBezTo>
                    <a:pt x="973" y="509157"/>
                    <a:pt x="486" y="376119"/>
                    <a:pt x="0" y="243082"/>
                  </a:cubicBezTo>
                  <a:close/>
                </a:path>
              </a:pathLst>
            </a:custGeom>
            <a:solidFill>
              <a:srgbClr val="95A4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71525" y="6350170"/>
            <a:ext cx="7430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Latvia-Lithuania Cross Border Cooperation Programme 2014-2020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153650" y="6350170"/>
            <a:ext cx="1586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www.latlit.eu</a:t>
            </a:r>
            <a:endParaRPr lang="en-GB" sz="1800" b="1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00" y="102627"/>
            <a:ext cx="4002450" cy="1303020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0" y="1480344"/>
            <a:ext cx="12192000" cy="0"/>
          </a:xfrm>
          <a:prstGeom prst="line">
            <a:avLst/>
          </a:prstGeom>
          <a:ln>
            <a:solidFill>
              <a:srgbClr val="034E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343024" y="2919498"/>
            <a:ext cx="3600000" cy="2941552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2687923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7600" y="363600"/>
            <a:ext cx="7030800" cy="946800"/>
          </a:xfrm>
        </p:spPr>
        <p:txBody>
          <a:bodyPr anchor="ctr" anchorCtr="0">
            <a:norm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6049" y="3597310"/>
            <a:ext cx="6482351" cy="2263740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0" y="6200775"/>
            <a:ext cx="12192000" cy="657225"/>
            <a:chOff x="-6092" y="914400"/>
            <a:chExt cx="6102092" cy="788312"/>
          </a:xfrm>
        </p:grpSpPr>
        <p:sp>
          <p:nvSpPr>
            <p:cNvPr id="9" name="Rectangle 8"/>
            <p:cNvSpPr/>
            <p:nvPr/>
          </p:nvSpPr>
          <p:spPr>
            <a:xfrm>
              <a:off x="0" y="914400"/>
              <a:ext cx="6096000" cy="788312"/>
            </a:xfrm>
            <a:prstGeom prst="rect">
              <a:avLst/>
            </a:prstGeom>
            <a:solidFill>
              <a:srgbClr val="034E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Isosceles Triangle 6"/>
            <p:cNvSpPr/>
            <p:nvPr/>
          </p:nvSpPr>
          <p:spPr>
            <a:xfrm rot="5400000">
              <a:off x="-231009" y="1139319"/>
              <a:ext cx="788310" cy="338475"/>
            </a:xfrm>
            <a:custGeom>
              <a:avLst/>
              <a:gdLst>
                <a:gd name="connsiteX0" fmla="*/ 1 w 788312"/>
                <a:gd name="connsiteY0" fmla="*/ 243082 h 636399"/>
                <a:gd name="connsiteX1" fmla="*/ 394156 w 788312"/>
                <a:gd name="connsiteY1" fmla="*/ 0 h 636399"/>
                <a:gd name="connsiteX2" fmla="*/ 788311 w 788312"/>
                <a:gd name="connsiteY2" fmla="*/ 243082 h 636399"/>
                <a:gd name="connsiteX3" fmla="*/ 637757 w 788312"/>
                <a:gd name="connsiteY3" fmla="*/ 636397 h 636399"/>
                <a:gd name="connsiteX4" fmla="*/ 150555 w 788312"/>
                <a:gd name="connsiteY4" fmla="*/ 636397 h 636399"/>
                <a:gd name="connsiteX5" fmla="*/ 1 w 788312"/>
                <a:gd name="connsiteY5" fmla="*/ 243082 h 636399"/>
                <a:gd name="connsiteX0" fmla="*/ 0 w 788310"/>
                <a:gd name="connsiteY0" fmla="*/ 243082 h 639812"/>
                <a:gd name="connsiteX1" fmla="*/ 394155 w 788310"/>
                <a:gd name="connsiteY1" fmla="*/ 0 h 639812"/>
                <a:gd name="connsiteX2" fmla="*/ 788310 w 788310"/>
                <a:gd name="connsiteY2" fmla="*/ 243082 h 639812"/>
                <a:gd name="connsiteX3" fmla="*/ 637756 w 788310"/>
                <a:gd name="connsiteY3" fmla="*/ 636397 h 639812"/>
                <a:gd name="connsiteX4" fmla="*/ 3840 w 788310"/>
                <a:gd name="connsiteY4" fmla="*/ 639812 h 639812"/>
                <a:gd name="connsiteX5" fmla="*/ 0 w 788310"/>
                <a:gd name="connsiteY5" fmla="*/ 243082 h 639812"/>
                <a:gd name="connsiteX0" fmla="*/ 0 w 788310"/>
                <a:gd name="connsiteY0" fmla="*/ 243082 h 639812"/>
                <a:gd name="connsiteX1" fmla="*/ 394155 w 788310"/>
                <a:gd name="connsiteY1" fmla="*/ 0 h 639812"/>
                <a:gd name="connsiteX2" fmla="*/ 788310 w 788310"/>
                <a:gd name="connsiteY2" fmla="*/ 243082 h 639812"/>
                <a:gd name="connsiteX3" fmla="*/ 787881 w 788310"/>
                <a:gd name="connsiteY3" fmla="*/ 629573 h 639812"/>
                <a:gd name="connsiteX4" fmla="*/ 3840 w 788310"/>
                <a:gd name="connsiteY4" fmla="*/ 639812 h 639812"/>
                <a:gd name="connsiteX5" fmla="*/ 0 w 788310"/>
                <a:gd name="connsiteY5" fmla="*/ 243082 h 639812"/>
                <a:gd name="connsiteX0" fmla="*/ 0 w 788310"/>
                <a:gd name="connsiteY0" fmla="*/ 243082 h 639812"/>
                <a:gd name="connsiteX1" fmla="*/ 394155 w 788310"/>
                <a:gd name="connsiteY1" fmla="*/ 0 h 639812"/>
                <a:gd name="connsiteX2" fmla="*/ 788310 w 788310"/>
                <a:gd name="connsiteY2" fmla="*/ 243082 h 639812"/>
                <a:gd name="connsiteX3" fmla="*/ 787881 w 788310"/>
                <a:gd name="connsiteY3" fmla="*/ 636717 h 639812"/>
                <a:gd name="connsiteX4" fmla="*/ 3840 w 788310"/>
                <a:gd name="connsiteY4" fmla="*/ 639812 h 639812"/>
                <a:gd name="connsiteX5" fmla="*/ 0 w 788310"/>
                <a:gd name="connsiteY5" fmla="*/ 243082 h 639812"/>
                <a:gd name="connsiteX0" fmla="*/ 0 w 788310"/>
                <a:gd name="connsiteY0" fmla="*/ 243082 h 642194"/>
                <a:gd name="connsiteX1" fmla="*/ 394155 w 788310"/>
                <a:gd name="connsiteY1" fmla="*/ 0 h 642194"/>
                <a:gd name="connsiteX2" fmla="*/ 788310 w 788310"/>
                <a:gd name="connsiteY2" fmla="*/ 243082 h 642194"/>
                <a:gd name="connsiteX3" fmla="*/ 787881 w 788310"/>
                <a:gd name="connsiteY3" fmla="*/ 636717 h 642194"/>
                <a:gd name="connsiteX4" fmla="*/ 1459 w 788310"/>
                <a:gd name="connsiteY4" fmla="*/ 642194 h 642194"/>
                <a:gd name="connsiteX5" fmla="*/ 0 w 788310"/>
                <a:gd name="connsiteY5" fmla="*/ 243082 h 642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8310" h="642194">
                  <a:moveTo>
                    <a:pt x="0" y="243082"/>
                  </a:moveTo>
                  <a:lnTo>
                    <a:pt x="394155" y="0"/>
                  </a:lnTo>
                  <a:lnTo>
                    <a:pt x="788310" y="243082"/>
                  </a:lnTo>
                  <a:lnTo>
                    <a:pt x="787881" y="636717"/>
                  </a:lnTo>
                  <a:lnTo>
                    <a:pt x="1459" y="642194"/>
                  </a:lnTo>
                  <a:cubicBezTo>
                    <a:pt x="973" y="509157"/>
                    <a:pt x="486" y="376119"/>
                    <a:pt x="0" y="243082"/>
                  </a:cubicBezTo>
                  <a:close/>
                </a:path>
              </a:pathLst>
            </a:custGeom>
            <a:solidFill>
              <a:srgbClr val="95A4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71525" y="6350170"/>
            <a:ext cx="7430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Latvia-Lithuania Cross Border Cooperation Programme 2014-2020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153650" y="6350170"/>
            <a:ext cx="1586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www.latlit.eu</a:t>
            </a:r>
            <a:endParaRPr lang="en-GB" sz="1800" b="1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00" y="102627"/>
            <a:ext cx="4002450" cy="1303020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0" y="1480344"/>
            <a:ext cx="12192000" cy="0"/>
          </a:xfrm>
          <a:prstGeom prst="line">
            <a:avLst/>
          </a:prstGeom>
          <a:ln>
            <a:solidFill>
              <a:srgbClr val="034E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343025" y="1630363"/>
            <a:ext cx="3600000" cy="1828448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/>
          </p:nvPr>
        </p:nvSpPr>
        <p:spPr>
          <a:xfrm>
            <a:off x="5301662" y="1629740"/>
            <a:ext cx="6482351" cy="1829071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2"/>
          </p:nvPr>
        </p:nvSpPr>
        <p:spPr>
          <a:xfrm>
            <a:off x="1343025" y="3597310"/>
            <a:ext cx="3600000" cy="2263740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61463258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3024" y="1676400"/>
            <a:ext cx="6259559" cy="4355099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00" y="102627"/>
            <a:ext cx="4002450" cy="130302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0" y="1480344"/>
            <a:ext cx="12192000" cy="0"/>
          </a:xfrm>
          <a:prstGeom prst="line">
            <a:avLst/>
          </a:prstGeom>
          <a:ln>
            <a:solidFill>
              <a:srgbClr val="034E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lowchart: Process 5"/>
          <p:cNvSpPr/>
          <p:nvPr/>
        </p:nvSpPr>
        <p:spPr>
          <a:xfrm>
            <a:off x="7872000" y="0"/>
            <a:ext cx="4320000" cy="6858000"/>
          </a:xfrm>
          <a:prstGeom prst="flowChartProcess">
            <a:avLst/>
          </a:prstGeom>
          <a:solidFill>
            <a:srgbClr val="A3AB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6200775"/>
            <a:ext cx="12192000" cy="657225"/>
            <a:chOff x="0" y="6200775"/>
            <a:chExt cx="12192000" cy="657225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6200775"/>
              <a:ext cx="12192000" cy="657225"/>
              <a:chOff x="-6092" y="914400"/>
              <a:chExt cx="6102092" cy="788312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0" y="914400"/>
                <a:ext cx="6096000" cy="788312"/>
              </a:xfrm>
              <a:prstGeom prst="rect">
                <a:avLst/>
              </a:prstGeom>
              <a:solidFill>
                <a:srgbClr val="034E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Isosceles Triangle 6"/>
              <p:cNvSpPr/>
              <p:nvPr/>
            </p:nvSpPr>
            <p:spPr>
              <a:xfrm rot="5400000">
                <a:off x="-231009" y="1139319"/>
                <a:ext cx="788310" cy="338475"/>
              </a:xfrm>
              <a:custGeom>
                <a:avLst/>
                <a:gdLst>
                  <a:gd name="connsiteX0" fmla="*/ 1 w 788312"/>
                  <a:gd name="connsiteY0" fmla="*/ 243082 h 636399"/>
                  <a:gd name="connsiteX1" fmla="*/ 394156 w 788312"/>
                  <a:gd name="connsiteY1" fmla="*/ 0 h 636399"/>
                  <a:gd name="connsiteX2" fmla="*/ 788311 w 788312"/>
                  <a:gd name="connsiteY2" fmla="*/ 243082 h 636399"/>
                  <a:gd name="connsiteX3" fmla="*/ 637757 w 788312"/>
                  <a:gd name="connsiteY3" fmla="*/ 636397 h 636399"/>
                  <a:gd name="connsiteX4" fmla="*/ 150555 w 788312"/>
                  <a:gd name="connsiteY4" fmla="*/ 636397 h 636399"/>
                  <a:gd name="connsiteX5" fmla="*/ 1 w 788312"/>
                  <a:gd name="connsiteY5" fmla="*/ 243082 h 636399"/>
                  <a:gd name="connsiteX0" fmla="*/ 0 w 788310"/>
                  <a:gd name="connsiteY0" fmla="*/ 243082 h 639812"/>
                  <a:gd name="connsiteX1" fmla="*/ 394155 w 788310"/>
                  <a:gd name="connsiteY1" fmla="*/ 0 h 639812"/>
                  <a:gd name="connsiteX2" fmla="*/ 788310 w 788310"/>
                  <a:gd name="connsiteY2" fmla="*/ 243082 h 639812"/>
                  <a:gd name="connsiteX3" fmla="*/ 637756 w 788310"/>
                  <a:gd name="connsiteY3" fmla="*/ 636397 h 639812"/>
                  <a:gd name="connsiteX4" fmla="*/ 3840 w 788310"/>
                  <a:gd name="connsiteY4" fmla="*/ 639812 h 639812"/>
                  <a:gd name="connsiteX5" fmla="*/ 0 w 788310"/>
                  <a:gd name="connsiteY5" fmla="*/ 243082 h 639812"/>
                  <a:gd name="connsiteX0" fmla="*/ 0 w 788310"/>
                  <a:gd name="connsiteY0" fmla="*/ 243082 h 639812"/>
                  <a:gd name="connsiteX1" fmla="*/ 394155 w 788310"/>
                  <a:gd name="connsiteY1" fmla="*/ 0 h 639812"/>
                  <a:gd name="connsiteX2" fmla="*/ 788310 w 788310"/>
                  <a:gd name="connsiteY2" fmla="*/ 243082 h 639812"/>
                  <a:gd name="connsiteX3" fmla="*/ 787881 w 788310"/>
                  <a:gd name="connsiteY3" fmla="*/ 629573 h 639812"/>
                  <a:gd name="connsiteX4" fmla="*/ 3840 w 788310"/>
                  <a:gd name="connsiteY4" fmla="*/ 639812 h 639812"/>
                  <a:gd name="connsiteX5" fmla="*/ 0 w 788310"/>
                  <a:gd name="connsiteY5" fmla="*/ 243082 h 639812"/>
                  <a:gd name="connsiteX0" fmla="*/ 0 w 788310"/>
                  <a:gd name="connsiteY0" fmla="*/ 243082 h 639812"/>
                  <a:gd name="connsiteX1" fmla="*/ 394155 w 788310"/>
                  <a:gd name="connsiteY1" fmla="*/ 0 h 639812"/>
                  <a:gd name="connsiteX2" fmla="*/ 788310 w 788310"/>
                  <a:gd name="connsiteY2" fmla="*/ 243082 h 639812"/>
                  <a:gd name="connsiteX3" fmla="*/ 787881 w 788310"/>
                  <a:gd name="connsiteY3" fmla="*/ 636717 h 639812"/>
                  <a:gd name="connsiteX4" fmla="*/ 3840 w 788310"/>
                  <a:gd name="connsiteY4" fmla="*/ 639812 h 639812"/>
                  <a:gd name="connsiteX5" fmla="*/ 0 w 788310"/>
                  <a:gd name="connsiteY5" fmla="*/ 243082 h 639812"/>
                  <a:gd name="connsiteX0" fmla="*/ 0 w 788310"/>
                  <a:gd name="connsiteY0" fmla="*/ 243082 h 642194"/>
                  <a:gd name="connsiteX1" fmla="*/ 394155 w 788310"/>
                  <a:gd name="connsiteY1" fmla="*/ 0 h 642194"/>
                  <a:gd name="connsiteX2" fmla="*/ 788310 w 788310"/>
                  <a:gd name="connsiteY2" fmla="*/ 243082 h 642194"/>
                  <a:gd name="connsiteX3" fmla="*/ 787881 w 788310"/>
                  <a:gd name="connsiteY3" fmla="*/ 636717 h 642194"/>
                  <a:gd name="connsiteX4" fmla="*/ 1459 w 788310"/>
                  <a:gd name="connsiteY4" fmla="*/ 642194 h 642194"/>
                  <a:gd name="connsiteX5" fmla="*/ 0 w 788310"/>
                  <a:gd name="connsiteY5" fmla="*/ 243082 h 642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8310" h="642194">
                    <a:moveTo>
                      <a:pt x="0" y="243082"/>
                    </a:moveTo>
                    <a:lnTo>
                      <a:pt x="394155" y="0"/>
                    </a:lnTo>
                    <a:lnTo>
                      <a:pt x="788310" y="243082"/>
                    </a:lnTo>
                    <a:lnTo>
                      <a:pt x="787881" y="636717"/>
                    </a:lnTo>
                    <a:lnTo>
                      <a:pt x="1459" y="642194"/>
                    </a:lnTo>
                    <a:cubicBezTo>
                      <a:pt x="973" y="509157"/>
                      <a:pt x="486" y="376119"/>
                      <a:pt x="0" y="243082"/>
                    </a:cubicBezTo>
                    <a:close/>
                  </a:path>
                </a:pathLst>
              </a:custGeom>
              <a:solidFill>
                <a:srgbClr val="95A4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771525" y="6350170"/>
              <a:ext cx="74302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="1" i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Latvia-Lithuania Cross Border Cooperation Programme 2014-2020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153650" y="6350170"/>
              <a:ext cx="1586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sz="1800" b="1" i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www.latlit.eu</a:t>
              </a:r>
              <a:endParaRPr lang="en-GB"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737462" y="365125"/>
            <a:ext cx="2865121" cy="945943"/>
          </a:xfrm>
        </p:spPr>
        <p:txBody>
          <a:bodyPr>
            <a:no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13" name="Vertical Text Placeholder 12"/>
          <p:cNvSpPr>
            <a:spLocks noGrp="1"/>
          </p:cNvSpPr>
          <p:nvPr>
            <p:ph type="body" orient="vert" sz="quarter" idx="10" hasCustomPrompt="1"/>
          </p:nvPr>
        </p:nvSpPr>
        <p:spPr>
          <a:xfrm>
            <a:off x="8059738" y="365125"/>
            <a:ext cx="792000" cy="5665788"/>
          </a:xfrm>
        </p:spPr>
        <p:txBody>
          <a:bodyPr vert="vert270"/>
          <a:lstStyle>
            <a:lvl1pPr marL="360000" indent="0">
              <a:spcBef>
                <a:spcPts val="0"/>
              </a:spcBef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lt-LT" err="1"/>
              <a:t>Click</a:t>
            </a:r>
            <a:r>
              <a:rPr lang="lt-LT"/>
              <a:t> to </a:t>
            </a:r>
            <a:r>
              <a:rPr lang="lt-LT" err="1"/>
              <a:t>add</a:t>
            </a:r>
            <a:r>
              <a:rPr lang="lt-LT"/>
              <a:t> </a:t>
            </a:r>
            <a:r>
              <a:rPr lang="lt-LT" err="1"/>
              <a:t>text</a:t>
            </a:r>
            <a:endParaRPr lang="lt-LT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9034463" y="365125"/>
            <a:ext cx="2974975" cy="5665788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899943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2" pos="4135">
          <p15:clr>
            <a:srgbClr val="FBAE40"/>
          </p15:clr>
        </p15:guide>
        <p15:guide id="4" pos="7423">
          <p15:clr>
            <a:srgbClr val="FBAE40"/>
          </p15:clr>
        </p15:guide>
        <p15:guide id="5" pos="415">
          <p15:clr>
            <a:srgbClr val="FBAE40"/>
          </p15:clr>
        </p15:guide>
        <p15:guide id="6" pos="84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3024" y="1676400"/>
            <a:ext cx="6259559" cy="4355099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00" y="102627"/>
            <a:ext cx="4002450" cy="130302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0" y="1480344"/>
            <a:ext cx="12192000" cy="0"/>
          </a:xfrm>
          <a:prstGeom prst="line">
            <a:avLst/>
          </a:prstGeom>
          <a:ln>
            <a:solidFill>
              <a:srgbClr val="034E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lowchart: Process 5"/>
          <p:cNvSpPr/>
          <p:nvPr/>
        </p:nvSpPr>
        <p:spPr>
          <a:xfrm>
            <a:off x="7872000" y="0"/>
            <a:ext cx="4320000" cy="6858000"/>
          </a:xfrm>
          <a:prstGeom prst="flowChartProcess">
            <a:avLst/>
          </a:prstGeom>
          <a:solidFill>
            <a:srgbClr val="FBB50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6200775"/>
            <a:ext cx="12192000" cy="657225"/>
            <a:chOff x="0" y="6200775"/>
            <a:chExt cx="12192000" cy="657225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6200775"/>
              <a:ext cx="12192000" cy="657225"/>
              <a:chOff x="-6092" y="914400"/>
              <a:chExt cx="6102092" cy="788312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0" y="914400"/>
                <a:ext cx="6096000" cy="788312"/>
              </a:xfrm>
              <a:prstGeom prst="rect">
                <a:avLst/>
              </a:prstGeom>
              <a:solidFill>
                <a:srgbClr val="034E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Isosceles Triangle 6"/>
              <p:cNvSpPr/>
              <p:nvPr/>
            </p:nvSpPr>
            <p:spPr>
              <a:xfrm rot="5400000">
                <a:off x="-231009" y="1139319"/>
                <a:ext cx="788310" cy="338475"/>
              </a:xfrm>
              <a:custGeom>
                <a:avLst/>
                <a:gdLst>
                  <a:gd name="connsiteX0" fmla="*/ 1 w 788312"/>
                  <a:gd name="connsiteY0" fmla="*/ 243082 h 636399"/>
                  <a:gd name="connsiteX1" fmla="*/ 394156 w 788312"/>
                  <a:gd name="connsiteY1" fmla="*/ 0 h 636399"/>
                  <a:gd name="connsiteX2" fmla="*/ 788311 w 788312"/>
                  <a:gd name="connsiteY2" fmla="*/ 243082 h 636399"/>
                  <a:gd name="connsiteX3" fmla="*/ 637757 w 788312"/>
                  <a:gd name="connsiteY3" fmla="*/ 636397 h 636399"/>
                  <a:gd name="connsiteX4" fmla="*/ 150555 w 788312"/>
                  <a:gd name="connsiteY4" fmla="*/ 636397 h 636399"/>
                  <a:gd name="connsiteX5" fmla="*/ 1 w 788312"/>
                  <a:gd name="connsiteY5" fmla="*/ 243082 h 636399"/>
                  <a:gd name="connsiteX0" fmla="*/ 0 w 788310"/>
                  <a:gd name="connsiteY0" fmla="*/ 243082 h 639812"/>
                  <a:gd name="connsiteX1" fmla="*/ 394155 w 788310"/>
                  <a:gd name="connsiteY1" fmla="*/ 0 h 639812"/>
                  <a:gd name="connsiteX2" fmla="*/ 788310 w 788310"/>
                  <a:gd name="connsiteY2" fmla="*/ 243082 h 639812"/>
                  <a:gd name="connsiteX3" fmla="*/ 637756 w 788310"/>
                  <a:gd name="connsiteY3" fmla="*/ 636397 h 639812"/>
                  <a:gd name="connsiteX4" fmla="*/ 3840 w 788310"/>
                  <a:gd name="connsiteY4" fmla="*/ 639812 h 639812"/>
                  <a:gd name="connsiteX5" fmla="*/ 0 w 788310"/>
                  <a:gd name="connsiteY5" fmla="*/ 243082 h 639812"/>
                  <a:gd name="connsiteX0" fmla="*/ 0 w 788310"/>
                  <a:gd name="connsiteY0" fmla="*/ 243082 h 639812"/>
                  <a:gd name="connsiteX1" fmla="*/ 394155 w 788310"/>
                  <a:gd name="connsiteY1" fmla="*/ 0 h 639812"/>
                  <a:gd name="connsiteX2" fmla="*/ 788310 w 788310"/>
                  <a:gd name="connsiteY2" fmla="*/ 243082 h 639812"/>
                  <a:gd name="connsiteX3" fmla="*/ 787881 w 788310"/>
                  <a:gd name="connsiteY3" fmla="*/ 629573 h 639812"/>
                  <a:gd name="connsiteX4" fmla="*/ 3840 w 788310"/>
                  <a:gd name="connsiteY4" fmla="*/ 639812 h 639812"/>
                  <a:gd name="connsiteX5" fmla="*/ 0 w 788310"/>
                  <a:gd name="connsiteY5" fmla="*/ 243082 h 639812"/>
                  <a:gd name="connsiteX0" fmla="*/ 0 w 788310"/>
                  <a:gd name="connsiteY0" fmla="*/ 243082 h 639812"/>
                  <a:gd name="connsiteX1" fmla="*/ 394155 w 788310"/>
                  <a:gd name="connsiteY1" fmla="*/ 0 h 639812"/>
                  <a:gd name="connsiteX2" fmla="*/ 788310 w 788310"/>
                  <a:gd name="connsiteY2" fmla="*/ 243082 h 639812"/>
                  <a:gd name="connsiteX3" fmla="*/ 787881 w 788310"/>
                  <a:gd name="connsiteY3" fmla="*/ 636717 h 639812"/>
                  <a:gd name="connsiteX4" fmla="*/ 3840 w 788310"/>
                  <a:gd name="connsiteY4" fmla="*/ 639812 h 639812"/>
                  <a:gd name="connsiteX5" fmla="*/ 0 w 788310"/>
                  <a:gd name="connsiteY5" fmla="*/ 243082 h 639812"/>
                  <a:gd name="connsiteX0" fmla="*/ 0 w 788310"/>
                  <a:gd name="connsiteY0" fmla="*/ 243082 h 642194"/>
                  <a:gd name="connsiteX1" fmla="*/ 394155 w 788310"/>
                  <a:gd name="connsiteY1" fmla="*/ 0 h 642194"/>
                  <a:gd name="connsiteX2" fmla="*/ 788310 w 788310"/>
                  <a:gd name="connsiteY2" fmla="*/ 243082 h 642194"/>
                  <a:gd name="connsiteX3" fmla="*/ 787881 w 788310"/>
                  <a:gd name="connsiteY3" fmla="*/ 636717 h 642194"/>
                  <a:gd name="connsiteX4" fmla="*/ 1459 w 788310"/>
                  <a:gd name="connsiteY4" fmla="*/ 642194 h 642194"/>
                  <a:gd name="connsiteX5" fmla="*/ 0 w 788310"/>
                  <a:gd name="connsiteY5" fmla="*/ 243082 h 642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8310" h="642194">
                    <a:moveTo>
                      <a:pt x="0" y="243082"/>
                    </a:moveTo>
                    <a:lnTo>
                      <a:pt x="394155" y="0"/>
                    </a:lnTo>
                    <a:lnTo>
                      <a:pt x="788310" y="243082"/>
                    </a:lnTo>
                    <a:lnTo>
                      <a:pt x="787881" y="636717"/>
                    </a:lnTo>
                    <a:lnTo>
                      <a:pt x="1459" y="642194"/>
                    </a:lnTo>
                    <a:cubicBezTo>
                      <a:pt x="973" y="509157"/>
                      <a:pt x="486" y="376119"/>
                      <a:pt x="0" y="243082"/>
                    </a:cubicBezTo>
                    <a:close/>
                  </a:path>
                </a:pathLst>
              </a:custGeom>
              <a:solidFill>
                <a:srgbClr val="95A4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771525" y="6350170"/>
              <a:ext cx="74302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="1" i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Latvia-Lithuania Cross Border Cooperation Programme 2014-2020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153650" y="6350170"/>
              <a:ext cx="1586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sz="1800" b="1" i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www.latlit.eu</a:t>
              </a:r>
              <a:endParaRPr lang="en-GB"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737462" y="365125"/>
            <a:ext cx="2865121" cy="945943"/>
          </a:xfrm>
        </p:spPr>
        <p:txBody>
          <a:bodyPr>
            <a:no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13" name="Vertical Text Placeholder 12"/>
          <p:cNvSpPr>
            <a:spLocks noGrp="1"/>
          </p:cNvSpPr>
          <p:nvPr>
            <p:ph type="body" orient="vert" sz="quarter" idx="10" hasCustomPrompt="1"/>
          </p:nvPr>
        </p:nvSpPr>
        <p:spPr>
          <a:xfrm>
            <a:off x="8059738" y="365125"/>
            <a:ext cx="792000" cy="5665788"/>
          </a:xfrm>
        </p:spPr>
        <p:txBody>
          <a:bodyPr vert="vert270"/>
          <a:lstStyle>
            <a:lvl1pPr marL="360000" indent="0">
              <a:spcBef>
                <a:spcPts val="0"/>
              </a:spcBef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2pPr>
            <a:lvl3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3pPr>
            <a:lvl4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4pPr>
            <a:lvl5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lt-LT" err="1"/>
              <a:t>Click</a:t>
            </a:r>
            <a:r>
              <a:rPr lang="lt-LT"/>
              <a:t> to </a:t>
            </a:r>
            <a:r>
              <a:rPr lang="lt-LT" err="1"/>
              <a:t>add</a:t>
            </a:r>
            <a:r>
              <a:rPr lang="lt-LT"/>
              <a:t> </a:t>
            </a:r>
            <a:r>
              <a:rPr lang="lt-LT" err="1"/>
              <a:t>text</a:t>
            </a:r>
            <a:endParaRPr lang="lt-LT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9034463" y="365125"/>
            <a:ext cx="2974975" cy="5665788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0168141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2" pos="4135">
          <p15:clr>
            <a:srgbClr val="FBAE40"/>
          </p15:clr>
        </p15:guide>
        <p15:guide id="4" pos="7423">
          <p15:clr>
            <a:srgbClr val="FBAE40"/>
          </p15:clr>
        </p15:guide>
        <p15:guide id="5" pos="415">
          <p15:clr>
            <a:srgbClr val="FBAE40"/>
          </p15:clr>
        </p15:guide>
        <p15:guide id="6" pos="84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 w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3024" y="1676400"/>
            <a:ext cx="6259559" cy="4355099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00" y="102627"/>
            <a:ext cx="4002450" cy="130302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0" y="1480344"/>
            <a:ext cx="12192000" cy="0"/>
          </a:xfrm>
          <a:prstGeom prst="line">
            <a:avLst/>
          </a:prstGeom>
          <a:ln>
            <a:solidFill>
              <a:srgbClr val="034E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0" y="6200775"/>
            <a:ext cx="12192000" cy="657225"/>
            <a:chOff x="0" y="6200775"/>
            <a:chExt cx="12192000" cy="657225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6200775"/>
              <a:ext cx="12192000" cy="657225"/>
              <a:chOff x="-6092" y="914400"/>
              <a:chExt cx="6102092" cy="788312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0" y="914400"/>
                <a:ext cx="6096000" cy="788312"/>
              </a:xfrm>
              <a:prstGeom prst="rect">
                <a:avLst/>
              </a:prstGeom>
              <a:solidFill>
                <a:srgbClr val="034E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Isosceles Triangle 6"/>
              <p:cNvSpPr/>
              <p:nvPr/>
            </p:nvSpPr>
            <p:spPr>
              <a:xfrm rot="5400000">
                <a:off x="-231009" y="1139319"/>
                <a:ext cx="788310" cy="338475"/>
              </a:xfrm>
              <a:custGeom>
                <a:avLst/>
                <a:gdLst>
                  <a:gd name="connsiteX0" fmla="*/ 1 w 788312"/>
                  <a:gd name="connsiteY0" fmla="*/ 243082 h 636399"/>
                  <a:gd name="connsiteX1" fmla="*/ 394156 w 788312"/>
                  <a:gd name="connsiteY1" fmla="*/ 0 h 636399"/>
                  <a:gd name="connsiteX2" fmla="*/ 788311 w 788312"/>
                  <a:gd name="connsiteY2" fmla="*/ 243082 h 636399"/>
                  <a:gd name="connsiteX3" fmla="*/ 637757 w 788312"/>
                  <a:gd name="connsiteY3" fmla="*/ 636397 h 636399"/>
                  <a:gd name="connsiteX4" fmla="*/ 150555 w 788312"/>
                  <a:gd name="connsiteY4" fmla="*/ 636397 h 636399"/>
                  <a:gd name="connsiteX5" fmla="*/ 1 w 788312"/>
                  <a:gd name="connsiteY5" fmla="*/ 243082 h 636399"/>
                  <a:gd name="connsiteX0" fmla="*/ 0 w 788310"/>
                  <a:gd name="connsiteY0" fmla="*/ 243082 h 639812"/>
                  <a:gd name="connsiteX1" fmla="*/ 394155 w 788310"/>
                  <a:gd name="connsiteY1" fmla="*/ 0 h 639812"/>
                  <a:gd name="connsiteX2" fmla="*/ 788310 w 788310"/>
                  <a:gd name="connsiteY2" fmla="*/ 243082 h 639812"/>
                  <a:gd name="connsiteX3" fmla="*/ 637756 w 788310"/>
                  <a:gd name="connsiteY3" fmla="*/ 636397 h 639812"/>
                  <a:gd name="connsiteX4" fmla="*/ 3840 w 788310"/>
                  <a:gd name="connsiteY4" fmla="*/ 639812 h 639812"/>
                  <a:gd name="connsiteX5" fmla="*/ 0 w 788310"/>
                  <a:gd name="connsiteY5" fmla="*/ 243082 h 639812"/>
                  <a:gd name="connsiteX0" fmla="*/ 0 w 788310"/>
                  <a:gd name="connsiteY0" fmla="*/ 243082 h 639812"/>
                  <a:gd name="connsiteX1" fmla="*/ 394155 w 788310"/>
                  <a:gd name="connsiteY1" fmla="*/ 0 h 639812"/>
                  <a:gd name="connsiteX2" fmla="*/ 788310 w 788310"/>
                  <a:gd name="connsiteY2" fmla="*/ 243082 h 639812"/>
                  <a:gd name="connsiteX3" fmla="*/ 787881 w 788310"/>
                  <a:gd name="connsiteY3" fmla="*/ 629573 h 639812"/>
                  <a:gd name="connsiteX4" fmla="*/ 3840 w 788310"/>
                  <a:gd name="connsiteY4" fmla="*/ 639812 h 639812"/>
                  <a:gd name="connsiteX5" fmla="*/ 0 w 788310"/>
                  <a:gd name="connsiteY5" fmla="*/ 243082 h 639812"/>
                  <a:gd name="connsiteX0" fmla="*/ 0 w 788310"/>
                  <a:gd name="connsiteY0" fmla="*/ 243082 h 639812"/>
                  <a:gd name="connsiteX1" fmla="*/ 394155 w 788310"/>
                  <a:gd name="connsiteY1" fmla="*/ 0 h 639812"/>
                  <a:gd name="connsiteX2" fmla="*/ 788310 w 788310"/>
                  <a:gd name="connsiteY2" fmla="*/ 243082 h 639812"/>
                  <a:gd name="connsiteX3" fmla="*/ 787881 w 788310"/>
                  <a:gd name="connsiteY3" fmla="*/ 636717 h 639812"/>
                  <a:gd name="connsiteX4" fmla="*/ 3840 w 788310"/>
                  <a:gd name="connsiteY4" fmla="*/ 639812 h 639812"/>
                  <a:gd name="connsiteX5" fmla="*/ 0 w 788310"/>
                  <a:gd name="connsiteY5" fmla="*/ 243082 h 639812"/>
                  <a:gd name="connsiteX0" fmla="*/ 0 w 788310"/>
                  <a:gd name="connsiteY0" fmla="*/ 243082 h 642194"/>
                  <a:gd name="connsiteX1" fmla="*/ 394155 w 788310"/>
                  <a:gd name="connsiteY1" fmla="*/ 0 h 642194"/>
                  <a:gd name="connsiteX2" fmla="*/ 788310 w 788310"/>
                  <a:gd name="connsiteY2" fmla="*/ 243082 h 642194"/>
                  <a:gd name="connsiteX3" fmla="*/ 787881 w 788310"/>
                  <a:gd name="connsiteY3" fmla="*/ 636717 h 642194"/>
                  <a:gd name="connsiteX4" fmla="*/ 1459 w 788310"/>
                  <a:gd name="connsiteY4" fmla="*/ 642194 h 642194"/>
                  <a:gd name="connsiteX5" fmla="*/ 0 w 788310"/>
                  <a:gd name="connsiteY5" fmla="*/ 243082 h 642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8310" h="642194">
                    <a:moveTo>
                      <a:pt x="0" y="243082"/>
                    </a:moveTo>
                    <a:lnTo>
                      <a:pt x="394155" y="0"/>
                    </a:lnTo>
                    <a:lnTo>
                      <a:pt x="788310" y="243082"/>
                    </a:lnTo>
                    <a:lnTo>
                      <a:pt x="787881" y="636717"/>
                    </a:lnTo>
                    <a:lnTo>
                      <a:pt x="1459" y="642194"/>
                    </a:lnTo>
                    <a:cubicBezTo>
                      <a:pt x="973" y="509157"/>
                      <a:pt x="486" y="376119"/>
                      <a:pt x="0" y="243082"/>
                    </a:cubicBezTo>
                    <a:close/>
                  </a:path>
                </a:pathLst>
              </a:custGeom>
              <a:solidFill>
                <a:srgbClr val="95A4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771525" y="6350170"/>
              <a:ext cx="74302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800" b="1" i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Latvia-Lithuania Cross Border Cooperation Programme 2014-2020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153650" y="6350170"/>
              <a:ext cx="1586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lv-LV" sz="1800" b="1" i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www.latlit.eu</a:t>
              </a:r>
              <a:endParaRPr lang="en-GB"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737462" y="365125"/>
            <a:ext cx="2865121" cy="945943"/>
          </a:xfrm>
        </p:spPr>
        <p:txBody>
          <a:bodyPr>
            <a:no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7768252" y="0"/>
            <a:ext cx="4423747" cy="6200769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55657504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2" pos="4135">
          <p15:clr>
            <a:srgbClr val="FBAE40"/>
          </p15:clr>
        </p15:guide>
        <p15:guide id="4" pos="7423">
          <p15:clr>
            <a:srgbClr val="FBAE40"/>
          </p15:clr>
        </p15:guide>
        <p15:guide id="5" pos="415">
          <p15:clr>
            <a:srgbClr val="FBAE40"/>
          </p15:clr>
        </p15:guide>
        <p15:guide id="6" pos="84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00" y="102627"/>
            <a:ext cx="4002450" cy="13030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6200775"/>
            <a:ext cx="12192000" cy="657225"/>
            <a:chOff x="-6092" y="914400"/>
            <a:chExt cx="6102092" cy="788312"/>
          </a:xfrm>
        </p:grpSpPr>
        <p:sp>
          <p:nvSpPr>
            <p:cNvPr id="9" name="Rectangle 8"/>
            <p:cNvSpPr/>
            <p:nvPr/>
          </p:nvSpPr>
          <p:spPr>
            <a:xfrm>
              <a:off x="0" y="914400"/>
              <a:ext cx="6096000" cy="788312"/>
            </a:xfrm>
            <a:prstGeom prst="rect">
              <a:avLst/>
            </a:prstGeom>
            <a:solidFill>
              <a:srgbClr val="034E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Isosceles Triangle 6"/>
            <p:cNvSpPr/>
            <p:nvPr/>
          </p:nvSpPr>
          <p:spPr>
            <a:xfrm rot="5400000">
              <a:off x="-231009" y="1139319"/>
              <a:ext cx="788310" cy="338475"/>
            </a:xfrm>
            <a:custGeom>
              <a:avLst/>
              <a:gdLst>
                <a:gd name="connsiteX0" fmla="*/ 1 w 788312"/>
                <a:gd name="connsiteY0" fmla="*/ 243082 h 636399"/>
                <a:gd name="connsiteX1" fmla="*/ 394156 w 788312"/>
                <a:gd name="connsiteY1" fmla="*/ 0 h 636399"/>
                <a:gd name="connsiteX2" fmla="*/ 788311 w 788312"/>
                <a:gd name="connsiteY2" fmla="*/ 243082 h 636399"/>
                <a:gd name="connsiteX3" fmla="*/ 637757 w 788312"/>
                <a:gd name="connsiteY3" fmla="*/ 636397 h 636399"/>
                <a:gd name="connsiteX4" fmla="*/ 150555 w 788312"/>
                <a:gd name="connsiteY4" fmla="*/ 636397 h 636399"/>
                <a:gd name="connsiteX5" fmla="*/ 1 w 788312"/>
                <a:gd name="connsiteY5" fmla="*/ 243082 h 636399"/>
                <a:gd name="connsiteX0" fmla="*/ 0 w 788310"/>
                <a:gd name="connsiteY0" fmla="*/ 243082 h 639812"/>
                <a:gd name="connsiteX1" fmla="*/ 394155 w 788310"/>
                <a:gd name="connsiteY1" fmla="*/ 0 h 639812"/>
                <a:gd name="connsiteX2" fmla="*/ 788310 w 788310"/>
                <a:gd name="connsiteY2" fmla="*/ 243082 h 639812"/>
                <a:gd name="connsiteX3" fmla="*/ 637756 w 788310"/>
                <a:gd name="connsiteY3" fmla="*/ 636397 h 639812"/>
                <a:gd name="connsiteX4" fmla="*/ 3840 w 788310"/>
                <a:gd name="connsiteY4" fmla="*/ 639812 h 639812"/>
                <a:gd name="connsiteX5" fmla="*/ 0 w 788310"/>
                <a:gd name="connsiteY5" fmla="*/ 243082 h 639812"/>
                <a:gd name="connsiteX0" fmla="*/ 0 w 788310"/>
                <a:gd name="connsiteY0" fmla="*/ 243082 h 639812"/>
                <a:gd name="connsiteX1" fmla="*/ 394155 w 788310"/>
                <a:gd name="connsiteY1" fmla="*/ 0 h 639812"/>
                <a:gd name="connsiteX2" fmla="*/ 788310 w 788310"/>
                <a:gd name="connsiteY2" fmla="*/ 243082 h 639812"/>
                <a:gd name="connsiteX3" fmla="*/ 787881 w 788310"/>
                <a:gd name="connsiteY3" fmla="*/ 629573 h 639812"/>
                <a:gd name="connsiteX4" fmla="*/ 3840 w 788310"/>
                <a:gd name="connsiteY4" fmla="*/ 639812 h 639812"/>
                <a:gd name="connsiteX5" fmla="*/ 0 w 788310"/>
                <a:gd name="connsiteY5" fmla="*/ 243082 h 639812"/>
                <a:gd name="connsiteX0" fmla="*/ 0 w 788310"/>
                <a:gd name="connsiteY0" fmla="*/ 243082 h 639812"/>
                <a:gd name="connsiteX1" fmla="*/ 394155 w 788310"/>
                <a:gd name="connsiteY1" fmla="*/ 0 h 639812"/>
                <a:gd name="connsiteX2" fmla="*/ 788310 w 788310"/>
                <a:gd name="connsiteY2" fmla="*/ 243082 h 639812"/>
                <a:gd name="connsiteX3" fmla="*/ 787881 w 788310"/>
                <a:gd name="connsiteY3" fmla="*/ 636717 h 639812"/>
                <a:gd name="connsiteX4" fmla="*/ 3840 w 788310"/>
                <a:gd name="connsiteY4" fmla="*/ 639812 h 639812"/>
                <a:gd name="connsiteX5" fmla="*/ 0 w 788310"/>
                <a:gd name="connsiteY5" fmla="*/ 243082 h 639812"/>
                <a:gd name="connsiteX0" fmla="*/ 0 w 788310"/>
                <a:gd name="connsiteY0" fmla="*/ 243082 h 642194"/>
                <a:gd name="connsiteX1" fmla="*/ 394155 w 788310"/>
                <a:gd name="connsiteY1" fmla="*/ 0 h 642194"/>
                <a:gd name="connsiteX2" fmla="*/ 788310 w 788310"/>
                <a:gd name="connsiteY2" fmla="*/ 243082 h 642194"/>
                <a:gd name="connsiteX3" fmla="*/ 787881 w 788310"/>
                <a:gd name="connsiteY3" fmla="*/ 636717 h 642194"/>
                <a:gd name="connsiteX4" fmla="*/ 1459 w 788310"/>
                <a:gd name="connsiteY4" fmla="*/ 642194 h 642194"/>
                <a:gd name="connsiteX5" fmla="*/ 0 w 788310"/>
                <a:gd name="connsiteY5" fmla="*/ 243082 h 642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8310" h="642194">
                  <a:moveTo>
                    <a:pt x="0" y="243082"/>
                  </a:moveTo>
                  <a:lnTo>
                    <a:pt x="394155" y="0"/>
                  </a:lnTo>
                  <a:lnTo>
                    <a:pt x="788310" y="243082"/>
                  </a:lnTo>
                  <a:lnTo>
                    <a:pt x="787881" y="636717"/>
                  </a:lnTo>
                  <a:lnTo>
                    <a:pt x="1459" y="642194"/>
                  </a:lnTo>
                  <a:cubicBezTo>
                    <a:pt x="973" y="509157"/>
                    <a:pt x="486" y="376119"/>
                    <a:pt x="0" y="243082"/>
                  </a:cubicBezTo>
                  <a:close/>
                </a:path>
              </a:pathLst>
            </a:custGeom>
            <a:solidFill>
              <a:srgbClr val="95A4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0" y="1480344"/>
            <a:ext cx="12192000" cy="0"/>
          </a:xfrm>
          <a:prstGeom prst="line">
            <a:avLst/>
          </a:prstGeom>
          <a:ln>
            <a:solidFill>
              <a:srgbClr val="034E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71525" y="6350170"/>
            <a:ext cx="7430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Latvia-Lithuania Cross Border Cooperation Programme 2014-2020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153650" y="6350170"/>
            <a:ext cx="151188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7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www.latlit.eu</a:t>
            </a:r>
            <a:endParaRPr lang="en-GB" sz="1700" b="1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044156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vert270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00" y="102627"/>
            <a:ext cx="4002450" cy="13030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6200775"/>
            <a:ext cx="12192000" cy="657225"/>
            <a:chOff x="-6092" y="914400"/>
            <a:chExt cx="6102092" cy="788312"/>
          </a:xfrm>
        </p:grpSpPr>
        <p:sp>
          <p:nvSpPr>
            <p:cNvPr id="9" name="Rectangle 8"/>
            <p:cNvSpPr/>
            <p:nvPr/>
          </p:nvSpPr>
          <p:spPr>
            <a:xfrm>
              <a:off x="0" y="914400"/>
              <a:ext cx="6096000" cy="788312"/>
            </a:xfrm>
            <a:prstGeom prst="rect">
              <a:avLst/>
            </a:prstGeom>
            <a:solidFill>
              <a:srgbClr val="034E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Isosceles Triangle 6"/>
            <p:cNvSpPr/>
            <p:nvPr/>
          </p:nvSpPr>
          <p:spPr>
            <a:xfrm rot="5400000">
              <a:off x="-231009" y="1139319"/>
              <a:ext cx="788310" cy="338475"/>
            </a:xfrm>
            <a:custGeom>
              <a:avLst/>
              <a:gdLst>
                <a:gd name="connsiteX0" fmla="*/ 1 w 788312"/>
                <a:gd name="connsiteY0" fmla="*/ 243082 h 636399"/>
                <a:gd name="connsiteX1" fmla="*/ 394156 w 788312"/>
                <a:gd name="connsiteY1" fmla="*/ 0 h 636399"/>
                <a:gd name="connsiteX2" fmla="*/ 788311 w 788312"/>
                <a:gd name="connsiteY2" fmla="*/ 243082 h 636399"/>
                <a:gd name="connsiteX3" fmla="*/ 637757 w 788312"/>
                <a:gd name="connsiteY3" fmla="*/ 636397 h 636399"/>
                <a:gd name="connsiteX4" fmla="*/ 150555 w 788312"/>
                <a:gd name="connsiteY4" fmla="*/ 636397 h 636399"/>
                <a:gd name="connsiteX5" fmla="*/ 1 w 788312"/>
                <a:gd name="connsiteY5" fmla="*/ 243082 h 636399"/>
                <a:gd name="connsiteX0" fmla="*/ 0 w 788310"/>
                <a:gd name="connsiteY0" fmla="*/ 243082 h 639812"/>
                <a:gd name="connsiteX1" fmla="*/ 394155 w 788310"/>
                <a:gd name="connsiteY1" fmla="*/ 0 h 639812"/>
                <a:gd name="connsiteX2" fmla="*/ 788310 w 788310"/>
                <a:gd name="connsiteY2" fmla="*/ 243082 h 639812"/>
                <a:gd name="connsiteX3" fmla="*/ 637756 w 788310"/>
                <a:gd name="connsiteY3" fmla="*/ 636397 h 639812"/>
                <a:gd name="connsiteX4" fmla="*/ 3840 w 788310"/>
                <a:gd name="connsiteY4" fmla="*/ 639812 h 639812"/>
                <a:gd name="connsiteX5" fmla="*/ 0 w 788310"/>
                <a:gd name="connsiteY5" fmla="*/ 243082 h 639812"/>
                <a:gd name="connsiteX0" fmla="*/ 0 w 788310"/>
                <a:gd name="connsiteY0" fmla="*/ 243082 h 639812"/>
                <a:gd name="connsiteX1" fmla="*/ 394155 w 788310"/>
                <a:gd name="connsiteY1" fmla="*/ 0 h 639812"/>
                <a:gd name="connsiteX2" fmla="*/ 788310 w 788310"/>
                <a:gd name="connsiteY2" fmla="*/ 243082 h 639812"/>
                <a:gd name="connsiteX3" fmla="*/ 787881 w 788310"/>
                <a:gd name="connsiteY3" fmla="*/ 629573 h 639812"/>
                <a:gd name="connsiteX4" fmla="*/ 3840 w 788310"/>
                <a:gd name="connsiteY4" fmla="*/ 639812 h 639812"/>
                <a:gd name="connsiteX5" fmla="*/ 0 w 788310"/>
                <a:gd name="connsiteY5" fmla="*/ 243082 h 639812"/>
                <a:gd name="connsiteX0" fmla="*/ 0 w 788310"/>
                <a:gd name="connsiteY0" fmla="*/ 243082 h 639812"/>
                <a:gd name="connsiteX1" fmla="*/ 394155 w 788310"/>
                <a:gd name="connsiteY1" fmla="*/ 0 h 639812"/>
                <a:gd name="connsiteX2" fmla="*/ 788310 w 788310"/>
                <a:gd name="connsiteY2" fmla="*/ 243082 h 639812"/>
                <a:gd name="connsiteX3" fmla="*/ 787881 w 788310"/>
                <a:gd name="connsiteY3" fmla="*/ 636717 h 639812"/>
                <a:gd name="connsiteX4" fmla="*/ 3840 w 788310"/>
                <a:gd name="connsiteY4" fmla="*/ 639812 h 639812"/>
                <a:gd name="connsiteX5" fmla="*/ 0 w 788310"/>
                <a:gd name="connsiteY5" fmla="*/ 243082 h 639812"/>
                <a:gd name="connsiteX0" fmla="*/ 0 w 788310"/>
                <a:gd name="connsiteY0" fmla="*/ 243082 h 642194"/>
                <a:gd name="connsiteX1" fmla="*/ 394155 w 788310"/>
                <a:gd name="connsiteY1" fmla="*/ 0 h 642194"/>
                <a:gd name="connsiteX2" fmla="*/ 788310 w 788310"/>
                <a:gd name="connsiteY2" fmla="*/ 243082 h 642194"/>
                <a:gd name="connsiteX3" fmla="*/ 787881 w 788310"/>
                <a:gd name="connsiteY3" fmla="*/ 636717 h 642194"/>
                <a:gd name="connsiteX4" fmla="*/ 1459 w 788310"/>
                <a:gd name="connsiteY4" fmla="*/ 642194 h 642194"/>
                <a:gd name="connsiteX5" fmla="*/ 0 w 788310"/>
                <a:gd name="connsiteY5" fmla="*/ 243082 h 642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8310" h="642194">
                  <a:moveTo>
                    <a:pt x="0" y="243082"/>
                  </a:moveTo>
                  <a:lnTo>
                    <a:pt x="394155" y="0"/>
                  </a:lnTo>
                  <a:lnTo>
                    <a:pt x="788310" y="243082"/>
                  </a:lnTo>
                  <a:lnTo>
                    <a:pt x="787881" y="636717"/>
                  </a:lnTo>
                  <a:lnTo>
                    <a:pt x="1459" y="642194"/>
                  </a:lnTo>
                  <a:cubicBezTo>
                    <a:pt x="973" y="509157"/>
                    <a:pt x="486" y="376119"/>
                    <a:pt x="0" y="243082"/>
                  </a:cubicBezTo>
                  <a:close/>
                </a:path>
              </a:pathLst>
            </a:custGeom>
            <a:solidFill>
              <a:srgbClr val="95A4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0" y="1480344"/>
            <a:ext cx="12192000" cy="0"/>
          </a:xfrm>
          <a:prstGeom prst="line">
            <a:avLst/>
          </a:prstGeom>
          <a:ln>
            <a:solidFill>
              <a:srgbClr val="034E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71525" y="6350170"/>
            <a:ext cx="7430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Latvia-Lithuania Cross Border Cooperation Programme 2014-2020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153650" y="6350170"/>
            <a:ext cx="1586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www.latlit.eu</a:t>
            </a:r>
            <a:endParaRPr lang="en-GB" sz="1800" b="1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793790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ertical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37713" y="1666800"/>
            <a:ext cx="2146300" cy="4366800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00" y="102627"/>
            <a:ext cx="4002450" cy="13030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6200775"/>
            <a:ext cx="12192000" cy="657225"/>
            <a:chOff x="-6092" y="914400"/>
            <a:chExt cx="6102092" cy="788312"/>
          </a:xfrm>
        </p:grpSpPr>
        <p:sp>
          <p:nvSpPr>
            <p:cNvPr id="9" name="Rectangle 8"/>
            <p:cNvSpPr/>
            <p:nvPr/>
          </p:nvSpPr>
          <p:spPr>
            <a:xfrm>
              <a:off x="0" y="914400"/>
              <a:ext cx="6096000" cy="788312"/>
            </a:xfrm>
            <a:prstGeom prst="rect">
              <a:avLst/>
            </a:prstGeom>
            <a:solidFill>
              <a:srgbClr val="034E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Isosceles Triangle 6"/>
            <p:cNvSpPr/>
            <p:nvPr/>
          </p:nvSpPr>
          <p:spPr>
            <a:xfrm rot="5400000">
              <a:off x="-231009" y="1139319"/>
              <a:ext cx="788310" cy="338475"/>
            </a:xfrm>
            <a:custGeom>
              <a:avLst/>
              <a:gdLst>
                <a:gd name="connsiteX0" fmla="*/ 1 w 788312"/>
                <a:gd name="connsiteY0" fmla="*/ 243082 h 636399"/>
                <a:gd name="connsiteX1" fmla="*/ 394156 w 788312"/>
                <a:gd name="connsiteY1" fmla="*/ 0 h 636399"/>
                <a:gd name="connsiteX2" fmla="*/ 788311 w 788312"/>
                <a:gd name="connsiteY2" fmla="*/ 243082 h 636399"/>
                <a:gd name="connsiteX3" fmla="*/ 637757 w 788312"/>
                <a:gd name="connsiteY3" fmla="*/ 636397 h 636399"/>
                <a:gd name="connsiteX4" fmla="*/ 150555 w 788312"/>
                <a:gd name="connsiteY4" fmla="*/ 636397 h 636399"/>
                <a:gd name="connsiteX5" fmla="*/ 1 w 788312"/>
                <a:gd name="connsiteY5" fmla="*/ 243082 h 636399"/>
                <a:gd name="connsiteX0" fmla="*/ 0 w 788310"/>
                <a:gd name="connsiteY0" fmla="*/ 243082 h 639812"/>
                <a:gd name="connsiteX1" fmla="*/ 394155 w 788310"/>
                <a:gd name="connsiteY1" fmla="*/ 0 h 639812"/>
                <a:gd name="connsiteX2" fmla="*/ 788310 w 788310"/>
                <a:gd name="connsiteY2" fmla="*/ 243082 h 639812"/>
                <a:gd name="connsiteX3" fmla="*/ 637756 w 788310"/>
                <a:gd name="connsiteY3" fmla="*/ 636397 h 639812"/>
                <a:gd name="connsiteX4" fmla="*/ 3840 w 788310"/>
                <a:gd name="connsiteY4" fmla="*/ 639812 h 639812"/>
                <a:gd name="connsiteX5" fmla="*/ 0 w 788310"/>
                <a:gd name="connsiteY5" fmla="*/ 243082 h 639812"/>
                <a:gd name="connsiteX0" fmla="*/ 0 w 788310"/>
                <a:gd name="connsiteY0" fmla="*/ 243082 h 639812"/>
                <a:gd name="connsiteX1" fmla="*/ 394155 w 788310"/>
                <a:gd name="connsiteY1" fmla="*/ 0 h 639812"/>
                <a:gd name="connsiteX2" fmla="*/ 788310 w 788310"/>
                <a:gd name="connsiteY2" fmla="*/ 243082 h 639812"/>
                <a:gd name="connsiteX3" fmla="*/ 787881 w 788310"/>
                <a:gd name="connsiteY3" fmla="*/ 629573 h 639812"/>
                <a:gd name="connsiteX4" fmla="*/ 3840 w 788310"/>
                <a:gd name="connsiteY4" fmla="*/ 639812 h 639812"/>
                <a:gd name="connsiteX5" fmla="*/ 0 w 788310"/>
                <a:gd name="connsiteY5" fmla="*/ 243082 h 639812"/>
                <a:gd name="connsiteX0" fmla="*/ 0 w 788310"/>
                <a:gd name="connsiteY0" fmla="*/ 243082 h 639812"/>
                <a:gd name="connsiteX1" fmla="*/ 394155 w 788310"/>
                <a:gd name="connsiteY1" fmla="*/ 0 h 639812"/>
                <a:gd name="connsiteX2" fmla="*/ 788310 w 788310"/>
                <a:gd name="connsiteY2" fmla="*/ 243082 h 639812"/>
                <a:gd name="connsiteX3" fmla="*/ 787881 w 788310"/>
                <a:gd name="connsiteY3" fmla="*/ 636717 h 639812"/>
                <a:gd name="connsiteX4" fmla="*/ 3840 w 788310"/>
                <a:gd name="connsiteY4" fmla="*/ 639812 h 639812"/>
                <a:gd name="connsiteX5" fmla="*/ 0 w 788310"/>
                <a:gd name="connsiteY5" fmla="*/ 243082 h 639812"/>
                <a:gd name="connsiteX0" fmla="*/ 0 w 788310"/>
                <a:gd name="connsiteY0" fmla="*/ 243082 h 642194"/>
                <a:gd name="connsiteX1" fmla="*/ 394155 w 788310"/>
                <a:gd name="connsiteY1" fmla="*/ 0 h 642194"/>
                <a:gd name="connsiteX2" fmla="*/ 788310 w 788310"/>
                <a:gd name="connsiteY2" fmla="*/ 243082 h 642194"/>
                <a:gd name="connsiteX3" fmla="*/ 787881 w 788310"/>
                <a:gd name="connsiteY3" fmla="*/ 636717 h 642194"/>
                <a:gd name="connsiteX4" fmla="*/ 1459 w 788310"/>
                <a:gd name="connsiteY4" fmla="*/ 642194 h 642194"/>
                <a:gd name="connsiteX5" fmla="*/ 0 w 788310"/>
                <a:gd name="connsiteY5" fmla="*/ 243082 h 642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8310" h="642194">
                  <a:moveTo>
                    <a:pt x="0" y="243082"/>
                  </a:moveTo>
                  <a:lnTo>
                    <a:pt x="394155" y="0"/>
                  </a:lnTo>
                  <a:lnTo>
                    <a:pt x="788310" y="243082"/>
                  </a:lnTo>
                  <a:lnTo>
                    <a:pt x="787881" y="636717"/>
                  </a:lnTo>
                  <a:lnTo>
                    <a:pt x="1459" y="642194"/>
                  </a:lnTo>
                  <a:cubicBezTo>
                    <a:pt x="973" y="509157"/>
                    <a:pt x="486" y="376119"/>
                    <a:pt x="0" y="243082"/>
                  </a:cubicBezTo>
                  <a:close/>
                </a:path>
              </a:pathLst>
            </a:custGeom>
            <a:solidFill>
              <a:srgbClr val="95A4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0" y="1480344"/>
            <a:ext cx="12192000" cy="0"/>
          </a:xfrm>
          <a:prstGeom prst="line">
            <a:avLst/>
          </a:prstGeom>
          <a:ln>
            <a:solidFill>
              <a:srgbClr val="034E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71525" y="6350170"/>
            <a:ext cx="7430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Latvia-Lithuania Cross Border Cooperation Programme 2014-2020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153650" y="6350170"/>
            <a:ext cx="1586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www.latlit.eu</a:t>
            </a:r>
            <a:endParaRPr lang="en-GB" sz="1800" b="1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>
          <a:xfrm>
            <a:off x="1343025" y="1666800"/>
            <a:ext cx="8188325" cy="4366800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31652727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Vertical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49375" y="1654940"/>
            <a:ext cx="2146300" cy="4366800"/>
          </a:xfrm>
        </p:spPr>
        <p:txBody>
          <a:bodyPr vert="vert270" anchor="t" anchorCtr="0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00" y="102627"/>
            <a:ext cx="4002450" cy="13030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6200775"/>
            <a:ext cx="12192000" cy="657225"/>
            <a:chOff x="-6092" y="914400"/>
            <a:chExt cx="6102092" cy="788312"/>
          </a:xfrm>
        </p:grpSpPr>
        <p:sp>
          <p:nvSpPr>
            <p:cNvPr id="9" name="Rectangle 8"/>
            <p:cNvSpPr/>
            <p:nvPr/>
          </p:nvSpPr>
          <p:spPr>
            <a:xfrm>
              <a:off x="0" y="914400"/>
              <a:ext cx="6096000" cy="788312"/>
            </a:xfrm>
            <a:prstGeom prst="rect">
              <a:avLst/>
            </a:prstGeom>
            <a:solidFill>
              <a:srgbClr val="034E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Isosceles Triangle 6"/>
            <p:cNvSpPr/>
            <p:nvPr/>
          </p:nvSpPr>
          <p:spPr>
            <a:xfrm rot="5400000">
              <a:off x="-231009" y="1139319"/>
              <a:ext cx="788310" cy="338475"/>
            </a:xfrm>
            <a:custGeom>
              <a:avLst/>
              <a:gdLst>
                <a:gd name="connsiteX0" fmla="*/ 1 w 788312"/>
                <a:gd name="connsiteY0" fmla="*/ 243082 h 636399"/>
                <a:gd name="connsiteX1" fmla="*/ 394156 w 788312"/>
                <a:gd name="connsiteY1" fmla="*/ 0 h 636399"/>
                <a:gd name="connsiteX2" fmla="*/ 788311 w 788312"/>
                <a:gd name="connsiteY2" fmla="*/ 243082 h 636399"/>
                <a:gd name="connsiteX3" fmla="*/ 637757 w 788312"/>
                <a:gd name="connsiteY3" fmla="*/ 636397 h 636399"/>
                <a:gd name="connsiteX4" fmla="*/ 150555 w 788312"/>
                <a:gd name="connsiteY4" fmla="*/ 636397 h 636399"/>
                <a:gd name="connsiteX5" fmla="*/ 1 w 788312"/>
                <a:gd name="connsiteY5" fmla="*/ 243082 h 636399"/>
                <a:gd name="connsiteX0" fmla="*/ 0 w 788310"/>
                <a:gd name="connsiteY0" fmla="*/ 243082 h 639812"/>
                <a:gd name="connsiteX1" fmla="*/ 394155 w 788310"/>
                <a:gd name="connsiteY1" fmla="*/ 0 h 639812"/>
                <a:gd name="connsiteX2" fmla="*/ 788310 w 788310"/>
                <a:gd name="connsiteY2" fmla="*/ 243082 h 639812"/>
                <a:gd name="connsiteX3" fmla="*/ 637756 w 788310"/>
                <a:gd name="connsiteY3" fmla="*/ 636397 h 639812"/>
                <a:gd name="connsiteX4" fmla="*/ 3840 w 788310"/>
                <a:gd name="connsiteY4" fmla="*/ 639812 h 639812"/>
                <a:gd name="connsiteX5" fmla="*/ 0 w 788310"/>
                <a:gd name="connsiteY5" fmla="*/ 243082 h 639812"/>
                <a:gd name="connsiteX0" fmla="*/ 0 w 788310"/>
                <a:gd name="connsiteY0" fmla="*/ 243082 h 639812"/>
                <a:gd name="connsiteX1" fmla="*/ 394155 w 788310"/>
                <a:gd name="connsiteY1" fmla="*/ 0 h 639812"/>
                <a:gd name="connsiteX2" fmla="*/ 788310 w 788310"/>
                <a:gd name="connsiteY2" fmla="*/ 243082 h 639812"/>
                <a:gd name="connsiteX3" fmla="*/ 787881 w 788310"/>
                <a:gd name="connsiteY3" fmla="*/ 629573 h 639812"/>
                <a:gd name="connsiteX4" fmla="*/ 3840 w 788310"/>
                <a:gd name="connsiteY4" fmla="*/ 639812 h 639812"/>
                <a:gd name="connsiteX5" fmla="*/ 0 w 788310"/>
                <a:gd name="connsiteY5" fmla="*/ 243082 h 639812"/>
                <a:gd name="connsiteX0" fmla="*/ 0 w 788310"/>
                <a:gd name="connsiteY0" fmla="*/ 243082 h 639812"/>
                <a:gd name="connsiteX1" fmla="*/ 394155 w 788310"/>
                <a:gd name="connsiteY1" fmla="*/ 0 h 639812"/>
                <a:gd name="connsiteX2" fmla="*/ 788310 w 788310"/>
                <a:gd name="connsiteY2" fmla="*/ 243082 h 639812"/>
                <a:gd name="connsiteX3" fmla="*/ 787881 w 788310"/>
                <a:gd name="connsiteY3" fmla="*/ 636717 h 639812"/>
                <a:gd name="connsiteX4" fmla="*/ 3840 w 788310"/>
                <a:gd name="connsiteY4" fmla="*/ 639812 h 639812"/>
                <a:gd name="connsiteX5" fmla="*/ 0 w 788310"/>
                <a:gd name="connsiteY5" fmla="*/ 243082 h 639812"/>
                <a:gd name="connsiteX0" fmla="*/ 0 w 788310"/>
                <a:gd name="connsiteY0" fmla="*/ 243082 h 642194"/>
                <a:gd name="connsiteX1" fmla="*/ 394155 w 788310"/>
                <a:gd name="connsiteY1" fmla="*/ 0 h 642194"/>
                <a:gd name="connsiteX2" fmla="*/ 788310 w 788310"/>
                <a:gd name="connsiteY2" fmla="*/ 243082 h 642194"/>
                <a:gd name="connsiteX3" fmla="*/ 787881 w 788310"/>
                <a:gd name="connsiteY3" fmla="*/ 636717 h 642194"/>
                <a:gd name="connsiteX4" fmla="*/ 1459 w 788310"/>
                <a:gd name="connsiteY4" fmla="*/ 642194 h 642194"/>
                <a:gd name="connsiteX5" fmla="*/ 0 w 788310"/>
                <a:gd name="connsiteY5" fmla="*/ 243082 h 642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8310" h="642194">
                  <a:moveTo>
                    <a:pt x="0" y="243082"/>
                  </a:moveTo>
                  <a:lnTo>
                    <a:pt x="394155" y="0"/>
                  </a:lnTo>
                  <a:lnTo>
                    <a:pt x="788310" y="243082"/>
                  </a:lnTo>
                  <a:lnTo>
                    <a:pt x="787881" y="636717"/>
                  </a:lnTo>
                  <a:lnTo>
                    <a:pt x="1459" y="642194"/>
                  </a:lnTo>
                  <a:cubicBezTo>
                    <a:pt x="973" y="509157"/>
                    <a:pt x="486" y="376119"/>
                    <a:pt x="0" y="243082"/>
                  </a:cubicBezTo>
                  <a:close/>
                </a:path>
              </a:pathLst>
            </a:custGeom>
            <a:solidFill>
              <a:srgbClr val="95A4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0" y="1480344"/>
            <a:ext cx="12192000" cy="0"/>
          </a:xfrm>
          <a:prstGeom prst="line">
            <a:avLst/>
          </a:prstGeom>
          <a:ln>
            <a:solidFill>
              <a:srgbClr val="034E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71525" y="6350170"/>
            <a:ext cx="7430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Latvia-Lithuania Cross Border Cooperation Programme 2014-2020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153650" y="6350170"/>
            <a:ext cx="1586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www.latlit.eu</a:t>
            </a:r>
            <a:endParaRPr lang="en-GB" sz="1800" b="1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>
          <a:xfrm>
            <a:off x="3595688" y="1657160"/>
            <a:ext cx="8188325" cy="4366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8432366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308"/>
            <a:ext cx="6036275" cy="1965143"/>
          </a:xfrm>
          <a:prstGeom prst="rect">
            <a:avLst/>
          </a:prstGeom>
        </p:spPr>
      </p:pic>
      <p:sp>
        <p:nvSpPr>
          <p:cNvPr id="2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97000" y="4642608"/>
            <a:ext cx="6083300" cy="866413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Subtitle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0" y="6200775"/>
            <a:ext cx="12192000" cy="657225"/>
            <a:chOff x="-6092" y="914400"/>
            <a:chExt cx="6102092" cy="788312"/>
          </a:xfrm>
        </p:grpSpPr>
        <p:sp>
          <p:nvSpPr>
            <p:cNvPr id="25" name="Rectangle 24"/>
            <p:cNvSpPr/>
            <p:nvPr/>
          </p:nvSpPr>
          <p:spPr>
            <a:xfrm>
              <a:off x="0" y="914400"/>
              <a:ext cx="6096000" cy="788312"/>
            </a:xfrm>
            <a:prstGeom prst="rect">
              <a:avLst/>
            </a:prstGeom>
            <a:solidFill>
              <a:srgbClr val="034E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rtlCol="0" anchor="ctr"/>
            <a:lstStyle/>
            <a:p>
              <a:pPr algn="ctr"/>
              <a:endParaRPr lang="en-GB"/>
            </a:p>
          </p:txBody>
        </p:sp>
        <p:sp>
          <p:nvSpPr>
            <p:cNvPr id="26" name="Isosceles Triangle 6"/>
            <p:cNvSpPr/>
            <p:nvPr/>
          </p:nvSpPr>
          <p:spPr>
            <a:xfrm rot="5400000">
              <a:off x="-231009" y="1139319"/>
              <a:ext cx="788310" cy="338475"/>
            </a:xfrm>
            <a:custGeom>
              <a:avLst/>
              <a:gdLst>
                <a:gd name="connsiteX0" fmla="*/ 1 w 788312"/>
                <a:gd name="connsiteY0" fmla="*/ 243082 h 636399"/>
                <a:gd name="connsiteX1" fmla="*/ 394156 w 788312"/>
                <a:gd name="connsiteY1" fmla="*/ 0 h 636399"/>
                <a:gd name="connsiteX2" fmla="*/ 788311 w 788312"/>
                <a:gd name="connsiteY2" fmla="*/ 243082 h 636399"/>
                <a:gd name="connsiteX3" fmla="*/ 637757 w 788312"/>
                <a:gd name="connsiteY3" fmla="*/ 636397 h 636399"/>
                <a:gd name="connsiteX4" fmla="*/ 150555 w 788312"/>
                <a:gd name="connsiteY4" fmla="*/ 636397 h 636399"/>
                <a:gd name="connsiteX5" fmla="*/ 1 w 788312"/>
                <a:gd name="connsiteY5" fmla="*/ 243082 h 636399"/>
                <a:gd name="connsiteX0" fmla="*/ 0 w 788310"/>
                <a:gd name="connsiteY0" fmla="*/ 243082 h 639812"/>
                <a:gd name="connsiteX1" fmla="*/ 394155 w 788310"/>
                <a:gd name="connsiteY1" fmla="*/ 0 h 639812"/>
                <a:gd name="connsiteX2" fmla="*/ 788310 w 788310"/>
                <a:gd name="connsiteY2" fmla="*/ 243082 h 639812"/>
                <a:gd name="connsiteX3" fmla="*/ 637756 w 788310"/>
                <a:gd name="connsiteY3" fmla="*/ 636397 h 639812"/>
                <a:gd name="connsiteX4" fmla="*/ 3840 w 788310"/>
                <a:gd name="connsiteY4" fmla="*/ 639812 h 639812"/>
                <a:gd name="connsiteX5" fmla="*/ 0 w 788310"/>
                <a:gd name="connsiteY5" fmla="*/ 243082 h 639812"/>
                <a:gd name="connsiteX0" fmla="*/ 0 w 788310"/>
                <a:gd name="connsiteY0" fmla="*/ 243082 h 639812"/>
                <a:gd name="connsiteX1" fmla="*/ 394155 w 788310"/>
                <a:gd name="connsiteY1" fmla="*/ 0 h 639812"/>
                <a:gd name="connsiteX2" fmla="*/ 788310 w 788310"/>
                <a:gd name="connsiteY2" fmla="*/ 243082 h 639812"/>
                <a:gd name="connsiteX3" fmla="*/ 787881 w 788310"/>
                <a:gd name="connsiteY3" fmla="*/ 629573 h 639812"/>
                <a:gd name="connsiteX4" fmla="*/ 3840 w 788310"/>
                <a:gd name="connsiteY4" fmla="*/ 639812 h 639812"/>
                <a:gd name="connsiteX5" fmla="*/ 0 w 788310"/>
                <a:gd name="connsiteY5" fmla="*/ 243082 h 639812"/>
                <a:gd name="connsiteX0" fmla="*/ 0 w 788310"/>
                <a:gd name="connsiteY0" fmla="*/ 243082 h 639812"/>
                <a:gd name="connsiteX1" fmla="*/ 394155 w 788310"/>
                <a:gd name="connsiteY1" fmla="*/ 0 h 639812"/>
                <a:gd name="connsiteX2" fmla="*/ 788310 w 788310"/>
                <a:gd name="connsiteY2" fmla="*/ 243082 h 639812"/>
                <a:gd name="connsiteX3" fmla="*/ 787881 w 788310"/>
                <a:gd name="connsiteY3" fmla="*/ 636717 h 639812"/>
                <a:gd name="connsiteX4" fmla="*/ 3840 w 788310"/>
                <a:gd name="connsiteY4" fmla="*/ 639812 h 639812"/>
                <a:gd name="connsiteX5" fmla="*/ 0 w 788310"/>
                <a:gd name="connsiteY5" fmla="*/ 243082 h 639812"/>
                <a:gd name="connsiteX0" fmla="*/ 0 w 788310"/>
                <a:gd name="connsiteY0" fmla="*/ 243082 h 642194"/>
                <a:gd name="connsiteX1" fmla="*/ 394155 w 788310"/>
                <a:gd name="connsiteY1" fmla="*/ 0 h 642194"/>
                <a:gd name="connsiteX2" fmla="*/ 788310 w 788310"/>
                <a:gd name="connsiteY2" fmla="*/ 243082 h 642194"/>
                <a:gd name="connsiteX3" fmla="*/ 787881 w 788310"/>
                <a:gd name="connsiteY3" fmla="*/ 636717 h 642194"/>
                <a:gd name="connsiteX4" fmla="*/ 1459 w 788310"/>
                <a:gd name="connsiteY4" fmla="*/ 642194 h 642194"/>
                <a:gd name="connsiteX5" fmla="*/ 0 w 788310"/>
                <a:gd name="connsiteY5" fmla="*/ 243082 h 642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8310" h="642194">
                  <a:moveTo>
                    <a:pt x="0" y="243082"/>
                  </a:moveTo>
                  <a:lnTo>
                    <a:pt x="394155" y="0"/>
                  </a:lnTo>
                  <a:lnTo>
                    <a:pt x="788310" y="243082"/>
                  </a:lnTo>
                  <a:lnTo>
                    <a:pt x="787881" y="636717"/>
                  </a:lnTo>
                  <a:lnTo>
                    <a:pt x="1459" y="642194"/>
                  </a:lnTo>
                  <a:cubicBezTo>
                    <a:pt x="973" y="509157"/>
                    <a:pt x="486" y="376119"/>
                    <a:pt x="0" y="243082"/>
                  </a:cubicBezTo>
                  <a:close/>
                </a:path>
              </a:pathLst>
            </a:custGeom>
            <a:solidFill>
              <a:srgbClr val="95A4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rtlCol="0" anchor="ctr"/>
            <a:lstStyle/>
            <a:p>
              <a:pPr algn="ctr"/>
              <a:endParaRPr lang="en-GB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771525" y="6350170"/>
            <a:ext cx="7430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Latvia-Lithuania Cross Border Cooperation Programme 2014-2020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153650" y="6350170"/>
            <a:ext cx="1586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800" b="1" i="0">
                <a:solidFill>
                  <a:schemeClr val="bg1"/>
                </a:solidFill>
                <a:latin typeface="+mn-lt"/>
              </a:rPr>
              <a:t>www.latlit.eu</a:t>
            </a:r>
            <a:endParaRPr lang="en-GB" sz="1800" b="1" i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0" name="Title 29"/>
          <p:cNvSpPr>
            <a:spLocks noGrp="1"/>
          </p:cNvSpPr>
          <p:nvPr>
            <p:ph type="title" hasCustomPrompt="1"/>
          </p:nvPr>
        </p:nvSpPr>
        <p:spPr>
          <a:xfrm>
            <a:off x="1396800" y="2584800"/>
            <a:ext cx="6084000" cy="1911600"/>
          </a:xfrm>
        </p:spPr>
        <p:txBody>
          <a:bodyPr anchor="b" anchorCtr="0">
            <a:normAutofit/>
          </a:bodyPr>
          <a:lstStyle>
            <a:lvl1pPr>
              <a:defRPr sz="4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149218690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3025" y="2546580"/>
            <a:ext cx="10423823" cy="2171724"/>
          </a:xfrm>
        </p:spPr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470785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134663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st sli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3025" y="2546580"/>
            <a:ext cx="10423823" cy="217172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46703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3024" y="1676400"/>
            <a:ext cx="10423823" cy="4355099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00" y="102627"/>
            <a:ext cx="4002450" cy="130302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6200775"/>
            <a:ext cx="12192000" cy="657225"/>
            <a:chOff x="-6092" y="914400"/>
            <a:chExt cx="6102092" cy="788312"/>
          </a:xfrm>
        </p:grpSpPr>
        <p:sp>
          <p:nvSpPr>
            <p:cNvPr id="16" name="Rectangle 15"/>
            <p:cNvSpPr/>
            <p:nvPr/>
          </p:nvSpPr>
          <p:spPr>
            <a:xfrm>
              <a:off x="0" y="914400"/>
              <a:ext cx="6096000" cy="788312"/>
            </a:xfrm>
            <a:prstGeom prst="rect">
              <a:avLst/>
            </a:prstGeom>
            <a:solidFill>
              <a:srgbClr val="034E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Isosceles Triangle 6"/>
            <p:cNvSpPr/>
            <p:nvPr/>
          </p:nvSpPr>
          <p:spPr>
            <a:xfrm rot="5400000">
              <a:off x="-231009" y="1139319"/>
              <a:ext cx="788310" cy="338475"/>
            </a:xfrm>
            <a:custGeom>
              <a:avLst/>
              <a:gdLst>
                <a:gd name="connsiteX0" fmla="*/ 1 w 788312"/>
                <a:gd name="connsiteY0" fmla="*/ 243082 h 636399"/>
                <a:gd name="connsiteX1" fmla="*/ 394156 w 788312"/>
                <a:gd name="connsiteY1" fmla="*/ 0 h 636399"/>
                <a:gd name="connsiteX2" fmla="*/ 788311 w 788312"/>
                <a:gd name="connsiteY2" fmla="*/ 243082 h 636399"/>
                <a:gd name="connsiteX3" fmla="*/ 637757 w 788312"/>
                <a:gd name="connsiteY3" fmla="*/ 636397 h 636399"/>
                <a:gd name="connsiteX4" fmla="*/ 150555 w 788312"/>
                <a:gd name="connsiteY4" fmla="*/ 636397 h 636399"/>
                <a:gd name="connsiteX5" fmla="*/ 1 w 788312"/>
                <a:gd name="connsiteY5" fmla="*/ 243082 h 636399"/>
                <a:gd name="connsiteX0" fmla="*/ 0 w 788310"/>
                <a:gd name="connsiteY0" fmla="*/ 243082 h 639812"/>
                <a:gd name="connsiteX1" fmla="*/ 394155 w 788310"/>
                <a:gd name="connsiteY1" fmla="*/ 0 h 639812"/>
                <a:gd name="connsiteX2" fmla="*/ 788310 w 788310"/>
                <a:gd name="connsiteY2" fmla="*/ 243082 h 639812"/>
                <a:gd name="connsiteX3" fmla="*/ 637756 w 788310"/>
                <a:gd name="connsiteY3" fmla="*/ 636397 h 639812"/>
                <a:gd name="connsiteX4" fmla="*/ 3840 w 788310"/>
                <a:gd name="connsiteY4" fmla="*/ 639812 h 639812"/>
                <a:gd name="connsiteX5" fmla="*/ 0 w 788310"/>
                <a:gd name="connsiteY5" fmla="*/ 243082 h 639812"/>
                <a:gd name="connsiteX0" fmla="*/ 0 w 788310"/>
                <a:gd name="connsiteY0" fmla="*/ 243082 h 639812"/>
                <a:gd name="connsiteX1" fmla="*/ 394155 w 788310"/>
                <a:gd name="connsiteY1" fmla="*/ 0 h 639812"/>
                <a:gd name="connsiteX2" fmla="*/ 788310 w 788310"/>
                <a:gd name="connsiteY2" fmla="*/ 243082 h 639812"/>
                <a:gd name="connsiteX3" fmla="*/ 787881 w 788310"/>
                <a:gd name="connsiteY3" fmla="*/ 629573 h 639812"/>
                <a:gd name="connsiteX4" fmla="*/ 3840 w 788310"/>
                <a:gd name="connsiteY4" fmla="*/ 639812 h 639812"/>
                <a:gd name="connsiteX5" fmla="*/ 0 w 788310"/>
                <a:gd name="connsiteY5" fmla="*/ 243082 h 639812"/>
                <a:gd name="connsiteX0" fmla="*/ 0 w 788310"/>
                <a:gd name="connsiteY0" fmla="*/ 243082 h 639812"/>
                <a:gd name="connsiteX1" fmla="*/ 394155 w 788310"/>
                <a:gd name="connsiteY1" fmla="*/ 0 h 639812"/>
                <a:gd name="connsiteX2" fmla="*/ 788310 w 788310"/>
                <a:gd name="connsiteY2" fmla="*/ 243082 h 639812"/>
                <a:gd name="connsiteX3" fmla="*/ 787881 w 788310"/>
                <a:gd name="connsiteY3" fmla="*/ 636717 h 639812"/>
                <a:gd name="connsiteX4" fmla="*/ 3840 w 788310"/>
                <a:gd name="connsiteY4" fmla="*/ 639812 h 639812"/>
                <a:gd name="connsiteX5" fmla="*/ 0 w 788310"/>
                <a:gd name="connsiteY5" fmla="*/ 243082 h 639812"/>
                <a:gd name="connsiteX0" fmla="*/ 0 w 788310"/>
                <a:gd name="connsiteY0" fmla="*/ 243082 h 642194"/>
                <a:gd name="connsiteX1" fmla="*/ 394155 w 788310"/>
                <a:gd name="connsiteY1" fmla="*/ 0 h 642194"/>
                <a:gd name="connsiteX2" fmla="*/ 788310 w 788310"/>
                <a:gd name="connsiteY2" fmla="*/ 243082 h 642194"/>
                <a:gd name="connsiteX3" fmla="*/ 787881 w 788310"/>
                <a:gd name="connsiteY3" fmla="*/ 636717 h 642194"/>
                <a:gd name="connsiteX4" fmla="*/ 1459 w 788310"/>
                <a:gd name="connsiteY4" fmla="*/ 642194 h 642194"/>
                <a:gd name="connsiteX5" fmla="*/ 0 w 788310"/>
                <a:gd name="connsiteY5" fmla="*/ 243082 h 642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8310" h="642194">
                  <a:moveTo>
                    <a:pt x="0" y="243082"/>
                  </a:moveTo>
                  <a:lnTo>
                    <a:pt x="394155" y="0"/>
                  </a:lnTo>
                  <a:lnTo>
                    <a:pt x="788310" y="243082"/>
                  </a:lnTo>
                  <a:lnTo>
                    <a:pt x="787881" y="636717"/>
                  </a:lnTo>
                  <a:lnTo>
                    <a:pt x="1459" y="642194"/>
                  </a:lnTo>
                  <a:cubicBezTo>
                    <a:pt x="973" y="509157"/>
                    <a:pt x="486" y="376119"/>
                    <a:pt x="0" y="243082"/>
                  </a:cubicBezTo>
                  <a:close/>
                </a:path>
              </a:pathLst>
            </a:custGeom>
            <a:solidFill>
              <a:srgbClr val="95A4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71525" y="6350170"/>
            <a:ext cx="7430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Latvia-Lithuania Cross Border Cooperation Programme 2014-2020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153650" y="6350170"/>
            <a:ext cx="1586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www.latlit.eu</a:t>
            </a:r>
            <a:endParaRPr lang="en-GB" sz="1800" b="1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480344"/>
            <a:ext cx="12192000" cy="0"/>
          </a:xfrm>
          <a:prstGeom prst="line">
            <a:avLst/>
          </a:prstGeom>
          <a:ln>
            <a:solidFill>
              <a:srgbClr val="034E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59391AF1-F8BC-4E06-873A-75F4952626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00" y="102627"/>
            <a:ext cx="4002450" cy="130302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F8B45E-E871-4377-ABC9-5AC51D3FCDBD}"/>
              </a:ext>
            </a:extLst>
          </p:cNvPr>
          <p:cNvCxnSpPr/>
          <p:nvPr userDrawn="1"/>
        </p:nvCxnSpPr>
        <p:spPr>
          <a:xfrm>
            <a:off x="0" y="1480344"/>
            <a:ext cx="12192000" cy="0"/>
          </a:xfrm>
          <a:prstGeom prst="line">
            <a:avLst/>
          </a:prstGeom>
          <a:ln>
            <a:solidFill>
              <a:srgbClr val="034E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CB8C3AE-C8F0-40C8-B831-605F6DEC337F}"/>
              </a:ext>
            </a:extLst>
          </p:cNvPr>
          <p:cNvGrpSpPr/>
          <p:nvPr userDrawn="1"/>
        </p:nvGrpSpPr>
        <p:grpSpPr>
          <a:xfrm>
            <a:off x="0" y="6200775"/>
            <a:ext cx="12192000" cy="657225"/>
            <a:chOff x="-6092" y="914400"/>
            <a:chExt cx="6102092" cy="78831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679565D-8742-4B31-B245-98EF492B38E1}"/>
                </a:ext>
              </a:extLst>
            </p:cNvPr>
            <p:cNvSpPr/>
            <p:nvPr/>
          </p:nvSpPr>
          <p:spPr>
            <a:xfrm>
              <a:off x="0" y="914400"/>
              <a:ext cx="6096000" cy="788312"/>
            </a:xfrm>
            <a:prstGeom prst="rect">
              <a:avLst/>
            </a:prstGeom>
            <a:solidFill>
              <a:srgbClr val="034E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Isosceles Triangle 6">
              <a:extLst>
                <a:ext uri="{FF2B5EF4-FFF2-40B4-BE49-F238E27FC236}">
                  <a16:creationId xmlns:a16="http://schemas.microsoft.com/office/drawing/2014/main" id="{A8E38794-536B-4B38-A997-F71DBC9B84AF}"/>
                </a:ext>
              </a:extLst>
            </p:cNvPr>
            <p:cNvSpPr/>
            <p:nvPr/>
          </p:nvSpPr>
          <p:spPr>
            <a:xfrm rot="5400000">
              <a:off x="-231009" y="1139319"/>
              <a:ext cx="788310" cy="338475"/>
            </a:xfrm>
            <a:custGeom>
              <a:avLst/>
              <a:gdLst>
                <a:gd name="connsiteX0" fmla="*/ 1 w 788312"/>
                <a:gd name="connsiteY0" fmla="*/ 243082 h 636399"/>
                <a:gd name="connsiteX1" fmla="*/ 394156 w 788312"/>
                <a:gd name="connsiteY1" fmla="*/ 0 h 636399"/>
                <a:gd name="connsiteX2" fmla="*/ 788311 w 788312"/>
                <a:gd name="connsiteY2" fmla="*/ 243082 h 636399"/>
                <a:gd name="connsiteX3" fmla="*/ 637757 w 788312"/>
                <a:gd name="connsiteY3" fmla="*/ 636397 h 636399"/>
                <a:gd name="connsiteX4" fmla="*/ 150555 w 788312"/>
                <a:gd name="connsiteY4" fmla="*/ 636397 h 636399"/>
                <a:gd name="connsiteX5" fmla="*/ 1 w 788312"/>
                <a:gd name="connsiteY5" fmla="*/ 243082 h 636399"/>
                <a:gd name="connsiteX0" fmla="*/ 0 w 788310"/>
                <a:gd name="connsiteY0" fmla="*/ 243082 h 639812"/>
                <a:gd name="connsiteX1" fmla="*/ 394155 w 788310"/>
                <a:gd name="connsiteY1" fmla="*/ 0 h 639812"/>
                <a:gd name="connsiteX2" fmla="*/ 788310 w 788310"/>
                <a:gd name="connsiteY2" fmla="*/ 243082 h 639812"/>
                <a:gd name="connsiteX3" fmla="*/ 637756 w 788310"/>
                <a:gd name="connsiteY3" fmla="*/ 636397 h 639812"/>
                <a:gd name="connsiteX4" fmla="*/ 3840 w 788310"/>
                <a:gd name="connsiteY4" fmla="*/ 639812 h 639812"/>
                <a:gd name="connsiteX5" fmla="*/ 0 w 788310"/>
                <a:gd name="connsiteY5" fmla="*/ 243082 h 639812"/>
                <a:gd name="connsiteX0" fmla="*/ 0 w 788310"/>
                <a:gd name="connsiteY0" fmla="*/ 243082 h 639812"/>
                <a:gd name="connsiteX1" fmla="*/ 394155 w 788310"/>
                <a:gd name="connsiteY1" fmla="*/ 0 h 639812"/>
                <a:gd name="connsiteX2" fmla="*/ 788310 w 788310"/>
                <a:gd name="connsiteY2" fmla="*/ 243082 h 639812"/>
                <a:gd name="connsiteX3" fmla="*/ 787881 w 788310"/>
                <a:gd name="connsiteY3" fmla="*/ 629573 h 639812"/>
                <a:gd name="connsiteX4" fmla="*/ 3840 w 788310"/>
                <a:gd name="connsiteY4" fmla="*/ 639812 h 639812"/>
                <a:gd name="connsiteX5" fmla="*/ 0 w 788310"/>
                <a:gd name="connsiteY5" fmla="*/ 243082 h 639812"/>
                <a:gd name="connsiteX0" fmla="*/ 0 w 788310"/>
                <a:gd name="connsiteY0" fmla="*/ 243082 h 639812"/>
                <a:gd name="connsiteX1" fmla="*/ 394155 w 788310"/>
                <a:gd name="connsiteY1" fmla="*/ 0 h 639812"/>
                <a:gd name="connsiteX2" fmla="*/ 788310 w 788310"/>
                <a:gd name="connsiteY2" fmla="*/ 243082 h 639812"/>
                <a:gd name="connsiteX3" fmla="*/ 787881 w 788310"/>
                <a:gd name="connsiteY3" fmla="*/ 636717 h 639812"/>
                <a:gd name="connsiteX4" fmla="*/ 3840 w 788310"/>
                <a:gd name="connsiteY4" fmla="*/ 639812 h 639812"/>
                <a:gd name="connsiteX5" fmla="*/ 0 w 788310"/>
                <a:gd name="connsiteY5" fmla="*/ 243082 h 639812"/>
                <a:gd name="connsiteX0" fmla="*/ 0 w 788310"/>
                <a:gd name="connsiteY0" fmla="*/ 243082 h 642194"/>
                <a:gd name="connsiteX1" fmla="*/ 394155 w 788310"/>
                <a:gd name="connsiteY1" fmla="*/ 0 h 642194"/>
                <a:gd name="connsiteX2" fmla="*/ 788310 w 788310"/>
                <a:gd name="connsiteY2" fmla="*/ 243082 h 642194"/>
                <a:gd name="connsiteX3" fmla="*/ 787881 w 788310"/>
                <a:gd name="connsiteY3" fmla="*/ 636717 h 642194"/>
                <a:gd name="connsiteX4" fmla="*/ 1459 w 788310"/>
                <a:gd name="connsiteY4" fmla="*/ 642194 h 642194"/>
                <a:gd name="connsiteX5" fmla="*/ 0 w 788310"/>
                <a:gd name="connsiteY5" fmla="*/ 243082 h 642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8310" h="642194">
                  <a:moveTo>
                    <a:pt x="0" y="243082"/>
                  </a:moveTo>
                  <a:lnTo>
                    <a:pt x="394155" y="0"/>
                  </a:lnTo>
                  <a:lnTo>
                    <a:pt x="788310" y="243082"/>
                  </a:lnTo>
                  <a:lnTo>
                    <a:pt x="787881" y="636717"/>
                  </a:lnTo>
                  <a:lnTo>
                    <a:pt x="1459" y="642194"/>
                  </a:lnTo>
                  <a:cubicBezTo>
                    <a:pt x="973" y="509157"/>
                    <a:pt x="486" y="376119"/>
                    <a:pt x="0" y="243082"/>
                  </a:cubicBezTo>
                  <a:close/>
                </a:path>
              </a:pathLst>
            </a:custGeom>
            <a:solidFill>
              <a:srgbClr val="95A4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DC6C602-65BB-48BF-A347-77B06B71C493}"/>
              </a:ext>
            </a:extLst>
          </p:cNvPr>
          <p:cNvSpPr txBox="1"/>
          <p:nvPr userDrawn="1"/>
        </p:nvSpPr>
        <p:spPr>
          <a:xfrm>
            <a:off x="771525" y="6350170"/>
            <a:ext cx="66255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Latvia-Lithuania Cross Border Cooperation Programme 2014-2020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B99D67-C0A7-4C83-ACA0-C6D1F0B145A4}"/>
              </a:ext>
            </a:extLst>
          </p:cNvPr>
          <p:cNvSpPr txBox="1"/>
          <p:nvPr userDrawn="1"/>
        </p:nvSpPr>
        <p:spPr>
          <a:xfrm>
            <a:off x="10153650" y="6350170"/>
            <a:ext cx="1436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www.latlit.eu</a:t>
            </a:r>
            <a:endParaRPr lang="en-GB" sz="1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126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135">
          <p15:clr>
            <a:srgbClr val="FBAE40"/>
          </p15:clr>
        </p15:guide>
        <p15:guide id="4" pos="7423">
          <p15:clr>
            <a:srgbClr val="FBAE40"/>
          </p15:clr>
        </p15:guide>
        <p15:guide id="5" pos="415">
          <p15:clr>
            <a:srgbClr val="FBAE40"/>
          </p15:clr>
        </p15:guide>
        <p15:guide id="6" pos="84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3023" y="1666800"/>
            <a:ext cx="4892400" cy="4366800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91613" y="1657160"/>
            <a:ext cx="4892400" cy="4366800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00" y="102627"/>
            <a:ext cx="4002450" cy="130302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6200775"/>
            <a:ext cx="12192000" cy="657225"/>
            <a:chOff x="-6092" y="914400"/>
            <a:chExt cx="6102092" cy="788312"/>
          </a:xfrm>
        </p:grpSpPr>
        <p:sp>
          <p:nvSpPr>
            <p:cNvPr id="10" name="Rectangle 9"/>
            <p:cNvSpPr/>
            <p:nvPr/>
          </p:nvSpPr>
          <p:spPr>
            <a:xfrm>
              <a:off x="0" y="914400"/>
              <a:ext cx="6096000" cy="788312"/>
            </a:xfrm>
            <a:prstGeom prst="rect">
              <a:avLst/>
            </a:prstGeom>
            <a:solidFill>
              <a:srgbClr val="034E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Isosceles Triangle 6"/>
            <p:cNvSpPr/>
            <p:nvPr/>
          </p:nvSpPr>
          <p:spPr>
            <a:xfrm rot="5400000">
              <a:off x="-231009" y="1139319"/>
              <a:ext cx="788310" cy="338475"/>
            </a:xfrm>
            <a:custGeom>
              <a:avLst/>
              <a:gdLst>
                <a:gd name="connsiteX0" fmla="*/ 1 w 788312"/>
                <a:gd name="connsiteY0" fmla="*/ 243082 h 636399"/>
                <a:gd name="connsiteX1" fmla="*/ 394156 w 788312"/>
                <a:gd name="connsiteY1" fmla="*/ 0 h 636399"/>
                <a:gd name="connsiteX2" fmla="*/ 788311 w 788312"/>
                <a:gd name="connsiteY2" fmla="*/ 243082 h 636399"/>
                <a:gd name="connsiteX3" fmla="*/ 637757 w 788312"/>
                <a:gd name="connsiteY3" fmla="*/ 636397 h 636399"/>
                <a:gd name="connsiteX4" fmla="*/ 150555 w 788312"/>
                <a:gd name="connsiteY4" fmla="*/ 636397 h 636399"/>
                <a:gd name="connsiteX5" fmla="*/ 1 w 788312"/>
                <a:gd name="connsiteY5" fmla="*/ 243082 h 636399"/>
                <a:gd name="connsiteX0" fmla="*/ 0 w 788310"/>
                <a:gd name="connsiteY0" fmla="*/ 243082 h 639812"/>
                <a:gd name="connsiteX1" fmla="*/ 394155 w 788310"/>
                <a:gd name="connsiteY1" fmla="*/ 0 h 639812"/>
                <a:gd name="connsiteX2" fmla="*/ 788310 w 788310"/>
                <a:gd name="connsiteY2" fmla="*/ 243082 h 639812"/>
                <a:gd name="connsiteX3" fmla="*/ 637756 w 788310"/>
                <a:gd name="connsiteY3" fmla="*/ 636397 h 639812"/>
                <a:gd name="connsiteX4" fmla="*/ 3840 w 788310"/>
                <a:gd name="connsiteY4" fmla="*/ 639812 h 639812"/>
                <a:gd name="connsiteX5" fmla="*/ 0 w 788310"/>
                <a:gd name="connsiteY5" fmla="*/ 243082 h 639812"/>
                <a:gd name="connsiteX0" fmla="*/ 0 w 788310"/>
                <a:gd name="connsiteY0" fmla="*/ 243082 h 639812"/>
                <a:gd name="connsiteX1" fmla="*/ 394155 w 788310"/>
                <a:gd name="connsiteY1" fmla="*/ 0 h 639812"/>
                <a:gd name="connsiteX2" fmla="*/ 788310 w 788310"/>
                <a:gd name="connsiteY2" fmla="*/ 243082 h 639812"/>
                <a:gd name="connsiteX3" fmla="*/ 787881 w 788310"/>
                <a:gd name="connsiteY3" fmla="*/ 629573 h 639812"/>
                <a:gd name="connsiteX4" fmla="*/ 3840 w 788310"/>
                <a:gd name="connsiteY4" fmla="*/ 639812 h 639812"/>
                <a:gd name="connsiteX5" fmla="*/ 0 w 788310"/>
                <a:gd name="connsiteY5" fmla="*/ 243082 h 639812"/>
                <a:gd name="connsiteX0" fmla="*/ 0 w 788310"/>
                <a:gd name="connsiteY0" fmla="*/ 243082 h 639812"/>
                <a:gd name="connsiteX1" fmla="*/ 394155 w 788310"/>
                <a:gd name="connsiteY1" fmla="*/ 0 h 639812"/>
                <a:gd name="connsiteX2" fmla="*/ 788310 w 788310"/>
                <a:gd name="connsiteY2" fmla="*/ 243082 h 639812"/>
                <a:gd name="connsiteX3" fmla="*/ 787881 w 788310"/>
                <a:gd name="connsiteY3" fmla="*/ 636717 h 639812"/>
                <a:gd name="connsiteX4" fmla="*/ 3840 w 788310"/>
                <a:gd name="connsiteY4" fmla="*/ 639812 h 639812"/>
                <a:gd name="connsiteX5" fmla="*/ 0 w 788310"/>
                <a:gd name="connsiteY5" fmla="*/ 243082 h 639812"/>
                <a:gd name="connsiteX0" fmla="*/ 0 w 788310"/>
                <a:gd name="connsiteY0" fmla="*/ 243082 h 642194"/>
                <a:gd name="connsiteX1" fmla="*/ 394155 w 788310"/>
                <a:gd name="connsiteY1" fmla="*/ 0 h 642194"/>
                <a:gd name="connsiteX2" fmla="*/ 788310 w 788310"/>
                <a:gd name="connsiteY2" fmla="*/ 243082 h 642194"/>
                <a:gd name="connsiteX3" fmla="*/ 787881 w 788310"/>
                <a:gd name="connsiteY3" fmla="*/ 636717 h 642194"/>
                <a:gd name="connsiteX4" fmla="*/ 1459 w 788310"/>
                <a:gd name="connsiteY4" fmla="*/ 642194 h 642194"/>
                <a:gd name="connsiteX5" fmla="*/ 0 w 788310"/>
                <a:gd name="connsiteY5" fmla="*/ 243082 h 642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8310" h="642194">
                  <a:moveTo>
                    <a:pt x="0" y="243082"/>
                  </a:moveTo>
                  <a:lnTo>
                    <a:pt x="394155" y="0"/>
                  </a:lnTo>
                  <a:lnTo>
                    <a:pt x="788310" y="243082"/>
                  </a:lnTo>
                  <a:lnTo>
                    <a:pt x="787881" y="636717"/>
                  </a:lnTo>
                  <a:lnTo>
                    <a:pt x="1459" y="642194"/>
                  </a:lnTo>
                  <a:cubicBezTo>
                    <a:pt x="973" y="509157"/>
                    <a:pt x="486" y="376119"/>
                    <a:pt x="0" y="243082"/>
                  </a:cubicBezTo>
                  <a:close/>
                </a:path>
              </a:pathLst>
            </a:custGeom>
            <a:solidFill>
              <a:srgbClr val="95A4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2" name="Straight Connector 11"/>
          <p:cNvCxnSpPr/>
          <p:nvPr/>
        </p:nvCxnSpPr>
        <p:spPr>
          <a:xfrm>
            <a:off x="0" y="1480344"/>
            <a:ext cx="12192000" cy="0"/>
          </a:xfrm>
          <a:prstGeom prst="line">
            <a:avLst/>
          </a:prstGeom>
          <a:ln>
            <a:solidFill>
              <a:srgbClr val="034E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71525" y="6350170"/>
            <a:ext cx="7430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Latvia-Lithuania Cross Border Cooperation Programme 2014-2020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153650" y="6350170"/>
            <a:ext cx="1586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www.latlit.eu</a:t>
            </a:r>
            <a:endParaRPr lang="en-GB" sz="1800" b="1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811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3024" y="1676401"/>
            <a:ext cx="10423823" cy="2061410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00" y="102627"/>
            <a:ext cx="4002450" cy="130302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6200775"/>
            <a:ext cx="12192000" cy="657225"/>
            <a:chOff x="-6092" y="914400"/>
            <a:chExt cx="6102092" cy="788312"/>
          </a:xfrm>
        </p:grpSpPr>
        <p:sp>
          <p:nvSpPr>
            <p:cNvPr id="16" name="Rectangle 15"/>
            <p:cNvSpPr/>
            <p:nvPr/>
          </p:nvSpPr>
          <p:spPr>
            <a:xfrm>
              <a:off x="0" y="914400"/>
              <a:ext cx="6096000" cy="788312"/>
            </a:xfrm>
            <a:prstGeom prst="rect">
              <a:avLst/>
            </a:prstGeom>
            <a:solidFill>
              <a:srgbClr val="034E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Isosceles Triangle 6"/>
            <p:cNvSpPr/>
            <p:nvPr/>
          </p:nvSpPr>
          <p:spPr>
            <a:xfrm rot="5400000">
              <a:off x="-231009" y="1139319"/>
              <a:ext cx="788310" cy="338475"/>
            </a:xfrm>
            <a:custGeom>
              <a:avLst/>
              <a:gdLst>
                <a:gd name="connsiteX0" fmla="*/ 1 w 788312"/>
                <a:gd name="connsiteY0" fmla="*/ 243082 h 636399"/>
                <a:gd name="connsiteX1" fmla="*/ 394156 w 788312"/>
                <a:gd name="connsiteY1" fmla="*/ 0 h 636399"/>
                <a:gd name="connsiteX2" fmla="*/ 788311 w 788312"/>
                <a:gd name="connsiteY2" fmla="*/ 243082 h 636399"/>
                <a:gd name="connsiteX3" fmla="*/ 637757 w 788312"/>
                <a:gd name="connsiteY3" fmla="*/ 636397 h 636399"/>
                <a:gd name="connsiteX4" fmla="*/ 150555 w 788312"/>
                <a:gd name="connsiteY4" fmla="*/ 636397 h 636399"/>
                <a:gd name="connsiteX5" fmla="*/ 1 w 788312"/>
                <a:gd name="connsiteY5" fmla="*/ 243082 h 636399"/>
                <a:gd name="connsiteX0" fmla="*/ 0 w 788310"/>
                <a:gd name="connsiteY0" fmla="*/ 243082 h 639812"/>
                <a:gd name="connsiteX1" fmla="*/ 394155 w 788310"/>
                <a:gd name="connsiteY1" fmla="*/ 0 h 639812"/>
                <a:gd name="connsiteX2" fmla="*/ 788310 w 788310"/>
                <a:gd name="connsiteY2" fmla="*/ 243082 h 639812"/>
                <a:gd name="connsiteX3" fmla="*/ 637756 w 788310"/>
                <a:gd name="connsiteY3" fmla="*/ 636397 h 639812"/>
                <a:gd name="connsiteX4" fmla="*/ 3840 w 788310"/>
                <a:gd name="connsiteY4" fmla="*/ 639812 h 639812"/>
                <a:gd name="connsiteX5" fmla="*/ 0 w 788310"/>
                <a:gd name="connsiteY5" fmla="*/ 243082 h 639812"/>
                <a:gd name="connsiteX0" fmla="*/ 0 w 788310"/>
                <a:gd name="connsiteY0" fmla="*/ 243082 h 639812"/>
                <a:gd name="connsiteX1" fmla="*/ 394155 w 788310"/>
                <a:gd name="connsiteY1" fmla="*/ 0 h 639812"/>
                <a:gd name="connsiteX2" fmla="*/ 788310 w 788310"/>
                <a:gd name="connsiteY2" fmla="*/ 243082 h 639812"/>
                <a:gd name="connsiteX3" fmla="*/ 787881 w 788310"/>
                <a:gd name="connsiteY3" fmla="*/ 629573 h 639812"/>
                <a:gd name="connsiteX4" fmla="*/ 3840 w 788310"/>
                <a:gd name="connsiteY4" fmla="*/ 639812 h 639812"/>
                <a:gd name="connsiteX5" fmla="*/ 0 w 788310"/>
                <a:gd name="connsiteY5" fmla="*/ 243082 h 639812"/>
                <a:gd name="connsiteX0" fmla="*/ 0 w 788310"/>
                <a:gd name="connsiteY0" fmla="*/ 243082 h 639812"/>
                <a:gd name="connsiteX1" fmla="*/ 394155 w 788310"/>
                <a:gd name="connsiteY1" fmla="*/ 0 h 639812"/>
                <a:gd name="connsiteX2" fmla="*/ 788310 w 788310"/>
                <a:gd name="connsiteY2" fmla="*/ 243082 h 639812"/>
                <a:gd name="connsiteX3" fmla="*/ 787881 w 788310"/>
                <a:gd name="connsiteY3" fmla="*/ 636717 h 639812"/>
                <a:gd name="connsiteX4" fmla="*/ 3840 w 788310"/>
                <a:gd name="connsiteY4" fmla="*/ 639812 h 639812"/>
                <a:gd name="connsiteX5" fmla="*/ 0 w 788310"/>
                <a:gd name="connsiteY5" fmla="*/ 243082 h 639812"/>
                <a:gd name="connsiteX0" fmla="*/ 0 w 788310"/>
                <a:gd name="connsiteY0" fmla="*/ 243082 h 642194"/>
                <a:gd name="connsiteX1" fmla="*/ 394155 w 788310"/>
                <a:gd name="connsiteY1" fmla="*/ 0 h 642194"/>
                <a:gd name="connsiteX2" fmla="*/ 788310 w 788310"/>
                <a:gd name="connsiteY2" fmla="*/ 243082 h 642194"/>
                <a:gd name="connsiteX3" fmla="*/ 787881 w 788310"/>
                <a:gd name="connsiteY3" fmla="*/ 636717 h 642194"/>
                <a:gd name="connsiteX4" fmla="*/ 1459 w 788310"/>
                <a:gd name="connsiteY4" fmla="*/ 642194 h 642194"/>
                <a:gd name="connsiteX5" fmla="*/ 0 w 788310"/>
                <a:gd name="connsiteY5" fmla="*/ 243082 h 642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8310" h="642194">
                  <a:moveTo>
                    <a:pt x="0" y="243082"/>
                  </a:moveTo>
                  <a:lnTo>
                    <a:pt x="394155" y="0"/>
                  </a:lnTo>
                  <a:lnTo>
                    <a:pt x="788310" y="243082"/>
                  </a:lnTo>
                  <a:lnTo>
                    <a:pt x="787881" y="636717"/>
                  </a:lnTo>
                  <a:lnTo>
                    <a:pt x="1459" y="642194"/>
                  </a:lnTo>
                  <a:cubicBezTo>
                    <a:pt x="973" y="509157"/>
                    <a:pt x="486" y="376119"/>
                    <a:pt x="0" y="243082"/>
                  </a:cubicBezTo>
                  <a:close/>
                </a:path>
              </a:pathLst>
            </a:custGeom>
            <a:solidFill>
              <a:srgbClr val="95A4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71525" y="6350170"/>
            <a:ext cx="7430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Latvia-Lithuania Cross Border Cooperation Programme 2014-2020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153650" y="6350170"/>
            <a:ext cx="1586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www.latlit.eu</a:t>
            </a:r>
            <a:endParaRPr lang="en-GB" sz="1800" b="1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1480344"/>
            <a:ext cx="12192000" cy="0"/>
          </a:xfrm>
          <a:prstGeom prst="line">
            <a:avLst/>
          </a:prstGeom>
          <a:ln>
            <a:solidFill>
              <a:srgbClr val="034E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343024" y="3933867"/>
            <a:ext cx="10440989" cy="2130383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46444296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2" pos="4135">
          <p15:clr>
            <a:srgbClr val="FBAE40"/>
          </p15:clr>
        </p15:guide>
        <p15:guide id="4" pos="7423">
          <p15:clr>
            <a:srgbClr val="FBAE40"/>
          </p15:clr>
        </p15:guide>
        <p15:guide id="5" pos="415">
          <p15:clr>
            <a:srgbClr val="FBAE40"/>
          </p15:clr>
        </p15:guide>
        <p15:guide id="6" pos="84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4400" y="365125"/>
            <a:ext cx="7164000" cy="946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3025" y="1648764"/>
            <a:ext cx="4892400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rgbClr val="034EA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3025" y="2505075"/>
            <a:ext cx="4892400" cy="3557202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76000" y="1648800"/>
            <a:ext cx="4892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 i="0">
                <a:solidFill>
                  <a:srgbClr val="034EA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76000" y="2505600"/>
            <a:ext cx="4892400" cy="3556800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00" y="102627"/>
            <a:ext cx="4002450" cy="130302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6200775"/>
            <a:ext cx="12192000" cy="657225"/>
            <a:chOff x="-6092" y="914400"/>
            <a:chExt cx="6102092" cy="788312"/>
          </a:xfrm>
        </p:grpSpPr>
        <p:sp>
          <p:nvSpPr>
            <p:cNvPr id="12" name="Rectangle 11"/>
            <p:cNvSpPr/>
            <p:nvPr/>
          </p:nvSpPr>
          <p:spPr>
            <a:xfrm>
              <a:off x="0" y="914400"/>
              <a:ext cx="6096000" cy="788312"/>
            </a:xfrm>
            <a:prstGeom prst="rect">
              <a:avLst/>
            </a:prstGeom>
            <a:solidFill>
              <a:srgbClr val="034E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Isosceles Triangle 6"/>
            <p:cNvSpPr/>
            <p:nvPr/>
          </p:nvSpPr>
          <p:spPr>
            <a:xfrm rot="5400000">
              <a:off x="-231009" y="1139319"/>
              <a:ext cx="788310" cy="338475"/>
            </a:xfrm>
            <a:custGeom>
              <a:avLst/>
              <a:gdLst>
                <a:gd name="connsiteX0" fmla="*/ 1 w 788312"/>
                <a:gd name="connsiteY0" fmla="*/ 243082 h 636399"/>
                <a:gd name="connsiteX1" fmla="*/ 394156 w 788312"/>
                <a:gd name="connsiteY1" fmla="*/ 0 h 636399"/>
                <a:gd name="connsiteX2" fmla="*/ 788311 w 788312"/>
                <a:gd name="connsiteY2" fmla="*/ 243082 h 636399"/>
                <a:gd name="connsiteX3" fmla="*/ 637757 w 788312"/>
                <a:gd name="connsiteY3" fmla="*/ 636397 h 636399"/>
                <a:gd name="connsiteX4" fmla="*/ 150555 w 788312"/>
                <a:gd name="connsiteY4" fmla="*/ 636397 h 636399"/>
                <a:gd name="connsiteX5" fmla="*/ 1 w 788312"/>
                <a:gd name="connsiteY5" fmla="*/ 243082 h 636399"/>
                <a:gd name="connsiteX0" fmla="*/ 0 w 788310"/>
                <a:gd name="connsiteY0" fmla="*/ 243082 h 639812"/>
                <a:gd name="connsiteX1" fmla="*/ 394155 w 788310"/>
                <a:gd name="connsiteY1" fmla="*/ 0 h 639812"/>
                <a:gd name="connsiteX2" fmla="*/ 788310 w 788310"/>
                <a:gd name="connsiteY2" fmla="*/ 243082 h 639812"/>
                <a:gd name="connsiteX3" fmla="*/ 637756 w 788310"/>
                <a:gd name="connsiteY3" fmla="*/ 636397 h 639812"/>
                <a:gd name="connsiteX4" fmla="*/ 3840 w 788310"/>
                <a:gd name="connsiteY4" fmla="*/ 639812 h 639812"/>
                <a:gd name="connsiteX5" fmla="*/ 0 w 788310"/>
                <a:gd name="connsiteY5" fmla="*/ 243082 h 639812"/>
                <a:gd name="connsiteX0" fmla="*/ 0 w 788310"/>
                <a:gd name="connsiteY0" fmla="*/ 243082 h 639812"/>
                <a:gd name="connsiteX1" fmla="*/ 394155 w 788310"/>
                <a:gd name="connsiteY1" fmla="*/ 0 h 639812"/>
                <a:gd name="connsiteX2" fmla="*/ 788310 w 788310"/>
                <a:gd name="connsiteY2" fmla="*/ 243082 h 639812"/>
                <a:gd name="connsiteX3" fmla="*/ 787881 w 788310"/>
                <a:gd name="connsiteY3" fmla="*/ 629573 h 639812"/>
                <a:gd name="connsiteX4" fmla="*/ 3840 w 788310"/>
                <a:gd name="connsiteY4" fmla="*/ 639812 h 639812"/>
                <a:gd name="connsiteX5" fmla="*/ 0 w 788310"/>
                <a:gd name="connsiteY5" fmla="*/ 243082 h 639812"/>
                <a:gd name="connsiteX0" fmla="*/ 0 w 788310"/>
                <a:gd name="connsiteY0" fmla="*/ 243082 h 639812"/>
                <a:gd name="connsiteX1" fmla="*/ 394155 w 788310"/>
                <a:gd name="connsiteY1" fmla="*/ 0 h 639812"/>
                <a:gd name="connsiteX2" fmla="*/ 788310 w 788310"/>
                <a:gd name="connsiteY2" fmla="*/ 243082 h 639812"/>
                <a:gd name="connsiteX3" fmla="*/ 787881 w 788310"/>
                <a:gd name="connsiteY3" fmla="*/ 636717 h 639812"/>
                <a:gd name="connsiteX4" fmla="*/ 3840 w 788310"/>
                <a:gd name="connsiteY4" fmla="*/ 639812 h 639812"/>
                <a:gd name="connsiteX5" fmla="*/ 0 w 788310"/>
                <a:gd name="connsiteY5" fmla="*/ 243082 h 639812"/>
                <a:gd name="connsiteX0" fmla="*/ 0 w 788310"/>
                <a:gd name="connsiteY0" fmla="*/ 243082 h 642194"/>
                <a:gd name="connsiteX1" fmla="*/ 394155 w 788310"/>
                <a:gd name="connsiteY1" fmla="*/ 0 h 642194"/>
                <a:gd name="connsiteX2" fmla="*/ 788310 w 788310"/>
                <a:gd name="connsiteY2" fmla="*/ 243082 h 642194"/>
                <a:gd name="connsiteX3" fmla="*/ 787881 w 788310"/>
                <a:gd name="connsiteY3" fmla="*/ 636717 h 642194"/>
                <a:gd name="connsiteX4" fmla="*/ 1459 w 788310"/>
                <a:gd name="connsiteY4" fmla="*/ 642194 h 642194"/>
                <a:gd name="connsiteX5" fmla="*/ 0 w 788310"/>
                <a:gd name="connsiteY5" fmla="*/ 243082 h 642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8310" h="642194">
                  <a:moveTo>
                    <a:pt x="0" y="243082"/>
                  </a:moveTo>
                  <a:lnTo>
                    <a:pt x="394155" y="0"/>
                  </a:lnTo>
                  <a:lnTo>
                    <a:pt x="788310" y="243082"/>
                  </a:lnTo>
                  <a:lnTo>
                    <a:pt x="787881" y="636717"/>
                  </a:lnTo>
                  <a:lnTo>
                    <a:pt x="1459" y="642194"/>
                  </a:lnTo>
                  <a:cubicBezTo>
                    <a:pt x="973" y="509157"/>
                    <a:pt x="486" y="376119"/>
                    <a:pt x="0" y="243082"/>
                  </a:cubicBezTo>
                  <a:close/>
                </a:path>
              </a:pathLst>
            </a:custGeom>
            <a:solidFill>
              <a:srgbClr val="95A4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0" y="1480344"/>
            <a:ext cx="12192000" cy="0"/>
          </a:xfrm>
          <a:prstGeom prst="line">
            <a:avLst/>
          </a:prstGeom>
          <a:ln>
            <a:solidFill>
              <a:srgbClr val="034E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71525" y="6350170"/>
            <a:ext cx="7430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Latvia-Lithuania Cross Border Cooperation Programme 2014-2020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153650" y="6350170"/>
            <a:ext cx="1586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www.latlit.eu</a:t>
            </a:r>
            <a:endParaRPr lang="en-GB" sz="1800" b="1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743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3024" y="1702160"/>
            <a:ext cx="3240000" cy="4366800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4936" y="1702160"/>
            <a:ext cx="3240000" cy="4366800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00" y="102627"/>
            <a:ext cx="4002450" cy="130302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6200775"/>
            <a:ext cx="12192000" cy="657225"/>
            <a:chOff x="-6092" y="914400"/>
            <a:chExt cx="6102092" cy="788312"/>
          </a:xfrm>
        </p:grpSpPr>
        <p:sp>
          <p:nvSpPr>
            <p:cNvPr id="10" name="Rectangle 9"/>
            <p:cNvSpPr/>
            <p:nvPr/>
          </p:nvSpPr>
          <p:spPr>
            <a:xfrm>
              <a:off x="0" y="914400"/>
              <a:ext cx="6096000" cy="788312"/>
            </a:xfrm>
            <a:prstGeom prst="rect">
              <a:avLst/>
            </a:prstGeom>
            <a:solidFill>
              <a:srgbClr val="034E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Isosceles Triangle 6"/>
            <p:cNvSpPr/>
            <p:nvPr/>
          </p:nvSpPr>
          <p:spPr>
            <a:xfrm rot="5400000">
              <a:off x="-231009" y="1139319"/>
              <a:ext cx="788310" cy="338475"/>
            </a:xfrm>
            <a:custGeom>
              <a:avLst/>
              <a:gdLst>
                <a:gd name="connsiteX0" fmla="*/ 1 w 788312"/>
                <a:gd name="connsiteY0" fmla="*/ 243082 h 636399"/>
                <a:gd name="connsiteX1" fmla="*/ 394156 w 788312"/>
                <a:gd name="connsiteY1" fmla="*/ 0 h 636399"/>
                <a:gd name="connsiteX2" fmla="*/ 788311 w 788312"/>
                <a:gd name="connsiteY2" fmla="*/ 243082 h 636399"/>
                <a:gd name="connsiteX3" fmla="*/ 637757 w 788312"/>
                <a:gd name="connsiteY3" fmla="*/ 636397 h 636399"/>
                <a:gd name="connsiteX4" fmla="*/ 150555 w 788312"/>
                <a:gd name="connsiteY4" fmla="*/ 636397 h 636399"/>
                <a:gd name="connsiteX5" fmla="*/ 1 w 788312"/>
                <a:gd name="connsiteY5" fmla="*/ 243082 h 636399"/>
                <a:gd name="connsiteX0" fmla="*/ 0 w 788310"/>
                <a:gd name="connsiteY0" fmla="*/ 243082 h 639812"/>
                <a:gd name="connsiteX1" fmla="*/ 394155 w 788310"/>
                <a:gd name="connsiteY1" fmla="*/ 0 h 639812"/>
                <a:gd name="connsiteX2" fmla="*/ 788310 w 788310"/>
                <a:gd name="connsiteY2" fmla="*/ 243082 h 639812"/>
                <a:gd name="connsiteX3" fmla="*/ 637756 w 788310"/>
                <a:gd name="connsiteY3" fmla="*/ 636397 h 639812"/>
                <a:gd name="connsiteX4" fmla="*/ 3840 w 788310"/>
                <a:gd name="connsiteY4" fmla="*/ 639812 h 639812"/>
                <a:gd name="connsiteX5" fmla="*/ 0 w 788310"/>
                <a:gd name="connsiteY5" fmla="*/ 243082 h 639812"/>
                <a:gd name="connsiteX0" fmla="*/ 0 w 788310"/>
                <a:gd name="connsiteY0" fmla="*/ 243082 h 639812"/>
                <a:gd name="connsiteX1" fmla="*/ 394155 w 788310"/>
                <a:gd name="connsiteY1" fmla="*/ 0 h 639812"/>
                <a:gd name="connsiteX2" fmla="*/ 788310 w 788310"/>
                <a:gd name="connsiteY2" fmla="*/ 243082 h 639812"/>
                <a:gd name="connsiteX3" fmla="*/ 787881 w 788310"/>
                <a:gd name="connsiteY3" fmla="*/ 629573 h 639812"/>
                <a:gd name="connsiteX4" fmla="*/ 3840 w 788310"/>
                <a:gd name="connsiteY4" fmla="*/ 639812 h 639812"/>
                <a:gd name="connsiteX5" fmla="*/ 0 w 788310"/>
                <a:gd name="connsiteY5" fmla="*/ 243082 h 639812"/>
                <a:gd name="connsiteX0" fmla="*/ 0 w 788310"/>
                <a:gd name="connsiteY0" fmla="*/ 243082 h 639812"/>
                <a:gd name="connsiteX1" fmla="*/ 394155 w 788310"/>
                <a:gd name="connsiteY1" fmla="*/ 0 h 639812"/>
                <a:gd name="connsiteX2" fmla="*/ 788310 w 788310"/>
                <a:gd name="connsiteY2" fmla="*/ 243082 h 639812"/>
                <a:gd name="connsiteX3" fmla="*/ 787881 w 788310"/>
                <a:gd name="connsiteY3" fmla="*/ 636717 h 639812"/>
                <a:gd name="connsiteX4" fmla="*/ 3840 w 788310"/>
                <a:gd name="connsiteY4" fmla="*/ 639812 h 639812"/>
                <a:gd name="connsiteX5" fmla="*/ 0 w 788310"/>
                <a:gd name="connsiteY5" fmla="*/ 243082 h 639812"/>
                <a:gd name="connsiteX0" fmla="*/ 0 w 788310"/>
                <a:gd name="connsiteY0" fmla="*/ 243082 h 642194"/>
                <a:gd name="connsiteX1" fmla="*/ 394155 w 788310"/>
                <a:gd name="connsiteY1" fmla="*/ 0 h 642194"/>
                <a:gd name="connsiteX2" fmla="*/ 788310 w 788310"/>
                <a:gd name="connsiteY2" fmla="*/ 243082 h 642194"/>
                <a:gd name="connsiteX3" fmla="*/ 787881 w 788310"/>
                <a:gd name="connsiteY3" fmla="*/ 636717 h 642194"/>
                <a:gd name="connsiteX4" fmla="*/ 1459 w 788310"/>
                <a:gd name="connsiteY4" fmla="*/ 642194 h 642194"/>
                <a:gd name="connsiteX5" fmla="*/ 0 w 788310"/>
                <a:gd name="connsiteY5" fmla="*/ 243082 h 642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8310" h="642194">
                  <a:moveTo>
                    <a:pt x="0" y="243082"/>
                  </a:moveTo>
                  <a:lnTo>
                    <a:pt x="394155" y="0"/>
                  </a:lnTo>
                  <a:lnTo>
                    <a:pt x="788310" y="243082"/>
                  </a:lnTo>
                  <a:lnTo>
                    <a:pt x="787881" y="636717"/>
                  </a:lnTo>
                  <a:lnTo>
                    <a:pt x="1459" y="642194"/>
                  </a:lnTo>
                  <a:cubicBezTo>
                    <a:pt x="973" y="509157"/>
                    <a:pt x="486" y="376119"/>
                    <a:pt x="0" y="243082"/>
                  </a:cubicBezTo>
                  <a:close/>
                </a:path>
              </a:pathLst>
            </a:custGeom>
            <a:solidFill>
              <a:srgbClr val="95A4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2" name="Straight Connector 11"/>
          <p:cNvCxnSpPr/>
          <p:nvPr/>
        </p:nvCxnSpPr>
        <p:spPr>
          <a:xfrm>
            <a:off x="0" y="1626420"/>
            <a:ext cx="12192000" cy="0"/>
          </a:xfrm>
          <a:prstGeom prst="line">
            <a:avLst/>
          </a:prstGeom>
          <a:ln>
            <a:solidFill>
              <a:srgbClr val="034E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71525" y="6350170"/>
            <a:ext cx="7430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Latvia-Lithuania Cross Border Cooperation Programme 2014-2020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153650" y="6350170"/>
            <a:ext cx="1586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www.latlit.eu</a:t>
            </a:r>
            <a:endParaRPr lang="en-GB" sz="1800" b="1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8526848" y="1702160"/>
            <a:ext cx="3240000" cy="4366800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79786526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3024" y="3352800"/>
            <a:ext cx="3240000" cy="2716159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4936" y="3352800"/>
            <a:ext cx="3240000" cy="2716160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00" y="102627"/>
            <a:ext cx="4002450" cy="130302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6200775"/>
            <a:ext cx="12192000" cy="657225"/>
            <a:chOff x="-6092" y="914400"/>
            <a:chExt cx="6102092" cy="788312"/>
          </a:xfrm>
        </p:grpSpPr>
        <p:sp>
          <p:nvSpPr>
            <p:cNvPr id="10" name="Rectangle 9"/>
            <p:cNvSpPr/>
            <p:nvPr/>
          </p:nvSpPr>
          <p:spPr>
            <a:xfrm>
              <a:off x="0" y="914400"/>
              <a:ext cx="6096000" cy="788312"/>
            </a:xfrm>
            <a:prstGeom prst="rect">
              <a:avLst/>
            </a:prstGeom>
            <a:solidFill>
              <a:srgbClr val="034E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Isosceles Triangle 6"/>
            <p:cNvSpPr/>
            <p:nvPr/>
          </p:nvSpPr>
          <p:spPr>
            <a:xfrm rot="5400000">
              <a:off x="-231009" y="1139319"/>
              <a:ext cx="788310" cy="338475"/>
            </a:xfrm>
            <a:custGeom>
              <a:avLst/>
              <a:gdLst>
                <a:gd name="connsiteX0" fmla="*/ 1 w 788312"/>
                <a:gd name="connsiteY0" fmla="*/ 243082 h 636399"/>
                <a:gd name="connsiteX1" fmla="*/ 394156 w 788312"/>
                <a:gd name="connsiteY1" fmla="*/ 0 h 636399"/>
                <a:gd name="connsiteX2" fmla="*/ 788311 w 788312"/>
                <a:gd name="connsiteY2" fmla="*/ 243082 h 636399"/>
                <a:gd name="connsiteX3" fmla="*/ 637757 w 788312"/>
                <a:gd name="connsiteY3" fmla="*/ 636397 h 636399"/>
                <a:gd name="connsiteX4" fmla="*/ 150555 w 788312"/>
                <a:gd name="connsiteY4" fmla="*/ 636397 h 636399"/>
                <a:gd name="connsiteX5" fmla="*/ 1 w 788312"/>
                <a:gd name="connsiteY5" fmla="*/ 243082 h 636399"/>
                <a:gd name="connsiteX0" fmla="*/ 0 w 788310"/>
                <a:gd name="connsiteY0" fmla="*/ 243082 h 639812"/>
                <a:gd name="connsiteX1" fmla="*/ 394155 w 788310"/>
                <a:gd name="connsiteY1" fmla="*/ 0 h 639812"/>
                <a:gd name="connsiteX2" fmla="*/ 788310 w 788310"/>
                <a:gd name="connsiteY2" fmla="*/ 243082 h 639812"/>
                <a:gd name="connsiteX3" fmla="*/ 637756 w 788310"/>
                <a:gd name="connsiteY3" fmla="*/ 636397 h 639812"/>
                <a:gd name="connsiteX4" fmla="*/ 3840 w 788310"/>
                <a:gd name="connsiteY4" fmla="*/ 639812 h 639812"/>
                <a:gd name="connsiteX5" fmla="*/ 0 w 788310"/>
                <a:gd name="connsiteY5" fmla="*/ 243082 h 639812"/>
                <a:gd name="connsiteX0" fmla="*/ 0 w 788310"/>
                <a:gd name="connsiteY0" fmla="*/ 243082 h 639812"/>
                <a:gd name="connsiteX1" fmla="*/ 394155 w 788310"/>
                <a:gd name="connsiteY1" fmla="*/ 0 h 639812"/>
                <a:gd name="connsiteX2" fmla="*/ 788310 w 788310"/>
                <a:gd name="connsiteY2" fmla="*/ 243082 h 639812"/>
                <a:gd name="connsiteX3" fmla="*/ 787881 w 788310"/>
                <a:gd name="connsiteY3" fmla="*/ 629573 h 639812"/>
                <a:gd name="connsiteX4" fmla="*/ 3840 w 788310"/>
                <a:gd name="connsiteY4" fmla="*/ 639812 h 639812"/>
                <a:gd name="connsiteX5" fmla="*/ 0 w 788310"/>
                <a:gd name="connsiteY5" fmla="*/ 243082 h 639812"/>
                <a:gd name="connsiteX0" fmla="*/ 0 w 788310"/>
                <a:gd name="connsiteY0" fmla="*/ 243082 h 639812"/>
                <a:gd name="connsiteX1" fmla="*/ 394155 w 788310"/>
                <a:gd name="connsiteY1" fmla="*/ 0 h 639812"/>
                <a:gd name="connsiteX2" fmla="*/ 788310 w 788310"/>
                <a:gd name="connsiteY2" fmla="*/ 243082 h 639812"/>
                <a:gd name="connsiteX3" fmla="*/ 787881 w 788310"/>
                <a:gd name="connsiteY3" fmla="*/ 636717 h 639812"/>
                <a:gd name="connsiteX4" fmla="*/ 3840 w 788310"/>
                <a:gd name="connsiteY4" fmla="*/ 639812 h 639812"/>
                <a:gd name="connsiteX5" fmla="*/ 0 w 788310"/>
                <a:gd name="connsiteY5" fmla="*/ 243082 h 639812"/>
                <a:gd name="connsiteX0" fmla="*/ 0 w 788310"/>
                <a:gd name="connsiteY0" fmla="*/ 243082 h 642194"/>
                <a:gd name="connsiteX1" fmla="*/ 394155 w 788310"/>
                <a:gd name="connsiteY1" fmla="*/ 0 h 642194"/>
                <a:gd name="connsiteX2" fmla="*/ 788310 w 788310"/>
                <a:gd name="connsiteY2" fmla="*/ 243082 h 642194"/>
                <a:gd name="connsiteX3" fmla="*/ 787881 w 788310"/>
                <a:gd name="connsiteY3" fmla="*/ 636717 h 642194"/>
                <a:gd name="connsiteX4" fmla="*/ 1459 w 788310"/>
                <a:gd name="connsiteY4" fmla="*/ 642194 h 642194"/>
                <a:gd name="connsiteX5" fmla="*/ 0 w 788310"/>
                <a:gd name="connsiteY5" fmla="*/ 243082 h 642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8310" h="642194">
                  <a:moveTo>
                    <a:pt x="0" y="243082"/>
                  </a:moveTo>
                  <a:lnTo>
                    <a:pt x="394155" y="0"/>
                  </a:lnTo>
                  <a:lnTo>
                    <a:pt x="788310" y="243082"/>
                  </a:lnTo>
                  <a:lnTo>
                    <a:pt x="787881" y="636717"/>
                  </a:lnTo>
                  <a:lnTo>
                    <a:pt x="1459" y="642194"/>
                  </a:lnTo>
                  <a:cubicBezTo>
                    <a:pt x="973" y="509157"/>
                    <a:pt x="486" y="376119"/>
                    <a:pt x="0" y="243082"/>
                  </a:cubicBezTo>
                  <a:close/>
                </a:path>
              </a:pathLst>
            </a:custGeom>
            <a:solidFill>
              <a:srgbClr val="95A4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2" name="Straight Connector 11"/>
          <p:cNvCxnSpPr/>
          <p:nvPr/>
        </p:nvCxnSpPr>
        <p:spPr>
          <a:xfrm>
            <a:off x="0" y="1480344"/>
            <a:ext cx="12192000" cy="0"/>
          </a:xfrm>
          <a:prstGeom prst="line">
            <a:avLst/>
          </a:prstGeom>
          <a:ln>
            <a:solidFill>
              <a:srgbClr val="034E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71525" y="6350170"/>
            <a:ext cx="7430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Latvia-Lithuania Cross Border Cooperation Programme 2014-2020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153650" y="6350170"/>
            <a:ext cx="1586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www.latlit.eu</a:t>
            </a:r>
            <a:endParaRPr lang="en-GB" sz="1800" b="1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8526848" y="3352800"/>
            <a:ext cx="3240000" cy="2716160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1343025" y="1663337"/>
            <a:ext cx="3239999" cy="1520185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5"/>
          </p:nvPr>
        </p:nvSpPr>
        <p:spPr>
          <a:xfrm>
            <a:off x="4934936" y="1666875"/>
            <a:ext cx="3240000" cy="1516647"/>
          </a:xfrm>
        </p:spPr>
        <p:txBody>
          <a:bodyPr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  <p:sp>
        <p:nvSpPr>
          <p:cNvPr id="21" name="Content Placeholder 20"/>
          <p:cNvSpPr>
            <a:spLocks noGrp="1"/>
          </p:cNvSpPr>
          <p:nvPr>
            <p:ph sz="quarter" idx="16"/>
          </p:nvPr>
        </p:nvSpPr>
        <p:spPr>
          <a:xfrm>
            <a:off x="8526847" y="1666876"/>
            <a:ext cx="3257165" cy="1516648"/>
          </a:xfrm>
        </p:spPr>
        <p:txBody>
          <a:bodyPr>
            <a:no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3759086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00" y="102627"/>
            <a:ext cx="4002450" cy="13030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6200775"/>
            <a:ext cx="12192000" cy="657225"/>
            <a:chOff x="-6092" y="914400"/>
            <a:chExt cx="6102092" cy="788312"/>
          </a:xfrm>
        </p:grpSpPr>
        <p:sp>
          <p:nvSpPr>
            <p:cNvPr id="8" name="Rectangle 7"/>
            <p:cNvSpPr/>
            <p:nvPr/>
          </p:nvSpPr>
          <p:spPr>
            <a:xfrm>
              <a:off x="0" y="914400"/>
              <a:ext cx="6096000" cy="788312"/>
            </a:xfrm>
            <a:prstGeom prst="rect">
              <a:avLst/>
            </a:prstGeom>
            <a:solidFill>
              <a:srgbClr val="034E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Isosceles Triangle 6"/>
            <p:cNvSpPr/>
            <p:nvPr/>
          </p:nvSpPr>
          <p:spPr>
            <a:xfrm rot="5400000">
              <a:off x="-231009" y="1139319"/>
              <a:ext cx="788310" cy="338475"/>
            </a:xfrm>
            <a:custGeom>
              <a:avLst/>
              <a:gdLst>
                <a:gd name="connsiteX0" fmla="*/ 1 w 788312"/>
                <a:gd name="connsiteY0" fmla="*/ 243082 h 636399"/>
                <a:gd name="connsiteX1" fmla="*/ 394156 w 788312"/>
                <a:gd name="connsiteY1" fmla="*/ 0 h 636399"/>
                <a:gd name="connsiteX2" fmla="*/ 788311 w 788312"/>
                <a:gd name="connsiteY2" fmla="*/ 243082 h 636399"/>
                <a:gd name="connsiteX3" fmla="*/ 637757 w 788312"/>
                <a:gd name="connsiteY3" fmla="*/ 636397 h 636399"/>
                <a:gd name="connsiteX4" fmla="*/ 150555 w 788312"/>
                <a:gd name="connsiteY4" fmla="*/ 636397 h 636399"/>
                <a:gd name="connsiteX5" fmla="*/ 1 w 788312"/>
                <a:gd name="connsiteY5" fmla="*/ 243082 h 636399"/>
                <a:gd name="connsiteX0" fmla="*/ 0 w 788310"/>
                <a:gd name="connsiteY0" fmla="*/ 243082 h 639812"/>
                <a:gd name="connsiteX1" fmla="*/ 394155 w 788310"/>
                <a:gd name="connsiteY1" fmla="*/ 0 h 639812"/>
                <a:gd name="connsiteX2" fmla="*/ 788310 w 788310"/>
                <a:gd name="connsiteY2" fmla="*/ 243082 h 639812"/>
                <a:gd name="connsiteX3" fmla="*/ 637756 w 788310"/>
                <a:gd name="connsiteY3" fmla="*/ 636397 h 639812"/>
                <a:gd name="connsiteX4" fmla="*/ 3840 w 788310"/>
                <a:gd name="connsiteY4" fmla="*/ 639812 h 639812"/>
                <a:gd name="connsiteX5" fmla="*/ 0 w 788310"/>
                <a:gd name="connsiteY5" fmla="*/ 243082 h 639812"/>
                <a:gd name="connsiteX0" fmla="*/ 0 w 788310"/>
                <a:gd name="connsiteY0" fmla="*/ 243082 h 639812"/>
                <a:gd name="connsiteX1" fmla="*/ 394155 w 788310"/>
                <a:gd name="connsiteY1" fmla="*/ 0 h 639812"/>
                <a:gd name="connsiteX2" fmla="*/ 788310 w 788310"/>
                <a:gd name="connsiteY2" fmla="*/ 243082 h 639812"/>
                <a:gd name="connsiteX3" fmla="*/ 787881 w 788310"/>
                <a:gd name="connsiteY3" fmla="*/ 629573 h 639812"/>
                <a:gd name="connsiteX4" fmla="*/ 3840 w 788310"/>
                <a:gd name="connsiteY4" fmla="*/ 639812 h 639812"/>
                <a:gd name="connsiteX5" fmla="*/ 0 w 788310"/>
                <a:gd name="connsiteY5" fmla="*/ 243082 h 639812"/>
                <a:gd name="connsiteX0" fmla="*/ 0 w 788310"/>
                <a:gd name="connsiteY0" fmla="*/ 243082 h 639812"/>
                <a:gd name="connsiteX1" fmla="*/ 394155 w 788310"/>
                <a:gd name="connsiteY1" fmla="*/ 0 h 639812"/>
                <a:gd name="connsiteX2" fmla="*/ 788310 w 788310"/>
                <a:gd name="connsiteY2" fmla="*/ 243082 h 639812"/>
                <a:gd name="connsiteX3" fmla="*/ 787881 w 788310"/>
                <a:gd name="connsiteY3" fmla="*/ 636717 h 639812"/>
                <a:gd name="connsiteX4" fmla="*/ 3840 w 788310"/>
                <a:gd name="connsiteY4" fmla="*/ 639812 h 639812"/>
                <a:gd name="connsiteX5" fmla="*/ 0 w 788310"/>
                <a:gd name="connsiteY5" fmla="*/ 243082 h 639812"/>
                <a:gd name="connsiteX0" fmla="*/ 0 w 788310"/>
                <a:gd name="connsiteY0" fmla="*/ 243082 h 642194"/>
                <a:gd name="connsiteX1" fmla="*/ 394155 w 788310"/>
                <a:gd name="connsiteY1" fmla="*/ 0 h 642194"/>
                <a:gd name="connsiteX2" fmla="*/ 788310 w 788310"/>
                <a:gd name="connsiteY2" fmla="*/ 243082 h 642194"/>
                <a:gd name="connsiteX3" fmla="*/ 787881 w 788310"/>
                <a:gd name="connsiteY3" fmla="*/ 636717 h 642194"/>
                <a:gd name="connsiteX4" fmla="*/ 1459 w 788310"/>
                <a:gd name="connsiteY4" fmla="*/ 642194 h 642194"/>
                <a:gd name="connsiteX5" fmla="*/ 0 w 788310"/>
                <a:gd name="connsiteY5" fmla="*/ 243082 h 642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8310" h="642194">
                  <a:moveTo>
                    <a:pt x="0" y="243082"/>
                  </a:moveTo>
                  <a:lnTo>
                    <a:pt x="394155" y="0"/>
                  </a:lnTo>
                  <a:lnTo>
                    <a:pt x="788310" y="243082"/>
                  </a:lnTo>
                  <a:lnTo>
                    <a:pt x="787881" y="636717"/>
                  </a:lnTo>
                  <a:lnTo>
                    <a:pt x="1459" y="642194"/>
                  </a:lnTo>
                  <a:cubicBezTo>
                    <a:pt x="973" y="509157"/>
                    <a:pt x="486" y="376119"/>
                    <a:pt x="0" y="243082"/>
                  </a:cubicBezTo>
                  <a:close/>
                </a:path>
              </a:pathLst>
            </a:custGeom>
            <a:solidFill>
              <a:srgbClr val="95A4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0" name="Straight Connector 9"/>
          <p:cNvCxnSpPr/>
          <p:nvPr/>
        </p:nvCxnSpPr>
        <p:spPr>
          <a:xfrm>
            <a:off x="0" y="1480344"/>
            <a:ext cx="12192000" cy="0"/>
          </a:xfrm>
          <a:prstGeom prst="line">
            <a:avLst/>
          </a:prstGeom>
          <a:ln>
            <a:solidFill>
              <a:srgbClr val="034E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71525" y="6350170"/>
            <a:ext cx="7430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Latvia-Lithuania Cross Border Cooperation Programme 2014-2020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80131" y="6350170"/>
            <a:ext cx="1586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lv-LV"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www.latlit.eu</a:t>
            </a:r>
            <a:endParaRPr lang="en-GB" sz="1800" b="1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751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37462" y="365125"/>
            <a:ext cx="7029385" cy="945943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3025" y="1724025"/>
            <a:ext cx="10423823" cy="431092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0084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701" r:id="rId15"/>
    <p:sldLayoutId id="2147483694" r:id="rId16"/>
    <p:sldLayoutId id="2147483695" r:id="rId17"/>
    <p:sldLayoutId id="2147483696" r:id="rId18"/>
    <p:sldLayoutId id="2147483697" r:id="rId19"/>
    <p:sldLayoutId id="2147483698" r:id="rId20"/>
    <p:sldLayoutId id="2147483699" r:id="rId21"/>
    <p:sldLayoutId id="2147483677" r:id="rId22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0" i="0" kern="1200" baseline="0">
          <a:solidFill>
            <a:srgbClr val="00339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88000" indent="-288000" algn="l" defTabSz="9144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88000" algn="l" defTabSz="9144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88000" algn="l" defTabSz="9144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88000" algn="l" defTabSz="9144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88000" algn="l" defTabSz="914400" rtl="0" eaLnBrk="1" latinLnBrk="0" hangingPunct="1">
        <a:lnSpc>
          <a:spcPct val="100000"/>
        </a:lnSpc>
        <a:spcBef>
          <a:spcPts val="300"/>
        </a:spcBef>
        <a:spcAft>
          <a:spcPts val="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32">
          <p15:clr>
            <a:srgbClr val="F26B43"/>
          </p15:clr>
        </p15:guide>
        <p15:guide id="2" pos="846">
          <p15:clr>
            <a:srgbClr val="F26B43"/>
          </p15:clr>
        </p15:guide>
        <p15:guide id="3" pos="7423">
          <p15:clr>
            <a:srgbClr val="F26B43"/>
          </p15:clr>
        </p15:guide>
        <p15:guide id="4" pos="413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svg"/><Relationship Id="rId11" Type="http://schemas.openxmlformats.org/officeDocument/2006/relationships/image" Target="../media/image35.png"/><Relationship Id="rId5" Type="http://schemas.openxmlformats.org/officeDocument/2006/relationships/image" Target="../media/image25.png"/><Relationship Id="rId10" Type="http://schemas.openxmlformats.org/officeDocument/2006/relationships/image" Target="../media/image34.png"/><Relationship Id="rId4" Type="http://schemas.openxmlformats.org/officeDocument/2006/relationships/image" Target="../media/image30.png"/><Relationship Id="rId9" Type="http://schemas.openxmlformats.org/officeDocument/2006/relationships/image" Target="../media/image33.emf"/><Relationship Id="rId14" Type="http://schemas.openxmlformats.org/officeDocument/2006/relationships/image" Target="../media/image38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latlit.eu/coordination-development-and-capacity-building-of-rescuers-along-baltic-seashore-safety-first-no-lli-92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893" y="0"/>
            <a:ext cx="6095999" cy="69011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308"/>
            <a:ext cx="6036275" cy="19651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946" y="3590373"/>
            <a:ext cx="73525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600" b="1" dirty="0">
                <a:solidFill>
                  <a:srgbClr val="95A4D4"/>
                </a:solidFill>
                <a:latin typeface="Arial" pitchFamily="34" charset="0"/>
                <a:cs typeface="Arial" pitchFamily="34" charset="0"/>
              </a:rPr>
              <a:t>COMMUNICATION REQUIREMENTS FOR PROJECTS</a:t>
            </a:r>
          </a:p>
          <a:p>
            <a:pPr algn="r"/>
            <a:r>
              <a:rPr lang="lv-LV" sz="2000" b="1" dirty="0" err="1">
                <a:solidFill>
                  <a:srgbClr val="95A4D4"/>
                </a:solidFill>
                <a:latin typeface="Arial" pitchFamily="34" charset="0"/>
                <a:cs typeface="Arial" pitchFamily="34" charset="0"/>
              </a:rPr>
              <a:t>Communication</a:t>
            </a:r>
            <a:r>
              <a:rPr lang="lv-LV" sz="2000" b="1" dirty="0">
                <a:solidFill>
                  <a:srgbClr val="95A4D4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2000" b="1">
                <a:solidFill>
                  <a:srgbClr val="95A4D4"/>
                </a:solidFill>
                <a:latin typeface="Arial" pitchFamily="34" charset="0"/>
                <a:cs typeface="Arial" pitchFamily="34" charset="0"/>
              </a:rPr>
              <a:t>webinar</a:t>
            </a:r>
            <a:endParaRPr lang="lv-LV" sz="2000" b="1" dirty="0">
              <a:solidFill>
                <a:srgbClr val="95A4D4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216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4F051-8C7D-4C3B-9B0A-CE3F0CD6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lv-LV" sz="2800" b="1" dirty="0" err="1">
                <a:solidFill>
                  <a:srgbClr val="034EA2"/>
                </a:solidFill>
                <a:ea typeface="Open Sans" panose="020B0606030504020204" pitchFamily="34" charset="0"/>
              </a:rPr>
              <a:t>Promotional</a:t>
            </a:r>
            <a:r>
              <a:rPr lang="lv-LV" sz="2800" b="1" dirty="0">
                <a:solidFill>
                  <a:srgbClr val="034EA2"/>
                </a:solidFill>
                <a:ea typeface="Open Sans" panose="020B0606030504020204" pitchFamily="34" charset="0"/>
              </a:rPr>
              <a:t> </a:t>
            </a:r>
            <a:r>
              <a:rPr lang="lv-LV" sz="2800" b="1" dirty="0" err="1">
                <a:solidFill>
                  <a:srgbClr val="034EA2"/>
                </a:solidFill>
                <a:ea typeface="Open Sans" panose="020B0606030504020204" pitchFamily="34" charset="0"/>
              </a:rPr>
              <a:t>materials</a:t>
            </a:r>
            <a:endParaRPr lang="en-US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ACFA7E-7F2B-4F38-AE30-EEAA5AFEC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lt-LT" sz="3600" dirty="0"/>
          </a:p>
          <a:p>
            <a:r>
              <a:rPr lang="en-US" dirty="0">
                <a:solidFill>
                  <a:srgbClr val="034EA2"/>
                </a:solidFill>
              </a:rPr>
              <a:t>Follow visibility rules</a:t>
            </a:r>
            <a:endParaRPr lang="lv-LV" dirty="0">
              <a:solidFill>
                <a:srgbClr val="034EA2"/>
              </a:solidFill>
            </a:endParaRPr>
          </a:p>
          <a:p>
            <a:r>
              <a:rPr lang="en-US" sz="2400" dirty="0">
                <a:solidFill>
                  <a:srgbClr val="034EA2"/>
                </a:solidFill>
              </a:rPr>
              <a:t>Consult JS if in doubt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583F2C-A7E8-4ED4-B28A-59B8CD392EBE}"/>
              </a:ext>
            </a:extLst>
          </p:cNvPr>
          <p:cNvSpPr txBox="1"/>
          <p:nvPr/>
        </p:nvSpPr>
        <p:spPr>
          <a:xfrm>
            <a:off x="6822314" y="4950767"/>
            <a:ext cx="4944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Gadgets</a:t>
            </a:r>
            <a:r>
              <a:rPr lang="lt-LT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lesser, but better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0830247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90967" y="1655839"/>
            <a:ext cx="6259559" cy="4355099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endParaRPr lang="lt-LT" sz="2800" b="1" dirty="0">
              <a:solidFill>
                <a:srgbClr val="034EA2"/>
              </a:solidFill>
            </a:endParaRPr>
          </a:p>
          <a:p>
            <a:pPr marL="287655" indent="-287655"/>
            <a:endParaRPr lang="lt-LT" sz="1800" dirty="0">
              <a:solidFill>
                <a:srgbClr val="034EA2"/>
              </a:solidFill>
              <a:latin typeface="Arial" pitchFamily="34" charset="0"/>
              <a:cs typeface="Arial" pitchFamily="34" charset="0"/>
            </a:endParaRPr>
          </a:p>
          <a:p>
            <a:pPr marL="287655" indent="-287655"/>
            <a:r>
              <a:rPr lang="en-US" sz="1800" dirty="0">
                <a:solidFill>
                  <a:srgbClr val="034EA2"/>
                </a:solidFill>
                <a:latin typeface="Arial"/>
                <a:cs typeface="Arial"/>
              </a:rPr>
              <a:t>At least</a:t>
            </a:r>
          </a:p>
          <a:p>
            <a:pPr lvl="1" indent="-287655"/>
            <a:r>
              <a:rPr lang="en-US" sz="1800" dirty="0">
                <a:solidFill>
                  <a:srgbClr val="034EA2"/>
                </a:solidFill>
                <a:latin typeface="Arial"/>
                <a:cs typeface="Arial"/>
              </a:rPr>
              <a:t>At the beginning </a:t>
            </a:r>
          </a:p>
          <a:p>
            <a:pPr lvl="1" indent="-287655"/>
            <a:r>
              <a:rPr lang="en-US" sz="1800" dirty="0">
                <a:solidFill>
                  <a:srgbClr val="034EA2"/>
                </a:solidFill>
                <a:latin typeface="Arial"/>
                <a:cs typeface="Arial"/>
              </a:rPr>
              <a:t>At the end of the project</a:t>
            </a:r>
          </a:p>
          <a:p>
            <a:pPr marL="287655" indent="-287655"/>
            <a:r>
              <a:rPr lang="en-US" sz="1800" dirty="0">
                <a:solidFill>
                  <a:srgbClr val="034EA2"/>
                </a:solidFill>
                <a:latin typeface="Arial"/>
                <a:cs typeface="Arial"/>
              </a:rPr>
              <a:t>To media in Latvia and Lithuania</a:t>
            </a:r>
          </a:p>
          <a:p>
            <a:pPr marL="287655" indent="-287655"/>
            <a:r>
              <a:rPr lang="en-US" sz="1800" dirty="0">
                <a:solidFill>
                  <a:srgbClr val="034EA2"/>
                </a:solidFill>
                <a:latin typeface="Arial"/>
                <a:cs typeface="Arial"/>
              </a:rPr>
              <a:t>To international media is encouraged</a:t>
            </a:r>
            <a:endParaRPr lang="lv-LV" sz="1800" dirty="0">
              <a:solidFill>
                <a:srgbClr val="034EA2"/>
              </a:solidFill>
              <a:latin typeface="Arial"/>
              <a:cs typeface="Arial"/>
            </a:endParaRPr>
          </a:p>
          <a:p>
            <a:pPr marL="287655" indent="-287655"/>
            <a:r>
              <a:rPr lang="lv-LV" sz="1800" dirty="0" err="1">
                <a:solidFill>
                  <a:srgbClr val="034EA2"/>
                </a:solidFill>
                <a:latin typeface="Arial"/>
                <a:cs typeface="Arial"/>
              </a:rPr>
              <a:t>Don’t</a:t>
            </a:r>
            <a:r>
              <a:rPr lang="lv-LV" sz="1800" dirty="0">
                <a:solidFill>
                  <a:srgbClr val="034EA2"/>
                </a:solidFill>
                <a:latin typeface="Arial"/>
                <a:cs typeface="Arial"/>
              </a:rPr>
              <a:t> limit to </a:t>
            </a:r>
            <a:r>
              <a:rPr lang="lv-LV" sz="1800" dirty="0" err="1">
                <a:solidFill>
                  <a:srgbClr val="034EA2"/>
                </a:solidFill>
                <a:latin typeface="Arial"/>
                <a:cs typeface="Arial"/>
              </a:rPr>
              <a:t>your</a:t>
            </a:r>
            <a:r>
              <a:rPr lang="lv-LV" sz="1800" dirty="0">
                <a:solidFill>
                  <a:srgbClr val="034EA2"/>
                </a:solidFill>
                <a:latin typeface="Arial"/>
                <a:cs typeface="Arial"/>
              </a:rPr>
              <a:t> </a:t>
            </a:r>
            <a:r>
              <a:rPr lang="lv-LV" sz="1800" dirty="0" err="1">
                <a:solidFill>
                  <a:srgbClr val="034EA2"/>
                </a:solidFill>
                <a:latin typeface="Arial"/>
                <a:cs typeface="Arial"/>
              </a:rPr>
              <a:t>municipality</a:t>
            </a:r>
            <a:r>
              <a:rPr lang="lv-LV" sz="1800" dirty="0">
                <a:solidFill>
                  <a:srgbClr val="034EA2"/>
                </a:solidFill>
                <a:latin typeface="Arial"/>
                <a:cs typeface="Arial"/>
              </a:rPr>
              <a:t> </a:t>
            </a:r>
            <a:r>
              <a:rPr lang="lv-LV" sz="1800" dirty="0" err="1">
                <a:solidFill>
                  <a:srgbClr val="034EA2"/>
                </a:solidFill>
                <a:latin typeface="Arial"/>
                <a:cs typeface="Arial"/>
              </a:rPr>
              <a:t>angle</a:t>
            </a:r>
            <a:r>
              <a:rPr lang="lv-LV" sz="1800" dirty="0">
                <a:solidFill>
                  <a:srgbClr val="034EA2"/>
                </a:solidFill>
                <a:latin typeface="Arial"/>
                <a:cs typeface="Arial"/>
              </a:rPr>
              <a:t> - </a:t>
            </a:r>
            <a:r>
              <a:rPr lang="lv-LV" sz="1800" dirty="0" err="1">
                <a:solidFill>
                  <a:srgbClr val="034EA2"/>
                </a:solidFill>
                <a:latin typeface="Arial"/>
                <a:cs typeface="Arial"/>
              </a:rPr>
              <a:t>give</a:t>
            </a:r>
            <a:r>
              <a:rPr lang="lv-LV" sz="1800" dirty="0">
                <a:solidFill>
                  <a:srgbClr val="034EA2"/>
                </a:solidFill>
                <a:latin typeface="Arial"/>
                <a:cs typeface="Arial"/>
              </a:rPr>
              <a:t> </a:t>
            </a:r>
            <a:r>
              <a:rPr lang="lv-LV" sz="1800" dirty="0" err="1">
                <a:solidFill>
                  <a:srgbClr val="034EA2"/>
                </a:solidFill>
                <a:latin typeface="Arial"/>
                <a:cs typeface="Arial"/>
              </a:rPr>
              <a:t>sense</a:t>
            </a:r>
            <a:r>
              <a:rPr lang="lv-LV" sz="1800" dirty="0">
                <a:solidFill>
                  <a:srgbClr val="034EA2"/>
                </a:solidFill>
                <a:latin typeface="Arial"/>
                <a:cs typeface="Arial"/>
              </a:rPr>
              <a:t> </a:t>
            </a:r>
            <a:r>
              <a:rPr lang="lv-LV" sz="1800" dirty="0" err="1">
                <a:solidFill>
                  <a:srgbClr val="034EA2"/>
                </a:solidFill>
                <a:latin typeface="Arial"/>
                <a:cs typeface="Arial"/>
              </a:rPr>
              <a:t>of</a:t>
            </a:r>
            <a:r>
              <a:rPr lang="lv-LV" sz="1800" dirty="0">
                <a:solidFill>
                  <a:srgbClr val="034EA2"/>
                </a:solidFill>
                <a:latin typeface="Arial"/>
                <a:cs typeface="Arial"/>
              </a:rPr>
              <a:t> </a:t>
            </a:r>
            <a:r>
              <a:rPr lang="lv-LV" sz="1800" dirty="0" err="1">
                <a:solidFill>
                  <a:srgbClr val="034EA2"/>
                </a:solidFill>
                <a:latin typeface="Arial"/>
                <a:cs typeface="Arial"/>
              </a:rPr>
              <a:t>larger</a:t>
            </a:r>
            <a:r>
              <a:rPr lang="lv-LV" sz="1800" dirty="0">
                <a:solidFill>
                  <a:srgbClr val="034EA2"/>
                </a:solidFill>
                <a:latin typeface="Arial"/>
                <a:cs typeface="Arial"/>
              </a:rPr>
              <a:t> </a:t>
            </a:r>
            <a:r>
              <a:rPr lang="lv-LV" sz="1800" dirty="0" err="1">
                <a:solidFill>
                  <a:srgbClr val="034EA2"/>
                </a:solidFill>
                <a:latin typeface="Arial"/>
                <a:cs typeface="Arial"/>
              </a:rPr>
              <a:t>cross</a:t>
            </a:r>
            <a:r>
              <a:rPr lang="lv-LV" sz="1800" dirty="0">
                <a:solidFill>
                  <a:srgbClr val="034EA2"/>
                </a:solidFill>
                <a:latin typeface="Arial"/>
                <a:cs typeface="Arial"/>
              </a:rPr>
              <a:t> </a:t>
            </a:r>
            <a:r>
              <a:rPr lang="lv-LV" sz="1800" dirty="0" err="1">
                <a:solidFill>
                  <a:srgbClr val="034EA2"/>
                </a:solidFill>
                <a:latin typeface="Arial"/>
                <a:cs typeface="Arial"/>
              </a:rPr>
              <a:t>border</a:t>
            </a:r>
            <a:r>
              <a:rPr lang="lv-LV" sz="1800" dirty="0">
                <a:solidFill>
                  <a:srgbClr val="034EA2"/>
                </a:solidFill>
                <a:latin typeface="Arial"/>
                <a:cs typeface="Arial"/>
              </a:rPr>
              <a:t> </a:t>
            </a:r>
            <a:r>
              <a:rPr lang="lv-LV" sz="1800" dirty="0" err="1">
                <a:solidFill>
                  <a:srgbClr val="034EA2"/>
                </a:solidFill>
                <a:latin typeface="Arial"/>
                <a:cs typeface="Arial"/>
              </a:rPr>
              <a:t>scope</a:t>
            </a:r>
            <a:r>
              <a:rPr lang="en-US" sz="1800" dirty="0">
                <a:solidFill>
                  <a:srgbClr val="034EA2"/>
                </a:solidFill>
                <a:latin typeface="Arial"/>
                <a:cs typeface="Arial"/>
              </a:rPr>
              <a:t> </a:t>
            </a:r>
            <a:r>
              <a:rPr lang="lv-LV" sz="1800" dirty="0" err="1">
                <a:solidFill>
                  <a:srgbClr val="034EA2"/>
                </a:solidFill>
                <a:latin typeface="Arial"/>
                <a:cs typeface="Arial"/>
              </a:rPr>
              <a:t>of</a:t>
            </a:r>
            <a:r>
              <a:rPr lang="lv-LV" sz="1800" dirty="0">
                <a:solidFill>
                  <a:srgbClr val="034EA2"/>
                </a:solidFill>
                <a:latin typeface="Arial"/>
                <a:cs typeface="Arial"/>
              </a:rPr>
              <a:t> </a:t>
            </a:r>
            <a:r>
              <a:rPr lang="lv-LV" sz="1800" dirty="0" err="1">
                <a:solidFill>
                  <a:srgbClr val="034EA2"/>
                </a:solidFill>
                <a:latin typeface="Arial"/>
                <a:cs typeface="Arial"/>
              </a:rPr>
              <a:t>the</a:t>
            </a:r>
            <a:r>
              <a:rPr lang="lv-LV" sz="1800" dirty="0">
                <a:solidFill>
                  <a:srgbClr val="034EA2"/>
                </a:solidFill>
                <a:latin typeface="Arial"/>
                <a:cs typeface="Arial"/>
              </a:rPr>
              <a:t> </a:t>
            </a:r>
            <a:r>
              <a:rPr lang="lv-LV" sz="1800" dirty="0" err="1">
                <a:solidFill>
                  <a:srgbClr val="034EA2"/>
                </a:solidFill>
                <a:latin typeface="Arial"/>
                <a:cs typeface="Arial"/>
              </a:rPr>
              <a:t>project</a:t>
            </a:r>
            <a:endParaRPr lang="en-US" sz="2000" dirty="0"/>
          </a:p>
        </p:txBody>
      </p:sp>
      <p:pic>
        <p:nvPicPr>
          <p:cNvPr id="18" name="Content Placeholder 21">
            <a:extLst>
              <a:ext uri="{FF2B5EF4-FFF2-40B4-BE49-F238E27FC236}">
                <a16:creationId xmlns:a16="http://schemas.microsoft.com/office/drawing/2014/main" id="{2B371DEA-DC8F-4214-87F9-15B7559F7753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872642" y="0"/>
            <a:ext cx="4319358" cy="6169412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1094EFA-5993-44AA-B564-9C1E296C7779}"/>
              </a:ext>
            </a:extLst>
          </p:cNvPr>
          <p:cNvSpPr txBox="1"/>
          <p:nvPr/>
        </p:nvSpPr>
        <p:spPr>
          <a:xfrm>
            <a:off x="8051390" y="838096"/>
            <a:ext cx="4013200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34EA2"/>
                </a:solidFill>
                <a:latin typeface="Arial"/>
                <a:cs typeface="Arial"/>
              </a:rPr>
              <a:t>prepared by the project</a:t>
            </a:r>
            <a:endParaRPr lang="en-US">
              <a:solidFill>
                <a:srgbClr val="034EA2"/>
              </a:solidFill>
              <a:latin typeface="Arial"/>
              <a:cs typeface="Arial"/>
            </a:endParaRP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34EA2"/>
                </a:solidFill>
                <a:cs typeface="Arial"/>
              </a:rPr>
              <a:t>recommended </a:t>
            </a:r>
            <a:r>
              <a:rPr lang="en-US" sz="2000" b="1">
                <a:solidFill>
                  <a:srgbClr val="034EA2"/>
                </a:solidFill>
                <a:ea typeface="Cambria Math"/>
                <a:cs typeface="+mn-lt"/>
              </a:rPr>
              <a:t>to </a:t>
            </a:r>
            <a:r>
              <a:rPr lang="en-GB" sz="2000" b="1">
                <a:solidFill>
                  <a:srgbClr val="034EA2"/>
                </a:solidFill>
                <a:ea typeface="+mn-lt"/>
                <a:cs typeface="+mn-lt"/>
              </a:rPr>
              <a:t>harmonize with JS communication manager</a:t>
            </a:r>
            <a:r>
              <a:rPr lang="en-US" sz="2000" b="1">
                <a:solidFill>
                  <a:srgbClr val="034EA2"/>
                </a:solidFill>
                <a:cs typeface="Arial"/>
              </a:rPr>
              <a:t> </a:t>
            </a:r>
          </a:p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rgbClr val="034EA2"/>
                </a:solidFill>
                <a:latin typeface="Arial"/>
                <a:cs typeface="Arial"/>
              </a:rPr>
              <a:t>distributed to media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1B36AA-B53C-4ADC-A9FB-301C3B05D5DE}"/>
              </a:ext>
            </a:extLst>
          </p:cNvPr>
          <p:cNvSpPr txBox="1"/>
          <p:nvPr/>
        </p:nvSpPr>
        <p:spPr>
          <a:xfrm>
            <a:off x="4994284" y="4867649"/>
            <a:ext cx="4077050" cy="1290754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0000" tIns="108000" rIns="144000" bIns="72000" rtlCol="0">
            <a:spAutoFit/>
          </a:bodyPr>
          <a:lstStyle/>
          <a:p>
            <a:r>
              <a:rPr lang="en-US" sz="1600">
                <a:solidFill>
                  <a:srgbClr val="034EA2"/>
                </a:solidFill>
                <a:latin typeface="Arial" pitchFamily="34" charset="0"/>
                <a:cs typeface="Arial" pitchFamily="34" charset="0"/>
              </a:rPr>
              <a:t>Evidences for the report: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34EA2"/>
                </a:solidFill>
                <a:latin typeface="Arial" pitchFamily="34" charset="0"/>
                <a:cs typeface="Arial" pitchFamily="34" charset="0"/>
              </a:rPr>
              <a:t>Press release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34EA2"/>
                </a:solidFill>
                <a:latin typeface="Arial" pitchFamily="34" charset="0"/>
                <a:cs typeface="Arial" pitchFamily="34" charset="0"/>
              </a:rPr>
              <a:t>List of media to which it was sent-out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34EA2"/>
                </a:solidFill>
                <a:latin typeface="Arial" pitchFamily="34" charset="0"/>
                <a:cs typeface="Arial" pitchFamily="34" charset="0"/>
              </a:rPr>
              <a:t>Copies of publications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6E5FA8-A2BC-44CF-80F5-073C7AE644A0}"/>
              </a:ext>
            </a:extLst>
          </p:cNvPr>
          <p:cNvSpPr txBox="1"/>
          <p:nvPr/>
        </p:nvSpPr>
        <p:spPr>
          <a:xfrm>
            <a:off x="9494838" y="5881404"/>
            <a:ext cx="26971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Photo by Florian </a:t>
            </a:r>
            <a:r>
              <a:rPr lang="en-US" sz="1200" err="1">
                <a:solidFill>
                  <a:schemeClr val="bg1">
                    <a:lumMod val="50000"/>
                  </a:schemeClr>
                </a:solidFill>
              </a:rPr>
              <a:t>Klauer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en-US" sz="1200" err="1">
                <a:solidFill>
                  <a:schemeClr val="bg1">
                    <a:lumMod val="50000"/>
                  </a:schemeClr>
                </a:solidFill>
              </a:rPr>
              <a:t>Unsplash</a:t>
            </a:r>
            <a:endParaRPr lang="lt-LT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C93574-F9D3-4E06-87EA-4F7DF34B8644}"/>
              </a:ext>
            </a:extLst>
          </p:cNvPr>
          <p:cNvSpPr txBox="1"/>
          <p:nvPr/>
        </p:nvSpPr>
        <p:spPr>
          <a:xfrm>
            <a:off x="2503502" y="1926454"/>
            <a:ext cx="3521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Recommended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6A0FA00-297F-4EB6-A91F-00D47BD17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7462" y="365125"/>
            <a:ext cx="7029385" cy="94594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34EA2"/>
                </a:solidFill>
              </a:rPr>
              <a:t>Press release</a:t>
            </a:r>
            <a:endParaRPr lang="lt-LT" b="1" dirty="0">
              <a:solidFill>
                <a:srgbClr val="034E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26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96649" y="1749657"/>
            <a:ext cx="6259559" cy="4355099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b="1" dirty="0">
                <a:solidFill>
                  <a:srgbClr val="034EA2"/>
                </a:solidFill>
                <a:latin typeface="Arial"/>
                <a:cs typeface="Arial"/>
              </a:rPr>
              <a:t>Articles, press releases and other information in media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lt-LT" b="1" dirty="0">
                <a:solidFill>
                  <a:srgbClr val="034EA2"/>
                </a:solidFill>
                <a:latin typeface="Arial"/>
                <a:cs typeface="Arial"/>
              </a:rPr>
              <a:t>if</a:t>
            </a:r>
            <a:r>
              <a:rPr lang="en-US" b="1" dirty="0">
                <a:solidFill>
                  <a:srgbClr val="034EA2"/>
                </a:solidFill>
                <a:latin typeface="Arial"/>
                <a:cs typeface="Arial"/>
              </a:rPr>
              <a:t> reported as deliverable</a:t>
            </a:r>
            <a:r>
              <a:rPr lang="en-US" dirty="0">
                <a:solidFill>
                  <a:srgbClr val="034EA2"/>
                </a:solidFill>
                <a:latin typeface="Arial"/>
                <a:cs typeface="Arial"/>
              </a:rPr>
              <a:t> must contain: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dirty="0" err="1">
                <a:solidFill>
                  <a:srgbClr val="034EA2"/>
                </a:solidFill>
                <a:latin typeface="Arial"/>
                <a:cs typeface="Arial"/>
              </a:rPr>
              <a:t>Programme</a:t>
            </a:r>
            <a:r>
              <a:rPr lang="en-US" dirty="0">
                <a:solidFill>
                  <a:srgbClr val="034EA2"/>
                </a:solidFill>
                <a:latin typeface="Arial"/>
                <a:cs typeface="Arial"/>
              </a:rPr>
              <a:t> logo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dirty="0">
                <a:solidFill>
                  <a:srgbClr val="034EA2"/>
                </a:solidFill>
                <a:latin typeface="Arial"/>
                <a:cs typeface="Arial"/>
              </a:rPr>
              <a:t>Project title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dirty="0">
                <a:solidFill>
                  <a:srgbClr val="034EA2"/>
                </a:solidFill>
                <a:latin typeface="Arial"/>
                <a:cs typeface="Arial"/>
              </a:rPr>
              <a:t>A disclaimer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dirty="0">
                <a:solidFill>
                  <a:srgbClr val="034EA2"/>
                </a:solidFill>
                <a:latin typeface="Arial"/>
                <a:cs typeface="Arial"/>
              </a:rPr>
              <a:t>Information about financial support of the </a:t>
            </a:r>
            <a:r>
              <a:rPr lang="en-US" dirty="0" err="1">
                <a:solidFill>
                  <a:srgbClr val="034EA2"/>
                </a:solidFill>
                <a:latin typeface="Arial"/>
                <a:cs typeface="Arial"/>
              </a:rPr>
              <a:t>Programme</a:t>
            </a:r>
            <a:endParaRPr lang="en-US" dirty="0">
              <a:solidFill>
                <a:srgbClr val="034EA2"/>
              </a:solidFill>
              <a:latin typeface="Arial"/>
              <a:cs typeface="Arial"/>
            </a:endParaRP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dirty="0">
                <a:solidFill>
                  <a:srgbClr val="034EA2"/>
                </a:solidFill>
                <a:latin typeface="Arial"/>
                <a:cs typeface="Arial"/>
              </a:rPr>
              <a:t>Address of a website where more information is available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8E951C3-D5BB-4D10-87C7-FA3963CD2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7462" y="365125"/>
            <a:ext cx="2865121" cy="945943"/>
          </a:xfrm>
        </p:spPr>
        <p:txBody>
          <a:bodyPr anchor="ctr">
            <a:normAutofit/>
          </a:bodyPr>
          <a:lstStyle/>
          <a:p>
            <a:br>
              <a:rPr lang="lv-LV" b="1"/>
            </a:br>
            <a:endParaRPr lang="lt-LT"/>
          </a:p>
        </p:txBody>
      </p:sp>
      <p:pic>
        <p:nvPicPr>
          <p:cNvPr id="6" name="Picture 5" descr="A screenshot of a park&#10;&#10;Description automatically generated">
            <a:extLst>
              <a:ext uri="{FF2B5EF4-FFF2-40B4-BE49-F238E27FC236}">
                <a16:creationId xmlns:a16="http://schemas.microsoft.com/office/drawing/2014/main" id="{8B36617F-68B6-414A-827B-17FC5E6B79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634" y="2607277"/>
            <a:ext cx="2614366" cy="3497479"/>
          </a:xfrm>
          <a:prstGeom prst="rect">
            <a:avLst/>
          </a:prstGeom>
          <a:noFill/>
        </p:spPr>
      </p:pic>
      <p:pic>
        <p:nvPicPr>
          <p:cNvPr id="13" name="Picture 12" descr="A picture containing grass, outdoor, parked, sitting&#10;&#10;Description automatically generated">
            <a:extLst>
              <a:ext uri="{FF2B5EF4-FFF2-40B4-BE49-F238E27FC236}">
                <a16:creationId xmlns:a16="http://schemas.microsoft.com/office/drawing/2014/main" id="{8410A6F5-EAAB-4D4B-90A3-ADCC9C3478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465" y="0"/>
            <a:ext cx="2888168" cy="3304095"/>
          </a:xfrm>
          <a:prstGeom prst="rect">
            <a:avLst/>
          </a:prstGeom>
        </p:spPr>
      </p:pic>
      <p:pic>
        <p:nvPicPr>
          <p:cNvPr id="15" name="Picture 14" descr="A screenshot of a social media post of a person&#10;&#10;Description automatically generated">
            <a:extLst>
              <a:ext uri="{FF2B5EF4-FFF2-40B4-BE49-F238E27FC236}">
                <a16:creationId xmlns:a16="http://schemas.microsoft.com/office/drawing/2014/main" id="{AC40B8B0-BD2E-45FE-A0D9-A75AEF6043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465" y="2532020"/>
            <a:ext cx="2888168" cy="3647991"/>
          </a:xfrm>
          <a:prstGeom prst="rect">
            <a:avLst/>
          </a:prstGeom>
        </p:spPr>
      </p:pic>
      <p:pic>
        <p:nvPicPr>
          <p:cNvPr id="2" name="Picture 3" descr="A view of a kitchen&#10;&#10;Description automatically generated">
            <a:extLst>
              <a:ext uri="{FF2B5EF4-FFF2-40B4-BE49-F238E27FC236}">
                <a16:creationId xmlns:a16="http://schemas.microsoft.com/office/drawing/2014/main" id="{DD599CC4-BC1B-4948-8253-C7F02016A2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4306" y="467967"/>
            <a:ext cx="2617695" cy="213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5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341C2-79C9-4434-A32E-43C037A86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3024" y="1676400"/>
            <a:ext cx="6259559" cy="4355099"/>
          </a:xfrm>
        </p:spPr>
        <p:txBody>
          <a:bodyPr vert="horz" lIns="0" tIns="0" rIns="0" bIns="0" rtlCol="0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34EA2"/>
                </a:solidFill>
              </a:rPr>
              <a:t>All event promotional materials and documents (agendas, list of participants, hand-outs, presentations, etc.) must contain</a:t>
            </a:r>
            <a:r>
              <a:rPr lang="lv-LV" dirty="0">
                <a:solidFill>
                  <a:srgbClr val="034EA2"/>
                </a:solidFill>
              </a:rPr>
              <a:t>: </a:t>
            </a:r>
            <a:endParaRPr lang="en-US" dirty="0">
              <a:solidFill>
                <a:srgbClr val="034EA2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34EA2"/>
                </a:solidFill>
              </a:rPr>
              <a:t>1) </a:t>
            </a:r>
            <a:r>
              <a:rPr lang="en-US" dirty="0" err="1">
                <a:solidFill>
                  <a:srgbClr val="034EA2"/>
                </a:solidFill>
              </a:rPr>
              <a:t>Programme</a:t>
            </a:r>
            <a:r>
              <a:rPr lang="en-US" dirty="0">
                <a:solidFill>
                  <a:srgbClr val="034EA2"/>
                </a:solidFill>
              </a:rPr>
              <a:t> logo </a:t>
            </a:r>
            <a:r>
              <a:rPr lang="lv-LV" dirty="0">
                <a:solidFill>
                  <a:srgbClr val="034EA2"/>
                </a:solidFill>
              </a:rPr>
              <a:t> </a:t>
            </a:r>
            <a:endParaRPr lang="en-US" dirty="0">
              <a:solidFill>
                <a:srgbClr val="034EA2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34EA2"/>
                </a:solidFill>
              </a:rPr>
              <a:t>2) Project number, title and acronym.</a:t>
            </a:r>
            <a:endParaRPr lang="lv-LV" dirty="0">
              <a:solidFill>
                <a:srgbClr val="034EA2"/>
              </a:solidFill>
            </a:endParaRPr>
          </a:p>
          <a:p>
            <a:pPr marL="0" indent="0">
              <a:buNone/>
            </a:pPr>
            <a:endParaRPr lang="lv-LV" dirty="0">
              <a:solidFill>
                <a:srgbClr val="034EA2"/>
              </a:solidFill>
            </a:endParaRPr>
          </a:p>
          <a:p>
            <a:pPr marL="0" indent="0">
              <a:buNone/>
            </a:pPr>
            <a:r>
              <a:rPr lang="lv-LV" dirty="0" err="1">
                <a:solidFill>
                  <a:srgbClr val="034EA2"/>
                </a:solidFill>
              </a:rPr>
              <a:t>If</a:t>
            </a:r>
            <a:r>
              <a:rPr lang="lv-LV" dirty="0">
                <a:solidFill>
                  <a:srgbClr val="034EA2"/>
                </a:solidFill>
              </a:rPr>
              <a:t> </a:t>
            </a:r>
            <a:r>
              <a:rPr lang="lv-LV" dirty="0" err="1">
                <a:solidFill>
                  <a:srgbClr val="034EA2"/>
                </a:solidFill>
              </a:rPr>
              <a:t>possible</a:t>
            </a:r>
            <a:r>
              <a:rPr lang="lv-LV" dirty="0">
                <a:solidFill>
                  <a:srgbClr val="034EA2"/>
                </a:solidFill>
              </a:rPr>
              <a:t>, </a:t>
            </a:r>
            <a:r>
              <a:rPr lang="lv-LV" dirty="0" err="1">
                <a:solidFill>
                  <a:srgbClr val="034EA2"/>
                </a:solidFill>
              </a:rPr>
              <a:t>please</a:t>
            </a:r>
            <a:r>
              <a:rPr lang="lv-LV" dirty="0">
                <a:solidFill>
                  <a:srgbClr val="034EA2"/>
                </a:solidFill>
              </a:rPr>
              <a:t> </a:t>
            </a:r>
            <a:r>
              <a:rPr lang="lv-LV" dirty="0" err="1">
                <a:solidFill>
                  <a:srgbClr val="034EA2"/>
                </a:solidFill>
              </a:rPr>
              <a:t>use</a:t>
            </a:r>
            <a:r>
              <a:rPr lang="lv-LV" dirty="0">
                <a:solidFill>
                  <a:srgbClr val="034EA2"/>
                </a:solidFill>
              </a:rPr>
              <a:t> EU </a:t>
            </a:r>
            <a:r>
              <a:rPr lang="lv-LV" dirty="0" err="1">
                <a:solidFill>
                  <a:srgbClr val="034EA2"/>
                </a:solidFill>
              </a:rPr>
              <a:t>flag</a:t>
            </a:r>
            <a:r>
              <a:rPr lang="lv-LV" dirty="0">
                <a:solidFill>
                  <a:srgbClr val="034EA2"/>
                </a:solidFill>
              </a:rPr>
              <a:t>/ </a:t>
            </a:r>
            <a:r>
              <a:rPr lang="lv-LV" dirty="0" err="1">
                <a:solidFill>
                  <a:srgbClr val="034EA2"/>
                </a:solidFill>
              </a:rPr>
              <a:t>project</a:t>
            </a:r>
            <a:r>
              <a:rPr lang="lv-LV" dirty="0">
                <a:solidFill>
                  <a:srgbClr val="034EA2"/>
                </a:solidFill>
              </a:rPr>
              <a:t> </a:t>
            </a:r>
            <a:r>
              <a:rPr lang="lv-LV" dirty="0" err="1">
                <a:solidFill>
                  <a:srgbClr val="034EA2"/>
                </a:solidFill>
              </a:rPr>
              <a:t>roll-up</a:t>
            </a:r>
            <a:r>
              <a:rPr lang="lv-LV" dirty="0">
                <a:solidFill>
                  <a:srgbClr val="034EA2"/>
                </a:solidFill>
              </a:rPr>
              <a:t> </a:t>
            </a:r>
            <a:endParaRPr lang="en-US" dirty="0">
              <a:solidFill>
                <a:srgbClr val="034EA2"/>
              </a:solidFill>
            </a:endParaRP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23EB8A94-B5DD-4B22-A3C7-E26958723E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77" b="1"/>
          <a:stretch/>
        </p:blipFill>
        <p:spPr>
          <a:xfrm>
            <a:off x="8833282" y="1492861"/>
            <a:ext cx="3358717" cy="4707908"/>
          </a:xfrm>
          <a:prstGeom prst="rect">
            <a:avLst/>
          </a:prstGeom>
          <a:noFill/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E6B29A-3B20-46C1-9F40-9F0113B7B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7462" y="365125"/>
            <a:ext cx="7029385" cy="945943"/>
          </a:xfrm>
        </p:spPr>
        <p:txBody>
          <a:bodyPr>
            <a:normAutofit/>
          </a:bodyPr>
          <a:lstStyle/>
          <a:p>
            <a:pPr algn="r"/>
            <a:r>
              <a:rPr lang="lv-LV" b="1" dirty="0">
                <a:solidFill>
                  <a:srgbClr val="034EA2"/>
                </a:solidFill>
              </a:rPr>
              <a:t>Online </a:t>
            </a:r>
            <a:r>
              <a:rPr lang="lv-LV" b="1" dirty="0" err="1">
                <a:solidFill>
                  <a:srgbClr val="034EA2"/>
                </a:solidFill>
              </a:rPr>
              <a:t>events</a:t>
            </a:r>
            <a:endParaRPr lang="lt-LT" b="1" dirty="0">
              <a:solidFill>
                <a:srgbClr val="034EA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19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25211-C061-430F-BC82-CF0DFB81D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lv-LV" sz="2800" b="1" dirty="0" err="1">
                <a:solidFill>
                  <a:srgbClr val="034EA2"/>
                </a:solidFill>
              </a:rPr>
              <a:t>Common</a:t>
            </a:r>
            <a:r>
              <a:rPr lang="lv-LV" sz="2800" b="1" dirty="0">
                <a:solidFill>
                  <a:srgbClr val="034EA2"/>
                </a:solidFill>
              </a:rPr>
              <a:t> </a:t>
            </a:r>
            <a:r>
              <a:rPr lang="lv-LV" sz="2800" b="1" dirty="0" err="1">
                <a:solidFill>
                  <a:srgbClr val="034EA2"/>
                </a:solidFill>
              </a:rPr>
              <a:t>mistakes</a:t>
            </a:r>
            <a:endParaRPr lang="lt-LT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341C2-79C9-4434-A32E-43C037A86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287655" indent="-287655"/>
            <a:r>
              <a:rPr lang="en-US" dirty="0">
                <a:solidFill>
                  <a:srgbClr val="034EA2"/>
                </a:solidFill>
                <a:latin typeface="Arial"/>
                <a:cs typeface="Arial"/>
              </a:rPr>
              <a:t>Wrong name of the </a:t>
            </a:r>
            <a:r>
              <a:rPr lang="en-US" dirty="0" err="1">
                <a:solidFill>
                  <a:srgbClr val="034EA2"/>
                </a:solidFill>
                <a:latin typeface="Arial"/>
                <a:cs typeface="Arial"/>
              </a:rPr>
              <a:t>programme</a:t>
            </a:r>
            <a:r>
              <a:rPr lang="en-US" dirty="0">
                <a:solidFill>
                  <a:srgbClr val="034EA2"/>
                </a:solidFill>
                <a:latin typeface="Arial"/>
                <a:cs typeface="Arial"/>
              </a:rPr>
              <a:t>, ERDF</a:t>
            </a:r>
            <a:r>
              <a:rPr lang="lv-LV" dirty="0">
                <a:solidFill>
                  <a:srgbClr val="034EA2"/>
                </a:solidFill>
                <a:latin typeface="Arial"/>
                <a:cs typeface="Arial"/>
              </a:rPr>
              <a:t> (</a:t>
            </a:r>
            <a:r>
              <a:rPr lang="lv-LV" dirty="0" err="1">
                <a:solidFill>
                  <a:srgbClr val="034EA2"/>
                </a:solidFill>
                <a:latin typeface="Arial"/>
                <a:cs typeface="Arial"/>
              </a:rPr>
              <a:t>check</a:t>
            </a:r>
            <a:r>
              <a:rPr lang="lv-LV" dirty="0">
                <a:solidFill>
                  <a:srgbClr val="034EA2"/>
                </a:solidFill>
                <a:latin typeface="Arial"/>
                <a:cs typeface="Arial"/>
              </a:rPr>
              <a:t> </a:t>
            </a:r>
            <a:r>
              <a:rPr lang="lv-LV" dirty="0" err="1">
                <a:solidFill>
                  <a:srgbClr val="034EA2"/>
                </a:solidFill>
                <a:latin typeface="Arial"/>
                <a:cs typeface="Arial"/>
              </a:rPr>
              <a:t>Communication</a:t>
            </a:r>
            <a:r>
              <a:rPr lang="lv-LV" dirty="0">
                <a:solidFill>
                  <a:srgbClr val="034EA2"/>
                </a:solidFill>
                <a:latin typeface="Arial"/>
                <a:cs typeface="Arial"/>
              </a:rPr>
              <a:t> </a:t>
            </a:r>
            <a:r>
              <a:rPr lang="lv-LV" dirty="0" err="1">
                <a:solidFill>
                  <a:srgbClr val="034EA2"/>
                </a:solidFill>
                <a:latin typeface="Arial"/>
                <a:cs typeface="Arial"/>
              </a:rPr>
              <a:t>guidelines</a:t>
            </a:r>
            <a:r>
              <a:rPr lang="lv-LV" dirty="0">
                <a:solidFill>
                  <a:srgbClr val="034EA2"/>
                </a:solidFill>
                <a:latin typeface="Arial"/>
                <a:cs typeface="Arial"/>
              </a:rPr>
              <a:t>)</a:t>
            </a:r>
            <a:endParaRPr lang="en-US" dirty="0">
              <a:solidFill>
                <a:srgbClr val="034EA2"/>
              </a:solidFill>
              <a:latin typeface="Arial"/>
              <a:cs typeface="Arial"/>
            </a:endParaRPr>
          </a:p>
          <a:p>
            <a:pPr marL="287655" indent="-287655"/>
            <a:r>
              <a:rPr lang="en-US" dirty="0">
                <a:solidFill>
                  <a:srgbClr val="034EA2"/>
                </a:solidFill>
                <a:latin typeface="Arial"/>
                <a:cs typeface="Arial"/>
              </a:rPr>
              <a:t>No project number</a:t>
            </a:r>
            <a:r>
              <a:rPr lang="lt-LT" dirty="0">
                <a:solidFill>
                  <a:srgbClr val="034EA2"/>
                </a:solidFill>
                <a:latin typeface="Arial"/>
                <a:cs typeface="Arial"/>
              </a:rPr>
              <a:t> and</a:t>
            </a:r>
            <a:r>
              <a:rPr lang="en-US" dirty="0">
                <a:solidFill>
                  <a:srgbClr val="034EA2"/>
                </a:solidFill>
                <a:latin typeface="Arial"/>
                <a:cs typeface="Arial"/>
              </a:rPr>
              <a:t> acronym</a:t>
            </a:r>
          </a:p>
          <a:p>
            <a:pPr marL="287655" indent="-287655"/>
            <a:r>
              <a:rPr lang="en-US" dirty="0">
                <a:solidFill>
                  <a:srgbClr val="034EA2"/>
                </a:solidFill>
                <a:latin typeface="Arial"/>
                <a:cs typeface="Arial"/>
              </a:rPr>
              <a:t>Distorted logo of the </a:t>
            </a:r>
            <a:r>
              <a:rPr lang="en-US" dirty="0" err="1">
                <a:solidFill>
                  <a:srgbClr val="034EA2"/>
                </a:solidFill>
                <a:latin typeface="Arial"/>
                <a:cs typeface="Arial"/>
              </a:rPr>
              <a:t>programme</a:t>
            </a:r>
            <a:endParaRPr lang="en-US" dirty="0">
              <a:solidFill>
                <a:srgbClr val="034EA2"/>
              </a:solidFill>
              <a:latin typeface="Arial"/>
              <a:cs typeface="Arial"/>
            </a:endParaRPr>
          </a:p>
          <a:p>
            <a:pPr marL="287655" indent="-287655"/>
            <a:r>
              <a:rPr lang="en-US" dirty="0">
                <a:solidFill>
                  <a:srgbClr val="034EA2"/>
                </a:solidFill>
                <a:latin typeface="Arial"/>
                <a:cs typeface="Arial"/>
              </a:rPr>
              <a:t>Size of EU emblem not respected</a:t>
            </a:r>
          </a:p>
          <a:p>
            <a:pPr marL="287655" indent="-287655"/>
            <a:r>
              <a:rPr lang="en-US" dirty="0">
                <a:solidFill>
                  <a:srgbClr val="034EA2"/>
                </a:solidFill>
                <a:latin typeface="Arial"/>
                <a:cs typeface="Arial"/>
              </a:rPr>
              <a:t>Amount of ERDF funding is not indicated</a:t>
            </a:r>
          </a:p>
          <a:p>
            <a:pPr marL="287655" indent="-287655"/>
            <a:r>
              <a:rPr lang="en-US" dirty="0">
                <a:solidFill>
                  <a:srgbClr val="034EA2"/>
                </a:solidFill>
                <a:latin typeface="Arial"/>
                <a:cs typeface="Arial"/>
              </a:rPr>
              <a:t>Bad language</a:t>
            </a:r>
          </a:p>
          <a:p>
            <a:pPr marL="287655" indent="-287655"/>
            <a:r>
              <a:rPr lang="en-US" dirty="0">
                <a:solidFill>
                  <a:srgbClr val="034EA2"/>
                </a:solidFill>
                <a:latin typeface="Arial"/>
                <a:cs typeface="Arial"/>
              </a:rPr>
              <a:t>No disclaimer in case of expressed opinion</a:t>
            </a:r>
          </a:p>
        </p:txBody>
      </p:sp>
    </p:spTree>
    <p:extLst>
      <p:ext uri="{BB962C8B-B14F-4D97-AF65-F5344CB8AC3E}">
        <p14:creationId xmlns:p14="http://schemas.microsoft.com/office/powerpoint/2010/main" val="3213302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>
          <a:xfrm>
            <a:off x="14517335" y="3447864"/>
            <a:ext cx="6586" cy="643646"/>
          </a:xfrm>
          <a:prstGeom prst="line">
            <a:avLst/>
          </a:prstGeom>
          <a:noFill/>
          <a:ln w="6350" cap="flat" cmpd="sng" algn="ctr">
            <a:solidFill>
              <a:srgbClr val="CC00CC"/>
            </a:solidFill>
            <a:prstDash val="sysDash"/>
            <a:miter lim="800000"/>
          </a:ln>
          <a:effectLst/>
        </p:spPr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2520000"/>
            <a:ext cx="5904000" cy="192208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4C202FE-3AB3-4A85-AF60-53C3368DD13C}"/>
              </a:ext>
            </a:extLst>
          </p:cNvPr>
          <p:cNvGrpSpPr/>
          <p:nvPr/>
        </p:nvGrpSpPr>
        <p:grpSpPr>
          <a:xfrm>
            <a:off x="603335" y="4091511"/>
            <a:ext cx="6930639" cy="1828950"/>
            <a:chOff x="603335" y="4091511"/>
            <a:chExt cx="6930639" cy="1828950"/>
          </a:xfrm>
        </p:grpSpPr>
        <p:sp>
          <p:nvSpPr>
            <p:cNvPr id="20" name="Text Box 13"/>
            <p:cNvSpPr txBox="1"/>
            <p:nvPr/>
          </p:nvSpPr>
          <p:spPr>
            <a:xfrm>
              <a:off x="603335" y="5441412"/>
              <a:ext cx="6930639" cy="479049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16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 </a:t>
              </a:r>
              <a:r>
                <a:rPr lang="en-US" sz="1600" b="1">
                  <a:solidFill>
                    <a:srgbClr val="EA6647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recommended </a:t>
              </a:r>
              <a:r>
                <a:rPr lang="en-US" sz="16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minimum withdraw of the programme logo is 60 mm</a:t>
              </a:r>
              <a:endParaRPr lang="en-US" sz="16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ight Brace 25"/>
            <p:cNvSpPr/>
            <p:nvPr/>
          </p:nvSpPr>
          <p:spPr>
            <a:xfrm rot="5400000">
              <a:off x="3067220" y="2092514"/>
              <a:ext cx="1232034" cy="5230027"/>
            </a:xfrm>
            <a:prstGeom prst="rightBrace">
              <a:avLst/>
            </a:prstGeom>
            <a:ln w="28575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563170" y="2956134"/>
            <a:ext cx="5292037" cy="584775"/>
            <a:chOff x="6605899" y="2372409"/>
            <a:chExt cx="5292037" cy="584775"/>
          </a:xfrm>
        </p:grpSpPr>
        <p:sp>
          <p:nvSpPr>
            <p:cNvPr id="28" name="TextBox 27"/>
            <p:cNvSpPr txBox="1"/>
            <p:nvPr/>
          </p:nvSpPr>
          <p:spPr>
            <a:xfrm>
              <a:off x="8130832" y="2372409"/>
              <a:ext cx="3767104" cy="58477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sz="1600">
                  <a:latin typeface="Arial" panose="020B0604020202020204" pitchFamily="34" charset="0"/>
                  <a:cs typeface="Arial" panose="020B0604020202020204" pitchFamily="34" charset="0"/>
                </a:rPr>
                <a:t>Other logos can not be larger than EU emblem</a:t>
              </a:r>
              <a:r>
                <a:rPr lang="lt-LT" sz="160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2" name="Straight Arrow Connector 31"/>
            <p:cNvCxnSpPr>
              <a:cxnSpLocks/>
            </p:cNvCxnSpPr>
            <p:nvPr/>
          </p:nvCxnSpPr>
          <p:spPr>
            <a:xfrm flipH="1">
              <a:off x="6605899" y="2695575"/>
              <a:ext cx="1423677" cy="0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4266000" y="518400"/>
            <a:ext cx="738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lv-LV" sz="2800" b="1" dirty="0" err="1">
                <a:solidFill>
                  <a:srgbClr val="034EA2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Programme</a:t>
            </a:r>
            <a:r>
              <a:rPr lang="lv-LV" sz="2800" b="1" dirty="0">
                <a:solidFill>
                  <a:srgbClr val="034EA2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logo. </a:t>
            </a:r>
            <a:r>
              <a:rPr lang="lv-LV" sz="2800" b="1" dirty="0" err="1">
                <a:solidFill>
                  <a:srgbClr val="034EA2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Size</a:t>
            </a:r>
            <a:r>
              <a:rPr lang="lv-LV" sz="2800" b="1" dirty="0">
                <a:solidFill>
                  <a:srgbClr val="034EA2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349F3C-157D-4F05-B4FD-4FBF15E50B62}"/>
              </a:ext>
            </a:extLst>
          </p:cNvPr>
          <p:cNvSpPr txBox="1"/>
          <p:nvPr/>
        </p:nvSpPr>
        <p:spPr>
          <a:xfrm>
            <a:off x="8088103" y="3670421"/>
            <a:ext cx="3557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Shall other logos be bigger than specified, an additional EU emblem should be added.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E2299B-D351-4F63-91DA-DFE51A6587D6}"/>
              </a:ext>
            </a:extLst>
          </p:cNvPr>
          <p:cNvSpPr/>
          <p:nvPr/>
        </p:nvSpPr>
        <p:spPr>
          <a:xfrm>
            <a:off x="1068222" y="1793354"/>
            <a:ext cx="99045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400"/>
              <a:t>I</a:t>
            </a:r>
            <a:r>
              <a:rPr lang="en-US" sz="2400"/>
              <a:t>t </a:t>
            </a:r>
            <a:r>
              <a:rPr lang="lt-LT" sz="2400" err="1"/>
              <a:t>must</a:t>
            </a:r>
            <a:r>
              <a:rPr lang="lt-LT" sz="2400"/>
              <a:t> be </a:t>
            </a:r>
            <a:r>
              <a:rPr lang="en-US" sz="2400"/>
              <a:t>possible to read text in the Programme logo</a:t>
            </a:r>
            <a:r>
              <a:rPr lang="lt-LT" sz="2400"/>
              <a:t>.</a:t>
            </a:r>
            <a:r>
              <a:rPr lang="en-US" sz="2400"/>
              <a:t> </a:t>
            </a:r>
            <a:endParaRPr lang="lt-LT" sz="2400"/>
          </a:p>
        </p:txBody>
      </p:sp>
    </p:spTree>
    <p:extLst>
      <p:ext uri="{BB962C8B-B14F-4D97-AF65-F5344CB8AC3E}">
        <p14:creationId xmlns:p14="http://schemas.microsoft.com/office/powerpoint/2010/main" val="271309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FF6DE3-999E-4549-AE1B-41D466149F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84" y="2775841"/>
            <a:ext cx="5506190" cy="221590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1CAE392-4665-4213-9F5B-41180930B9BB}"/>
              </a:ext>
            </a:extLst>
          </p:cNvPr>
          <p:cNvSpPr txBox="1">
            <a:spLocks/>
          </p:cNvSpPr>
          <p:nvPr/>
        </p:nvSpPr>
        <p:spPr>
          <a:xfrm>
            <a:off x="3320864" y="335292"/>
            <a:ext cx="7029450" cy="94615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i="0" kern="1200" baseline="0">
                <a:solidFill>
                  <a:srgbClr val="0033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2800" b="1" dirty="0">
                <a:solidFill>
                  <a:srgbClr val="034EA2"/>
                </a:solidFill>
              </a:rPr>
              <a:t>Incorrect use of logo</a:t>
            </a:r>
          </a:p>
        </p:txBody>
      </p:sp>
      <p:pic>
        <p:nvPicPr>
          <p:cNvPr id="5" name="Graphic 35" descr="Slippery">
            <a:extLst>
              <a:ext uri="{FF2B5EF4-FFF2-40B4-BE49-F238E27FC236}">
                <a16:creationId xmlns:a16="http://schemas.microsoft.com/office/drawing/2014/main" id="{F8D10D2D-C6FE-4388-9419-30B097971C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50314" y="335292"/>
            <a:ext cx="914400" cy="914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3B5003-87B3-4AC4-B08D-17CB70A266B7}"/>
              </a:ext>
            </a:extLst>
          </p:cNvPr>
          <p:cNvSpPr txBox="1"/>
          <p:nvPr/>
        </p:nvSpPr>
        <p:spPr>
          <a:xfrm>
            <a:off x="2653589" y="1771714"/>
            <a:ext cx="605973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lt-LT" err="1">
                <a:solidFill>
                  <a:srgbClr val="034EA2"/>
                </a:solidFill>
                <a:ea typeface="+mn-lt"/>
                <a:cs typeface="+mn-lt"/>
              </a:rPr>
              <a:t>Size</a:t>
            </a:r>
            <a:r>
              <a:rPr lang="lt-LT">
                <a:solidFill>
                  <a:srgbClr val="034EA2"/>
                </a:solidFill>
                <a:ea typeface="+mn-lt"/>
                <a:cs typeface="+mn-lt"/>
              </a:rPr>
              <a:t> </a:t>
            </a:r>
            <a:r>
              <a:rPr lang="lt-LT" err="1">
                <a:solidFill>
                  <a:srgbClr val="034EA2"/>
                </a:solidFill>
                <a:ea typeface="+mn-lt"/>
                <a:cs typeface="+mn-lt"/>
              </a:rPr>
              <a:t>of</a:t>
            </a:r>
            <a:r>
              <a:rPr lang="lt-LT">
                <a:solidFill>
                  <a:srgbClr val="034EA2"/>
                </a:solidFill>
                <a:ea typeface="+mn-lt"/>
                <a:cs typeface="+mn-lt"/>
              </a:rPr>
              <a:t> </a:t>
            </a:r>
            <a:r>
              <a:rPr lang="lt-LT" err="1">
                <a:solidFill>
                  <a:srgbClr val="034EA2"/>
                </a:solidFill>
                <a:ea typeface="+mn-lt"/>
                <a:cs typeface="+mn-lt"/>
              </a:rPr>
              <a:t>logo</a:t>
            </a:r>
            <a:r>
              <a:rPr lang="lt-LT">
                <a:solidFill>
                  <a:srgbClr val="034EA2"/>
                </a:solidFill>
                <a:ea typeface="+mn-lt"/>
                <a:cs typeface="+mn-lt"/>
              </a:rPr>
              <a:t> </a:t>
            </a:r>
            <a:r>
              <a:rPr lang="lt-LT" err="1">
                <a:solidFill>
                  <a:srgbClr val="034EA2"/>
                </a:solidFill>
                <a:ea typeface="+mn-lt"/>
                <a:cs typeface="+mn-lt"/>
              </a:rPr>
              <a:t>of</a:t>
            </a:r>
            <a:r>
              <a:rPr lang="lt-LT">
                <a:solidFill>
                  <a:srgbClr val="034EA2"/>
                </a:solidFill>
                <a:ea typeface="+mn-lt"/>
                <a:cs typeface="+mn-lt"/>
              </a:rPr>
              <a:t> </a:t>
            </a:r>
            <a:r>
              <a:rPr lang="lt-LT" err="1">
                <a:solidFill>
                  <a:srgbClr val="034EA2"/>
                </a:solidFill>
                <a:ea typeface="+mn-lt"/>
                <a:cs typeface="+mn-lt"/>
              </a:rPr>
              <a:t>other</a:t>
            </a:r>
            <a:r>
              <a:rPr lang="lt-LT">
                <a:solidFill>
                  <a:srgbClr val="034EA2"/>
                </a:solidFill>
                <a:ea typeface="+mn-lt"/>
                <a:cs typeface="+mn-lt"/>
              </a:rPr>
              <a:t> </a:t>
            </a:r>
            <a:r>
              <a:rPr lang="lt-LT" err="1">
                <a:solidFill>
                  <a:srgbClr val="034EA2"/>
                </a:solidFill>
                <a:ea typeface="+mn-lt"/>
                <a:cs typeface="+mn-lt"/>
              </a:rPr>
              <a:t>organisations</a:t>
            </a:r>
            <a:r>
              <a:rPr lang="lt-LT">
                <a:solidFill>
                  <a:srgbClr val="034EA2"/>
                </a:solidFill>
                <a:ea typeface="+mn-lt"/>
                <a:cs typeface="+mn-lt"/>
              </a:rPr>
              <a:t> vs. </a:t>
            </a:r>
            <a:r>
              <a:rPr lang="lt-LT" err="1">
                <a:solidFill>
                  <a:srgbClr val="034EA2"/>
                </a:solidFill>
                <a:ea typeface="+mn-lt"/>
                <a:cs typeface="+mn-lt"/>
              </a:rPr>
              <a:t>size</a:t>
            </a:r>
            <a:r>
              <a:rPr lang="lt-LT">
                <a:solidFill>
                  <a:srgbClr val="034EA2"/>
                </a:solidFill>
                <a:ea typeface="+mn-lt"/>
                <a:cs typeface="+mn-lt"/>
              </a:rPr>
              <a:t> </a:t>
            </a:r>
            <a:r>
              <a:rPr lang="lt-LT" err="1">
                <a:solidFill>
                  <a:srgbClr val="034EA2"/>
                </a:solidFill>
                <a:ea typeface="+mn-lt"/>
                <a:cs typeface="+mn-lt"/>
              </a:rPr>
              <a:t>of</a:t>
            </a:r>
            <a:r>
              <a:rPr lang="lt-LT">
                <a:solidFill>
                  <a:srgbClr val="034EA2"/>
                </a:solidFill>
                <a:ea typeface="+mn-lt"/>
                <a:cs typeface="+mn-lt"/>
              </a:rPr>
              <a:t> EU </a:t>
            </a:r>
            <a:r>
              <a:rPr lang="lt-LT" err="1">
                <a:solidFill>
                  <a:srgbClr val="034EA2"/>
                </a:solidFill>
                <a:ea typeface="+mn-lt"/>
                <a:cs typeface="+mn-lt"/>
              </a:rPr>
              <a:t>emblem</a:t>
            </a:r>
            <a:endParaRPr lang="en-US">
              <a:solidFill>
                <a:srgbClr val="034EA2"/>
              </a:solidFill>
              <a:ea typeface="+mn-lt"/>
              <a:cs typeface="+mn-lt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F695CC3-60B2-4D82-B88E-5BF21E5691D1}"/>
              </a:ext>
            </a:extLst>
          </p:cNvPr>
          <p:cNvGrpSpPr/>
          <p:nvPr/>
        </p:nvGrpSpPr>
        <p:grpSpPr>
          <a:xfrm>
            <a:off x="2028513" y="2855374"/>
            <a:ext cx="1836663" cy="1836663"/>
            <a:chOff x="7904022" y="2604451"/>
            <a:chExt cx="1836663" cy="183666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7217659-AEEF-4AF5-9E2A-13CD0DF9DB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18099" y="2604451"/>
              <a:ext cx="1570033" cy="1836663"/>
            </a:xfrm>
            <a:prstGeom prst="line">
              <a:avLst/>
            </a:prstGeom>
            <a:ln w="762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EBE95C2-6AFC-4011-BCA4-12F83845CA63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037337" y="2579294"/>
              <a:ext cx="1570033" cy="1836663"/>
            </a:xfrm>
            <a:prstGeom prst="line">
              <a:avLst/>
            </a:prstGeom>
            <a:ln w="7620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84F431E-0854-4CC1-9604-4A76EBECE7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720" y="3068449"/>
            <a:ext cx="5013919" cy="201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17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40164A70-B09D-49B9-834B-59FB8F2CB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11" y="1553592"/>
            <a:ext cx="3108960" cy="210377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31034" y="1705343"/>
            <a:ext cx="2895820" cy="1877631"/>
            <a:chOff x="487597" y="1505726"/>
            <a:chExt cx="2895820" cy="187763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B9E3161-B653-41FD-AD65-0CC52338FD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992" b="11690"/>
            <a:stretch/>
          </p:blipFill>
          <p:spPr>
            <a:xfrm>
              <a:off x="548777" y="2953499"/>
              <a:ext cx="2834640" cy="42985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2073DAD-3F44-4A97-907F-0552EFE8C6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839" t="4902" r="12528" b="8085"/>
            <a:stretch/>
          </p:blipFill>
          <p:spPr>
            <a:xfrm>
              <a:off x="530992" y="1845616"/>
              <a:ext cx="2834640" cy="101182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311968B-C0DD-410C-BE7E-3D83FC43F88A}"/>
                </a:ext>
              </a:extLst>
            </p:cNvPr>
            <p:cNvSpPr txBox="1"/>
            <p:nvPr/>
          </p:nvSpPr>
          <p:spPr>
            <a:xfrm>
              <a:off x="487597" y="1505726"/>
              <a:ext cx="28642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rgbClr val="FF0000"/>
                  </a:solidFill>
                </a:rPr>
                <a:t>Distorted</a:t>
              </a:r>
              <a:r>
                <a:rPr lang="lt-LT" b="1">
                  <a:solidFill>
                    <a:srgbClr val="FF0000"/>
                  </a:solidFill>
                </a:rPr>
                <a:t> </a:t>
              </a:r>
              <a:r>
                <a:rPr lang="lt-LT" b="1" err="1">
                  <a:solidFill>
                    <a:srgbClr val="FF0000"/>
                  </a:solidFill>
                </a:rPr>
                <a:t>logo</a:t>
              </a:r>
              <a:endParaRPr lang="en-US" b="1">
                <a:solidFill>
                  <a:srgbClr val="FF0000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11CAE392-4665-4213-9F5B-41180930B9BB}"/>
              </a:ext>
            </a:extLst>
          </p:cNvPr>
          <p:cNvSpPr txBox="1">
            <a:spLocks/>
          </p:cNvSpPr>
          <p:nvPr/>
        </p:nvSpPr>
        <p:spPr>
          <a:xfrm>
            <a:off x="3320864" y="335292"/>
            <a:ext cx="7029450" cy="94615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i="0" kern="1200" baseline="0">
                <a:solidFill>
                  <a:srgbClr val="0033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r"/>
            <a:r>
              <a:rPr lang="en-US" sz="2800" b="1" dirty="0">
                <a:solidFill>
                  <a:srgbClr val="034EA2"/>
                </a:solidFill>
              </a:rPr>
              <a:t>Incorrect use of logo</a:t>
            </a:r>
          </a:p>
        </p:txBody>
      </p:sp>
      <p:pic>
        <p:nvPicPr>
          <p:cNvPr id="5" name="Graphic 35" descr="Slippery">
            <a:extLst>
              <a:ext uri="{FF2B5EF4-FFF2-40B4-BE49-F238E27FC236}">
                <a16:creationId xmlns:a16="http://schemas.microsoft.com/office/drawing/2014/main" id="{F8D10D2D-C6FE-4388-9419-30B097971C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50314" y="261888"/>
            <a:ext cx="914400" cy="914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79442A6-CEA8-417A-948A-4E96DE5B82A6}"/>
              </a:ext>
            </a:extLst>
          </p:cNvPr>
          <p:cNvSpPr txBox="1"/>
          <p:nvPr/>
        </p:nvSpPr>
        <p:spPr>
          <a:xfrm>
            <a:off x="8610742" y="3663593"/>
            <a:ext cx="310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b="1" err="1">
                <a:solidFill>
                  <a:srgbClr val="FF0000"/>
                </a:solidFill>
              </a:rPr>
              <a:t>Gray</a:t>
            </a:r>
            <a:r>
              <a:rPr lang="lt-LT" b="1">
                <a:solidFill>
                  <a:srgbClr val="FF0000"/>
                </a:solidFill>
              </a:rPr>
              <a:t> / b</a:t>
            </a:r>
            <a:r>
              <a:rPr lang="en-US" b="1" err="1">
                <a:solidFill>
                  <a:srgbClr val="FF0000"/>
                </a:solidFill>
              </a:rPr>
              <a:t>lack&amp;white</a:t>
            </a:r>
            <a:r>
              <a:rPr lang="en-US" b="1">
                <a:solidFill>
                  <a:srgbClr val="FF0000"/>
                </a:solidFill>
              </a:rPr>
              <a:t> version instead of full</a:t>
            </a:r>
            <a:r>
              <a:rPr lang="lt-LT" b="1">
                <a:solidFill>
                  <a:srgbClr val="FF0000"/>
                </a:solidFill>
              </a:rPr>
              <a:t>-</a:t>
            </a:r>
            <a:r>
              <a:rPr lang="en-US" b="1">
                <a:solidFill>
                  <a:srgbClr val="FF0000"/>
                </a:solidFill>
              </a:rPr>
              <a:t>color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A1EE53F-7947-4BB8-B210-4F51A8DAA293}"/>
              </a:ext>
            </a:extLst>
          </p:cNvPr>
          <p:cNvSpPr/>
          <p:nvPr/>
        </p:nvSpPr>
        <p:spPr>
          <a:xfrm>
            <a:off x="8610742" y="3714698"/>
            <a:ext cx="3108960" cy="246768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B51C44F-284C-4B16-9653-B68A91F84F4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557" t="22670" r="33738" b="61675"/>
          <a:stretch/>
        </p:blipFill>
        <p:spPr>
          <a:xfrm>
            <a:off x="8781320" y="4337571"/>
            <a:ext cx="2834640" cy="97109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7566D05-71ED-4033-A215-6EBAA5F1607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2199" t="18618" r="605" b="22499"/>
          <a:stretch/>
        </p:blipFill>
        <p:spPr>
          <a:xfrm>
            <a:off x="8781320" y="5383230"/>
            <a:ext cx="2834640" cy="724583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620569" y="1553592"/>
            <a:ext cx="3108960" cy="2097291"/>
            <a:chOff x="4402414" y="1097972"/>
            <a:chExt cx="3108960" cy="231254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0164A70-B09D-49B9-834B-59FB8F2CB6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02414" y="1097972"/>
              <a:ext cx="3108960" cy="2312543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2A4B96A-BC7B-47A8-B697-93C08B92282B}"/>
                </a:ext>
              </a:extLst>
            </p:cNvPr>
            <p:cNvSpPr txBox="1"/>
            <p:nvPr/>
          </p:nvSpPr>
          <p:spPr>
            <a:xfrm>
              <a:off x="4448775" y="1188055"/>
              <a:ext cx="30162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t-LT" b="1">
                  <a:solidFill>
                    <a:srgbClr val="FF0000"/>
                  </a:solidFill>
                </a:rPr>
                <a:t>M</a:t>
              </a:r>
              <a:r>
                <a:rPr lang="en-US" b="1" err="1">
                  <a:solidFill>
                    <a:srgbClr val="FF0000"/>
                  </a:solidFill>
                </a:rPr>
                <a:t>inimised</a:t>
              </a:r>
              <a:r>
                <a:rPr lang="en-US" b="1">
                  <a:solidFill>
                    <a:srgbClr val="FF0000"/>
                  </a:solidFill>
                </a:rPr>
                <a:t> </a:t>
              </a:r>
              <a:r>
                <a:rPr lang="lt-LT" b="1" err="1">
                  <a:solidFill>
                    <a:srgbClr val="FF0000"/>
                  </a:solidFill>
                </a:rPr>
                <a:t>logo</a:t>
              </a:r>
              <a:r>
                <a:rPr lang="lt-LT" b="1">
                  <a:solidFill>
                    <a:srgbClr val="FF0000"/>
                  </a:solidFill>
                </a:rPr>
                <a:t> </a:t>
              </a:r>
              <a:r>
                <a:rPr lang="en-US" b="1">
                  <a:solidFill>
                    <a:srgbClr val="FF0000"/>
                  </a:solidFill>
                </a:rPr>
                <a:t>when there is enough of space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5D4FE2E7-1439-456E-B907-2AC52D9723D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5107" b="-1"/>
          <a:stretch/>
        </p:blipFill>
        <p:spPr>
          <a:xfrm>
            <a:off x="4743429" y="2330294"/>
            <a:ext cx="2834640" cy="1279817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663303" y="3801754"/>
            <a:ext cx="2933765" cy="2293571"/>
            <a:chOff x="4460415" y="3746339"/>
            <a:chExt cx="2933765" cy="2293571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3C25AC7-40A2-4D26-8821-07C6D1787B40}"/>
                </a:ext>
              </a:extLst>
            </p:cNvPr>
            <p:cNvSpPr txBox="1"/>
            <p:nvPr/>
          </p:nvSpPr>
          <p:spPr>
            <a:xfrm>
              <a:off x="4460415" y="3746339"/>
              <a:ext cx="28109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t-LT" b="1">
                  <a:solidFill>
                    <a:srgbClr val="FF0000"/>
                  </a:solidFill>
                </a:rPr>
                <a:t>I</a:t>
              </a:r>
              <a:r>
                <a:rPr lang="en-US" b="1" err="1">
                  <a:solidFill>
                    <a:srgbClr val="FF0000"/>
                  </a:solidFill>
                </a:rPr>
                <a:t>nverted</a:t>
              </a:r>
              <a:r>
                <a:rPr lang="en-US" b="1">
                  <a:solidFill>
                    <a:srgbClr val="FF0000"/>
                  </a:solidFill>
                </a:rPr>
                <a:t> version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39BEF1B-3D97-471A-9488-3A64A16976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6253" t="32341" r="12529"/>
            <a:stretch/>
          </p:blipFill>
          <p:spPr>
            <a:xfrm>
              <a:off x="4559540" y="4115671"/>
              <a:ext cx="2834640" cy="929229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490A6FC-9923-409B-A2A7-F4A4EC6E4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8468" t="37043" r="38154" b="48708"/>
            <a:stretch/>
          </p:blipFill>
          <p:spPr>
            <a:xfrm>
              <a:off x="4559540" y="5110681"/>
              <a:ext cx="2834640" cy="929229"/>
            </a:xfrm>
            <a:prstGeom prst="rect">
              <a:avLst/>
            </a:prstGeom>
          </p:spPr>
        </p:pic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ACC06609-47F5-4B92-8164-FF31C253E835}"/>
              </a:ext>
            </a:extLst>
          </p:cNvPr>
          <p:cNvSpPr/>
          <p:nvPr/>
        </p:nvSpPr>
        <p:spPr>
          <a:xfrm>
            <a:off x="4612243" y="3714698"/>
            <a:ext cx="3108960" cy="246768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8610742" y="1553592"/>
            <a:ext cx="3108960" cy="2106275"/>
            <a:chOff x="8386681" y="1097972"/>
            <a:chExt cx="3108960" cy="2312543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735B681-E49C-490F-8F79-684A8524D2F5}"/>
                </a:ext>
              </a:extLst>
            </p:cNvPr>
            <p:cNvSpPr/>
            <p:nvPr/>
          </p:nvSpPr>
          <p:spPr>
            <a:xfrm>
              <a:off x="8386681" y="1097972"/>
              <a:ext cx="3108960" cy="2312543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A9D5982-6E3B-4A3D-88AD-73BD00924990}"/>
                </a:ext>
              </a:extLst>
            </p:cNvPr>
            <p:cNvSpPr txBox="1"/>
            <p:nvPr/>
          </p:nvSpPr>
          <p:spPr>
            <a:xfrm>
              <a:off x="8422839" y="1238046"/>
              <a:ext cx="29452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rgbClr val="FF0000"/>
                  </a:solidFill>
                </a:rPr>
                <a:t>Distorted colors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5FBCA886-5FD9-4553-B8BF-0DA662EAD1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31383" t="22007" r="19102" b="37949"/>
            <a:stretch/>
          </p:blipFill>
          <p:spPr>
            <a:xfrm>
              <a:off x="8557259" y="1801471"/>
              <a:ext cx="2926080" cy="1331140"/>
            </a:xfrm>
            <a:prstGeom prst="rect">
              <a:avLst/>
            </a:prstGeom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C1021E44-2FB1-4BCD-94C3-4A82383866D7}"/>
              </a:ext>
            </a:extLst>
          </p:cNvPr>
          <p:cNvSpPr txBox="1"/>
          <p:nvPr/>
        </p:nvSpPr>
        <p:spPr>
          <a:xfrm>
            <a:off x="418852" y="3720798"/>
            <a:ext cx="2981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Too bright</a:t>
            </a:r>
            <a:r>
              <a:rPr lang="lt-LT" b="1">
                <a:solidFill>
                  <a:srgbClr val="FF0000"/>
                </a:solidFill>
              </a:rPr>
              <a:t> / </a:t>
            </a:r>
            <a:r>
              <a:rPr lang="en-US" b="1">
                <a:solidFill>
                  <a:srgbClr val="FF0000"/>
                </a:solidFill>
              </a:rPr>
              <a:t>dark background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71CC46C-5751-444E-A538-B5D0BE3E9CA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8172" t="78625" r="26921" b="7799"/>
          <a:stretch/>
        </p:blipFill>
        <p:spPr>
          <a:xfrm>
            <a:off x="492214" y="5267844"/>
            <a:ext cx="2834640" cy="870603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BC4C5BF1-9B28-4A14-ABD9-78E8104F605A}"/>
              </a:ext>
            </a:extLst>
          </p:cNvPr>
          <p:cNvSpPr/>
          <p:nvPr/>
        </p:nvSpPr>
        <p:spPr>
          <a:xfrm>
            <a:off x="362910" y="3714698"/>
            <a:ext cx="3108960" cy="2467684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F4DD70E-1357-42DE-AC88-F5828561D64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15886"/>
          <a:stretch/>
        </p:blipFill>
        <p:spPr>
          <a:xfrm>
            <a:off x="492214" y="4339912"/>
            <a:ext cx="2834640" cy="870603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D6F1865E-8105-44BC-8713-E2987E63CE4A}"/>
              </a:ext>
            </a:extLst>
          </p:cNvPr>
          <p:cNvGrpSpPr/>
          <p:nvPr/>
        </p:nvGrpSpPr>
        <p:grpSpPr>
          <a:xfrm>
            <a:off x="717729" y="4367129"/>
            <a:ext cx="1836663" cy="1737079"/>
            <a:chOff x="7904022" y="2604451"/>
            <a:chExt cx="1836663" cy="1836663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78F03E2-5148-435A-9D86-4307714200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18099" y="2604451"/>
              <a:ext cx="1570033" cy="1836663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BA50976-DE87-4E3A-BB28-65C181E0CFE4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037337" y="2579294"/>
              <a:ext cx="1570033" cy="1836663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2CB8C4E-0E6E-47EB-B3B6-8F8929160A07}"/>
              </a:ext>
            </a:extLst>
          </p:cNvPr>
          <p:cNvGrpSpPr/>
          <p:nvPr/>
        </p:nvGrpSpPr>
        <p:grpSpPr>
          <a:xfrm>
            <a:off x="4780684" y="4160708"/>
            <a:ext cx="1836663" cy="1836663"/>
            <a:chOff x="7904022" y="2604451"/>
            <a:chExt cx="1836663" cy="1836663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59FBCB7-F8C0-48DD-ABF7-C5206AC618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18099" y="2604451"/>
              <a:ext cx="1570033" cy="1836663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7FBB74D-7776-44AF-A0B0-654DB8A02C0E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037337" y="2579294"/>
              <a:ext cx="1570033" cy="1836663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9A9ED25-A25A-43EB-9498-A29C60C82964}"/>
              </a:ext>
            </a:extLst>
          </p:cNvPr>
          <p:cNvGrpSpPr/>
          <p:nvPr/>
        </p:nvGrpSpPr>
        <p:grpSpPr>
          <a:xfrm>
            <a:off x="4704935" y="2347824"/>
            <a:ext cx="1836663" cy="1279818"/>
            <a:chOff x="7904022" y="2604451"/>
            <a:chExt cx="1836663" cy="1836663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0886E49-F953-4CAC-9BEC-58B2A908AF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18099" y="2604451"/>
              <a:ext cx="1570033" cy="1836663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1C0C709-9A06-4A99-89CE-F089A484DFB8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037337" y="2579294"/>
              <a:ext cx="1570033" cy="1836663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C2629EC-8DCB-4405-944B-B6E8967B69E1}"/>
              </a:ext>
            </a:extLst>
          </p:cNvPr>
          <p:cNvGrpSpPr/>
          <p:nvPr/>
        </p:nvGrpSpPr>
        <p:grpSpPr>
          <a:xfrm>
            <a:off x="8843262" y="2289711"/>
            <a:ext cx="1836663" cy="1231952"/>
            <a:chOff x="7904022" y="2604451"/>
            <a:chExt cx="1836663" cy="1836663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2A470C70-842C-40E3-95A7-865E20FA57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18099" y="2604451"/>
              <a:ext cx="1570033" cy="1836663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7AC32D4-B971-4887-A2EB-9FD9B50A47F7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037337" y="2579294"/>
              <a:ext cx="1570033" cy="1836663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334F3B6-F994-4F1C-A93E-04C51A3DB1FE}"/>
              </a:ext>
            </a:extLst>
          </p:cNvPr>
          <p:cNvGrpSpPr/>
          <p:nvPr/>
        </p:nvGrpSpPr>
        <p:grpSpPr>
          <a:xfrm>
            <a:off x="8781320" y="4361029"/>
            <a:ext cx="1836663" cy="1836663"/>
            <a:chOff x="7904022" y="2604451"/>
            <a:chExt cx="1836663" cy="1836663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3BF4C860-1BEB-44AE-954F-8E5072007F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18099" y="2604451"/>
              <a:ext cx="1570033" cy="1836663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843E6C2D-F1FE-4406-B7AE-0371EB607DA0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037337" y="2579294"/>
              <a:ext cx="1570033" cy="1836663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8A2A4B5-9184-4E07-86F9-8FDB9F54C69A}"/>
              </a:ext>
            </a:extLst>
          </p:cNvPr>
          <p:cNvGrpSpPr/>
          <p:nvPr/>
        </p:nvGrpSpPr>
        <p:grpSpPr>
          <a:xfrm>
            <a:off x="492214" y="2327090"/>
            <a:ext cx="1836663" cy="1231952"/>
            <a:chOff x="7904022" y="2604451"/>
            <a:chExt cx="1836663" cy="1836663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C901A3E-0B1E-49C8-95FE-E2F2146BD1A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18099" y="2604451"/>
              <a:ext cx="1570033" cy="1836663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2B766E9-D60A-46FD-922B-75173DDD34E3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037337" y="2579294"/>
              <a:ext cx="1570033" cy="1836663"/>
            </a:xfrm>
            <a:prstGeom prst="line">
              <a:avLst/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46253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3" y="3387828"/>
            <a:ext cx="11218736" cy="945943"/>
          </a:xfrm>
        </p:spPr>
        <p:txBody>
          <a:bodyPr>
            <a:noAutofit/>
          </a:bodyPr>
          <a:lstStyle/>
          <a:p>
            <a:pPr algn="ctr"/>
            <a:r>
              <a:rPr lang="en-US" sz="4000" b="1" noProof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Thank you!</a:t>
            </a:r>
            <a:br>
              <a:rPr lang="en-US" sz="4000" b="1" noProof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</a:br>
            <a:r>
              <a:rPr lang="en-US" sz="4000" b="1" noProof="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Paldies</a:t>
            </a:r>
            <a:r>
              <a:rPr lang="en-US" sz="4000" b="1" noProof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!</a:t>
            </a:r>
            <a:br>
              <a:rPr lang="en-US" sz="4000" b="1" noProof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</a:br>
            <a:r>
              <a:rPr lang="en-US" sz="4000" b="1" noProof="0" dirty="0" err="1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Ačiū</a:t>
            </a:r>
            <a:r>
              <a:rPr lang="en-US" sz="4000" b="1" noProof="0" dirty="0"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! </a:t>
            </a:r>
            <a:endParaRPr lang="en-US" sz="4000" noProof="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063552" y="2189082"/>
            <a:ext cx="4889704" cy="20980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C00000"/>
              </a:buClr>
            </a:pPr>
            <a:endParaRPr lang="lv-LV" sz="2500" b="1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spcAft>
                <a:spcPts val="1000"/>
              </a:spcAft>
              <a:buClr>
                <a:srgbClr val="C00000"/>
              </a:buClr>
            </a:pPr>
            <a:endParaRPr lang="lv-LV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spcAft>
                <a:spcPts val="1000"/>
              </a:spcAft>
              <a:buClr>
                <a:srgbClr val="C00000"/>
              </a:buClr>
            </a:pPr>
            <a:endParaRPr lang="lv-LV" b="1"/>
          </a:p>
          <a:p>
            <a:pPr>
              <a:spcAft>
                <a:spcPts val="1000"/>
              </a:spcAft>
              <a:buClr>
                <a:srgbClr val="C00000"/>
              </a:buClr>
            </a:pPr>
            <a:endParaRPr lang="lv-LV" b="1"/>
          </a:p>
          <a:p>
            <a:pPr>
              <a:spcAft>
                <a:spcPts val="1000"/>
              </a:spcAft>
              <a:buClr>
                <a:srgbClr val="C00000"/>
              </a:buClr>
            </a:pPr>
            <a:endParaRPr lang="lv-LV" b="1"/>
          </a:p>
        </p:txBody>
      </p:sp>
    </p:spTree>
    <p:extLst>
      <p:ext uri="{BB962C8B-B14F-4D97-AF65-F5344CB8AC3E}">
        <p14:creationId xmlns:p14="http://schemas.microsoft.com/office/powerpoint/2010/main" val="377180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8053" y="2403835"/>
            <a:ext cx="2858988" cy="34163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sz="2400" b="1" dirty="0">
                <a:solidFill>
                  <a:srgbClr val="025CB0"/>
                </a:solidFill>
                <a:ea typeface="+mj-ea"/>
                <a:cs typeface="+mj-cs"/>
              </a:rPr>
              <a:t>Follow the publicity requirements so that everyone knows your project and everything is </a:t>
            </a:r>
            <a:r>
              <a:rPr lang="lv-LV" sz="2400" b="1" dirty="0" err="1">
                <a:solidFill>
                  <a:srgbClr val="025CB0"/>
                </a:solidFill>
                <a:ea typeface="+mj-ea"/>
                <a:cs typeface="+mj-cs"/>
              </a:rPr>
              <a:t>fine</a:t>
            </a:r>
            <a:r>
              <a:rPr lang="lv-LV" sz="2400" b="1" dirty="0">
                <a:solidFill>
                  <a:srgbClr val="025CB0"/>
                </a:solidFill>
                <a:ea typeface="+mj-ea"/>
                <a:cs typeface="+mj-cs"/>
              </a:rPr>
              <a:t> </a:t>
            </a:r>
            <a:r>
              <a:rPr lang="en-US" sz="2400" b="1" dirty="0">
                <a:solidFill>
                  <a:srgbClr val="025CB0"/>
                </a:solidFill>
                <a:ea typeface="+mj-ea"/>
                <a:cs typeface="+mj-cs"/>
              </a:rPr>
              <a:t>with the project finances!</a:t>
            </a:r>
            <a:endParaRPr lang="lt-LT" sz="2400" b="1" dirty="0">
              <a:solidFill>
                <a:srgbClr val="025CB0"/>
              </a:solidFill>
              <a:ea typeface="+mj-ea"/>
              <a:cs typeface="+mj-cs"/>
            </a:endParaRPr>
          </a:p>
        </p:txBody>
      </p:sp>
      <p:pic>
        <p:nvPicPr>
          <p:cNvPr id="2" name="Picture 2" descr="A group of people standing on top of a wooden fence&#10;&#10;Description automatically generated">
            <a:extLst>
              <a:ext uri="{FF2B5EF4-FFF2-40B4-BE49-F238E27FC236}">
                <a16:creationId xmlns:a16="http://schemas.microsoft.com/office/drawing/2014/main" id="{6AE109BF-09ED-4AAA-861D-E921B37CE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6293" y="1484871"/>
            <a:ext cx="7057766" cy="472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3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8B3A2F5E-6B4C-4300-979B-4A2DAB14A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5266" y="1489539"/>
            <a:ext cx="4668793" cy="46718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8054" y="1717934"/>
            <a:ext cx="4708531" cy="193899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400" dirty="0">
                <a:solidFill>
                  <a:srgbClr val="025CB0"/>
                </a:solidFill>
                <a:ea typeface="+mj-ea"/>
                <a:cs typeface="+mj-cs"/>
              </a:rPr>
              <a:t>8 </a:t>
            </a:r>
            <a:r>
              <a:rPr lang="lv-LV" sz="2400" dirty="0" err="1">
                <a:solidFill>
                  <a:srgbClr val="025CB0"/>
                </a:solidFill>
                <a:ea typeface="+mj-ea"/>
                <a:cs typeface="+mj-cs"/>
              </a:rPr>
              <a:t>mandatory</a:t>
            </a:r>
            <a:r>
              <a:rPr lang="lv-LV" sz="2400" dirty="0">
                <a:solidFill>
                  <a:srgbClr val="025CB0"/>
                </a:solidFill>
                <a:ea typeface="+mj-ea"/>
                <a:cs typeface="+mj-cs"/>
              </a:rPr>
              <a:t> </a:t>
            </a:r>
            <a:r>
              <a:rPr lang="lv-LV" sz="2400" dirty="0" err="1">
                <a:solidFill>
                  <a:srgbClr val="025CB0"/>
                </a:solidFill>
                <a:ea typeface="+mj-ea"/>
                <a:cs typeface="+mj-cs"/>
              </a:rPr>
              <a:t>communication</a:t>
            </a:r>
            <a:r>
              <a:rPr lang="lv-LV" sz="2400" dirty="0">
                <a:solidFill>
                  <a:srgbClr val="025CB0"/>
                </a:solidFill>
                <a:ea typeface="+mj-ea"/>
                <a:cs typeface="+mj-cs"/>
              </a:rPr>
              <a:t> </a:t>
            </a:r>
            <a:r>
              <a:rPr lang="lv-LV" sz="2400" dirty="0" err="1">
                <a:solidFill>
                  <a:srgbClr val="025CB0"/>
                </a:solidFill>
                <a:ea typeface="+mj-ea"/>
                <a:cs typeface="+mj-cs"/>
              </a:rPr>
              <a:t>requirements</a:t>
            </a:r>
            <a:r>
              <a:rPr lang="lv-LV" sz="2400" dirty="0">
                <a:solidFill>
                  <a:srgbClr val="025CB0"/>
                </a:solidFill>
                <a:ea typeface="+mj-ea"/>
                <a:cs typeface="+mj-cs"/>
              </a:rPr>
              <a:t> </a:t>
            </a:r>
            <a:r>
              <a:rPr lang="lv-LV" sz="2400" dirty="0" err="1">
                <a:solidFill>
                  <a:srgbClr val="025CB0"/>
                </a:solidFill>
                <a:ea typeface="+mj-ea"/>
                <a:cs typeface="+mj-cs"/>
              </a:rPr>
              <a:t>described</a:t>
            </a:r>
            <a:r>
              <a:rPr lang="lv-LV" sz="2400" dirty="0">
                <a:solidFill>
                  <a:srgbClr val="025CB0"/>
                </a:solidFill>
                <a:ea typeface="+mj-ea"/>
                <a:cs typeface="+mj-cs"/>
              </a:rPr>
              <a:t> in </a:t>
            </a:r>
            <a:r>
              <a:rPr lang="lv-LV" sz="2400" dirty="0" err="1">
                <a:solidFill>
                  <a:srgbClr val="025CB0"/>
                </a:solidFill>
                <a:ea typeface="+mj-ea"/>
                <a:cs typeface="+mj-cs"/>
              </a:rPr>
              <a:t>Communication</a:t>
            </a:r>
            <a:r>
              <a:rPr lang="lv-LV" sz="2400" dirty="0">
                <a:solidFill>
                  <a:srgbClr val="025CB0"/>
                </a:solidFill>
                <a:ea typeface="+mj-ea"/>
                <a:cs typeface="+mj-cs"/>
              </a:rPr>
              <a:t> </a:t>
            </a:r>
            <a:r>
              <a:rPr lang="lv-LV" sz="2400" dirty="0" err="1">
                <a:solidFill>
                  <a:srgbClr val="025CB0"/>
                </a:solidFill>
                <a:ea typeface="+mj-ea"/>
                <a:cs typeface="+mj-cs"/>
              </a:rPr>
              <a:t>Guidelines</a:t>
            </a:r>
            <a:endParaRPr lang="lv-LV" sz="2400" dirty="0">
              <a:solidFill>
                <a:srgbClr val="025CB0"/>
              </a:solidFill>
              <a:ea typeface="+mj-ea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v-LV" sz="2400" dirty="0" err="1">
                <a:solidFill>
                  <a:srgbClr val="025CB0"/>
                </a:solidFill>
                <a:ea typeface="+mj-ea"/>
                <a:cs typeface="+mj-cs"/>
              </a:rPr>
              <a:t>Frequently</a:t>
            </a:r>
            <a:r>
              <a:rPr lang="lv-LV" sz="2400" dirty="0">
                <a:solidFill>
                  <a:srgbClr val="025CB0"/>
                </a:solidFill>
                <a:ea typeface="+mj-ea"/>
                <a:cs typeface="+mj-cs"/>
              </a:rPr>
              <a:t> </a:t>
            </a:r>
            <a:r>
              <a:rPr lang="lv-LV" sz="2400" dirty="0" err="1">
                <a:solidFill>
                  <a:srgbClr val="025CB0"/>
                </a:solidFill>
                <a:ea typeface="+mj-ea"/>
                <a:cs typeface="+mj-cs"/>
              </a:rPr>
              <a:t>made</a:t>
            </a:r>
            <a:r>
              <a:rPr lang="lv-LV" sz="2400" dirty="0">
                <a:solidFill>
                  <a:srgbClr val="025CB0"/>
                </a:solidFill>
                <a:ea typeface="+mj-ea"/>
                <a:cs typeface="+mj-cs"/>
              </a:rPr>
              <a:t> </a:t>
            </a:r>
            <a:r>
              <a:rPr lang="lv-LV" sz="2400" dirty="0" err="1">
                <a:solidFill>
                  <a:srgbClr val="025CB0"/>
                </a:solidFill>
                <a:ea typeface="+mj-ea"/>
                <a:cs typeface="+mj-cs"/>
              </a:rPr>
              <a:t>mistakes</a:t>
            </a:r>
            <a:endParaRPr lang="lv-LV" sz="2400" dirty="0">
              <a:solidFill>
                <a:srgbClr val="025CB0"/>
              </a:solidFill>
              <a:ea typeface="+mj-ea"/>
              <a:cs typeface="+mj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lt-LT" sz="2400" b="1" dirty="0">
              <a:solidFill>
                <a:srgbClr val="003399"/>
              </a:solidFill>
              <a:ea typeface="+mj-ea"/>
              <a:cs typeface="+mj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A514972-3DA6-4950-B1AB-0709164F8E2A}"/>
              </a:ext>
            </a:extLst>
          </p:cNvPr>
          <p:cNvSpPr/>
          <p:nvPr/>
        </p:nvSpPr>
        <p:spPr>
          <a:xfrm>
            <a:off x="6180992" y="4468103"/>
            <a:ext cx="2832670" cy="547779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36000" tIns="108000" rIns="36000" bIns="10800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b="1">
                <a:solidFill>
                  <a:srgbClr val="869B4B"/>
                </a:solidFill>
                <a:ea typeface="+mj-ea"/>
                <a:cs typeface="+mj-cs"/>
              </a:rPr>
              <a:t>Use it as check-list!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AE69EC80-7644-43B3-B9C0-C927E9815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7462" y="365125"/>
            <a:ext cx="5462981" cy="945943"/>
          </a:xfrm>
        </p:spPr>
        <p:txBody>
          <a:bodyPr/>
          <a:lstStyle/>
          <a:p>
            <a:pPr algn="just"/>
            <a:r>
              <a:rPr lang="lv-LV" b="1" dirty="0" err="1">
                <a:latin typeface="+mn-lt"/>
                <a:cs typeface="+mj-cs"/>
              </a:rPr>
              <a:t>Visibility</a:t>
            </a:r>
            <a:r>
              <a:rPr lang="lv-LV" b="1" dirty="0">
                <a:latin typeface="+mn-lt"/>
                <a:cs typeface="+mj-cs"/>
              </a:rPr>
              <a:t> </a:t>
            </a:r>
            <a:r>
              <a:rPr lang="lv-LV" b="1" dirty="0" err="1">
                <a:latin typeface="+mn-lt"/>
                <a:cs typeface="+mj-cs"/>
              </a:rPr>
              <a:t>rules</a:t>
            </a:r>
            <a:r>
              <a:rPr lang="lv-LV" b="1" dirty="0">
                <a:latin typeface="+mn-lt"/>
                <a:cs typeface="+mj-cs"/>
              </a:rPr>
              <a:t> </a:t>
            </a:r>
            <a:r>
              <a:rPr lang="lv-LV" b="1" dirty="0" err="1">
                <a:latin typeface="+mn-lt"/>
                <a:cs typeface="+mj-cs"/>
              </a:rPr>
              <a:t>for</a:t>
            </a:r>
            <a:r>
              <a:rPr lang="lv-LV" b="1" dirty="0">
                <a:latin typeface="+mn-lt"/>
                <a:cs typeface="+mj-cs"/>
              </a:rPr>
              <a:t> </a:t>
            </a:r>
            <a:r>
              <a:rPr lang="lv-LV" b="1" dirty="0" err="1">
                <a:latin typeface="+mn-lt"/>
                <a:cs typeface="+mj-cs"/>
              </a:rPr>
              <a:t>projects</a:t>
            </a:r>
            <a:endParaRPr lang="lt-LT" b="1" dirty="0">
              <a:latin typeface="+mn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6911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23888" y="1795145"/>
            <a:ext cx="4418611" cy="4351338"/>
          </a:xfrm>
        </p:spPr>
        <p:txBody>
          <a:bodyPr vert="horz" lIns="0" tIns="0" rIns="0" bIns="0" rtlCol="0" anchor="t"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endParaRPr lang="lt-LT" dirty="0"/>
          </a:p>
          <a:p>
            <a:pPr marL="397510" lvl="1" indent="0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en-US" sz="2400" dirty="0">
                <a:solidFill>
                  <a:srgbClr val="034EA2"/>
                </a:solidFill>
                <a:latin typeface="Arial"/>
                <a:cs typeface="Arial"/>
              </a:rPr>
              <a:t>Informative posters </a:t>
            </a:r>
            <a:r>
              <a:rPr lang="lv-LV" sz="2400" dirty="0">
                <a:solidFill>
                  <a:srgbClr val="034EA2"/>
                </a:solidFill>
                <a:latin typeface="Arial"/>
                <a:cs typeface="Arial"/>
              </a:rPr>
              <a:t>(</a:t>
            </a:r>
            <a:r>
              <a:rPr lang="en-US" sz="2400" dirty="0">
                <a:solidFill>
                  <a:srgbClr val="034EA2"/>
                </a:solidFill>
                <a:latin typeface="Arial"/>
                <a:cs typeface="Arial"/>
              </a:rPr>
              <a:t>at least A3 size</a:t>
            </a:r>
            <a:r>
              <a:rPr lang="lv-LV" sz="2400" dirty="0">
                <a:solidFill>
                  <a:srgbClr val="034EA2"/>
                </a:solidFill>
                <a:latin typeface="Arial"/>
                <a:cs typeface="Arial"/>
              </a:rPr>
              <a:t>)</a:t>
            </a:r>
            <a:r>
              <a:rPr lang="en-US" sz="2400" dirty="0">
                <a:solidFill>
                  <a:srgbClr val="034EA2"/>
                </a:solidFill>
                <a:latin typeface="Arial"/>
                <a:cs typeface="Arial"/>
              </a:rPr>
              <a:t> at premises of each project partner</a:t>
            </a:r>
            <a:r>
              <a:rPr lang="lv-LV" sz="2400" dirty="0">
                <a:solidFill>
                  <a:srgbClr val="034EA2"/>
                </a:solidFill>
                <a:latin typeface="Arial"/>
                <a:cs typeface="Arial"/>
              </a:rPr>
              <a:t>. </a:t>
            </a:r>
          </a:p>
          <a:p>
            <a:pPr marL="397510" lvl="1" indent="0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lv-LV" sz="2400" dirty="0" err="1">
                <a:solidFill>
                  <a:srgbClr val="034EA2"/>
                </a:solidFill>
                <a:latin typeface="Arial"/>
                <a:cs typeface="Arial"/>
              </a:rPr>
              <a:t>Use</a:t>
            </a:r>
            <a:r>
              <a:rPr lang="lv-LV" sz="2400" dirty="0">
                <a:solidFill>
                  <a:srgbClr val="034EA2"/>
                </a:solidFill>
                <a:latin typeface="Arial"/>
                <a:cs typeface="Arial"/>
              </a:rPr>
              <a:t> </a:t>
            </a:r>
            <a:r>
              <a:rPr lang="en-US" sz="2400" dirty="0">
                <a:solidFill>
                  <a:srgbClr val="034EA2"/>
                </a:solidFill>
                <a:latin typeface="Arial"/>
                <a:cs typeface="Arial"/>
              </a:rPr>
              <a:t>prepared template</a:t>
            </a:r>
            <a:r>
              <a:rPr lang="lv-LV" sz="2400" dirty="0">
                <a:solidFill>
                  <a:srgbClr val="034EA2"/>
                </a:solidFill>
                <a:latin typeface="Arial"/>
                <a:cs typeface="Arial"/>
              </a:rPr>
              <a:t>. </a:t>
            </a:r>
            <a:endParaRPr lang="en-US" sz="2400" dirty="0">
              <a:solidFill>
                <a:srgbClr val="034EA2"/>
              </a:solidFill>
              <a:latin typeface="Arial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96498" y="259199"/>
            <a:ext cx="71495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lv-LV" sz="2800" b="1" dirty="0">
                <a:solidFill>
                  <a:srgbClr val="034EA2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Project </a:t>
            </a:r>
            <a:r>
              <a:rPr lang="lv-LV" sz="2800" b="1" dirty="0" err="1">
                <a:solidFill>
                  <a:srgbClr val="034EA2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communication</a:t>
            </a:r>
            <a:r>
              <a:rPr lang="lv-LV" sz="2800" b="1" dirty="0">
                <a:solidFill>
                  <a:srgbClr val="034EA2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elements </a:t>
            </a:r>
            <a:r>
              <a:rPr lang="lv-LV" sz="2800" b="1" dirty="0" err="1">
                <a:solidFill>
                  <a:srgbClr val="034EA2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required</a:t>
            </a:r>
            <a:r>
              <a:rPr lang="lv-LV" sz="2800" b="1" dirty="0">
                <a:solidFill>
                  <a:srgbClr val="034EA2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</a:t>
            </a:r>
            <a:r>
              <a:rPr lang="lv-LV" sz="2800" b="1" dirty="0" err="1">
                <a:solidFill>
                  <a:srgbClr val="034EA2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by</a:t>
            </a:r>
            <a:r>
              <a:rPr lang="lv-LV" sz="2800" b="1" dirty="0">
                <a:solidFill>
                  <a:srgbClr val="034EA2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</a:t>
            </a:r>
            <a:r>
              <a:rPr lang="lv-LV" sz="2800" b="1" dirty="0" err="1">
                <a:solidFill>
                  <a:srgbClr val="034EA2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the</a:t>
            </a:r>
            <a:r>
              <a:rPr lang="lv-LV" sz="2800" b="1" dirty="0">
                <a:solidFill>
                  <a:srgbClr val="034EA2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</a:t>
            </a:r>
            <a:r>
              <a:rPr lang="lv-LV" sz="2800" b="1" dirty="0" err="1">
                <a:solidFill>
                  <a:srgbClr val="034EA2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Programme</a:t>
            </a:r>
            <a:endParaRPr lang="lv-LV" sz="2800" b="1" dirty="0">
              <a:solidFill>
                <a:srgbClr val="034EA2"/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pic>
        <p:nvPicPr>
          <p:cNvPr id="3" name="Picture 2" descr="A picture containing indoor, table, sitting, small&#10;&#10;Description automatically generated">
            <a:extLst>
              <a:ext uri="{FF2B5EF4-FFF2-40B4-BE49-F238E27FC236}">
                <a16:creationId xmlns:a16="http://schemas.microsoft.com/office/drawing/2014/main" id="{FD9FED1C-8506-436B-AAE4-25C692AEDF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499" y="1450644"/>
            <a:ext cx="7149501" cy="476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892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7CF7D383-33E0-4551-948A-BFF964B1615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56216" y="1538177"/>
          <a:ext cx="7362991" cy="4354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19CFD8CD-6029-42EE-9B09-0E3FE4E43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7462" y="365125"/>
            <a:ext cx="3273774" cy="945943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034EA2"/>
                </a:solidFill>
              </a:rPr>
              <a:t>Websites of project partners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B890DC3B-B4EB-4C6B-BB61-4CCF47BDEB1B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313875530"/>
              </p:ext>
            </p:extLst>
          </p:nvPr>
        </p:nvGraphicFramePr>
        <p:xfrm>
          <a:off x="8222564" y="109182"/>
          <a:ext cx="3855705" cy="5997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8507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/>
          </p:cNvSpPr>
          <p:nvPr/>
        </p:nvSpPr>
        <p:spPr>
          <a:xfrm>
            <a:off x="9277866" y="1493071"/>
            <a:ext cx="2368134" cy="472006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15900">
              <a:spcBef>
                <a:spcPts val="600"/>
              </a:spcBef>
            </a:pPr>
            <a:r>
              <a:rPr lang="lv-LV" sz="1600" err="1">
                <a:solidFill>
                  <a:srgbClr val="034EA2"/>
                </a:solidFill>
                <a:latin typeface="Arial"/>
                <a:cs typeface="Arial"/>
              </a:rPr>
              <a:t>Should</a:t>
            </a:r>
            <a:r>
              <a:rPr lang="lv-LV" sz="1600">
                <a:solidFill>
                  <a:srgbClr val="034EA2"/>
                </a:solidFill>
                <a:latin typeface="Arial"/>
                <a:cs typeface="Arial"/>
              </a:rPr>
              <a:t> </a:t>
            </a:r>
            <a:r>
              <a:rPr lang="lv-LV" sz="1600" err="1">
                <a:solidFill>
                  <a:srgbClr val="034EA2"/>
                </a:solidFill>
                <a:latin typeface="Arial"/>
                <a:cs typeface="Arial"/>
              </a:rPr>
              <a:t>be</a:t>
            </a:r>
            <a:r>
              <a:rPr lang="lv-LV" sz="1600">
                <a:solidFill>
                  <a:srgbClr val="034EA2"/>
                </a:solidFill>
                <a:latin typeface="Arial"/>
                <a:cs typeface="Arial"/>
              </a:rPr>
              <a:t> </a:t>
            </a:r>
            <a:r>
              <a:rPr lang="lv-LV" sz="1600" err="1">
                <a:solidFill>
                  <a:srgbClr val="034EA2"/>
                </a:solidFill>
                <a:latin typeface="Arial"/>
                <a:cs typeface="Arial"/>
              </a:rPr>
              <a:t>updated</a:t>
            </a:r>
            <a:r>
              <a:rPr lang="lv-LV" sz="1600">
                <a:solidFill>
                  <a:srgbClr val="034EA2"/>
                </a:solidFill>
                <a:latin typeface="Arial"/>
                <a:cs typeface="Arial"/>
              </a:rPr>
              <a:t> </a:t>
            </a:r>
            <a:r>
              <a:rPr lang="lv-LV" sz="1600" err="1">
                <a:solidFill>
                  <a:srgbClr val="034EA2"/>
                </a:solidFill>
                <a:latin typeface="Arial"/>
                <a:cs typeface="Arial"/>
              </a:rPr>
              <a:t>regularly</a:t>
            </a:r>
            <a:r>
              <a:rPr lang="lv-LV" sz="1600">
                <a:solidFill>
                  <a:srgbClr val="034EA2"/>
                </a:solidFill>
                <a:latin typeface="Arial"/>
                <a:cs typeface="Arial"/>
              </a:rPr>
              <a:t> </a:t>
            </a:r>
            <a:r>
              <a:rPr lang="lv-LV" sz="1600" err="1">
                <a:solidFill>
                  <a:srgbClr val="034EA2"/>
                </a:solidFill>
                <a:latin typeface="Arial"/>
                <a:cs typeface="Arial"/>
              </a:rPr>
              <a:t>during</a:t>
            </a:r>
            <a:r>
              <a:rPr lang="lv-LV" sz="1600">
                <a:solidFill>
                  <a:srgbClr val="034EA2"/>
                </a:solidFill>
                <a:latin typeface="Arial"/>
                <a:cs typeface="Arial"/>
              </a:rPr>
              <a:t> </a:t>
            </a:r>
            <a:r>
              <a:rPr lang="lv-LV" sz="1600" err="1">
                <a:solidFill>
                  <a:srgbClr val="034EA2"/>
                </a:solidFill>
                <a:latin typeface="Arial"/>
                <a:cs typeface="Arial"/>
              </a:rPr>
              <a:t>the</a:t>
            </a:r>
            <a:r>
              <a:rPr lang="lv-LV" sz="1600">
                <a:solidFill>
                  <a:srgbClr val="034EA2"/>
                </a:solidFill>
                <a:latin typeface="Arial"/>
                <a:cs typeface="Arial"/>
              </a:rPr>
              <a:t> </a:t>
            </a:r>
            <a:r>
              <a:rPr lang="lv-LV" sz="1600" err="1">
                <a:solidFill>
                  <a:srgbClr val="034EA2"/>
                </a:solidFill>
                <a:latin typeface="Arial"/>
                <a:cs typeface="Arial"/>
              </a:rPr>
              <a:t>project</a:t>
            </a:r>
            <a:endParaRPr lang="en-US" sz="1600">
              <a:solidFill>
                <a:srgbClr val="034EA2"/>
              </a:solidFill>
              <a:latin typeface="Arial"/>
              <a:cs typeface="Arial"/>
            </a:endParaRPr>
          </a:p>
          <a:p>
            <a:pPr indent="-215900">
              <a:spcBef>
                <a:spcPts val="600"/>
              </a:spcBef>
            </a:pPr>
            <a:r>
              <a:rPr lang="en-US" sz="1600">
                <a:solidFill>
                  <a:srgbClr val="034EA2"/>
                </a:solidFill>
                <a:latin typeface="Arial"/>
                <a:cs typeface="Arial"/>
              </a:rPr>
              <a:t>Active project news section</a:t>
            </a:r>
          </a:p>
          <a:p>
            <a:pPr indent="-215900">
              <a:spcBef>
                <a:spcPts val="600"/>
              </a:spcBef>
            </a:pPr>
            <a:r>
              <a:rPr lang="en-US" sz="1600">
                <a:solidFill>
                  <a:srgbClr val="034EA2"/>
                </a:solidFill>
                <a:latin typeface="Arial"/>
                <a:cs typeface="Arial"/>
              </a:rPr>
              <a:t>Active calendar</a:t>
            </a:r>
          </a:p>
          <a:p>
            <a:pPr marL="0" indent="0">
              <a:buNone/>
            </a:pPr>
            <a:endParaRPr lang="en-US" sz="1600" u="sng"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66000" y="518400"/>
            <a:ext cx="738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lv-LV" sz="2800" b="1">
                <a:solidFill>
                  <a:srgbClr val="034EA2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Project section on www.latlit.eu</a:t>
            </a:r>
            <a:endParaRPr lang="en-US" sz="2800" b="1">
              <a:solidFill>
                <a:srgbClr val="034EA2"/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8940315-84B1-4620-84D5-B0722EC07A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2195"/>
            <a:ext cx="4504888" cy="4660946"/>
          </a:xfrm>
          <a:prstGeom prst="rect">
            <a:avLst/>
          </a:prstGeom>
        </p:spPr>
      </p:pic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CA7A007-B1FD-423E-AE1F-5278CF4E53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918" y="1493071"/>
            <a:ext cx="4756918" cy="471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87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266000" y="518400"/>
            <a:ext cx="7380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lv-LV" sz="2800" b="1" dirty="0" err="1">
                <a:solidFill>
                  <a:srgbClr val="034EA2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Facebook</a:t>
            </a:r>
            <a:r>
              <a:rPr lang="lv-LV" sz="2800" b="1" dirty="0">
                <a:solidFill>
                  <a:srgbClr val="034EA2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posts (</a:t>
            </a:r>
            <a:r>
              <a:rPr lang="lv-LV" sz="2800" b="1" dirty="0" err="1">
                <a:solidFill>
                  <a:srgbClr val="034EA2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not</a:t>
            </a:r>
            <a:r>
              <a:rPr lang="lv-LV" sz="2800" b="1" dirty="0">
                <a:solidFill>
                  <a:srgbClr val="034EA2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 </a:t>
            </a:r>
            <a:r>
              <a:rPr lang="lv-LV" sz="2800" b="1" dirty="0" err="1">
                <a:solidFill>
                  <a:srgbClr val="034EA2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paid</a:t>
            </a:r>
            <a:r>
              <a:rPr lang="lv-LV" sz="2800" b="1" dirty="0">
                <a:solidFill>
                  <a:srgbClr val="034EA2"/>
                </a:solidFill>
                <a:latin typeface="Arial" pitchFamily="34" charset="0"/>
                <a:ea typeface="Open Sans" panose="020B0606030504020204" pitchFamily="34" charset="0"/>
                <a:cs typeface="Arial" pitchFamily="34" charset="0"/>
              </a:rPr>
              <a:t>)</a:t>
            </a:r>
            <a:endParaRPr lang="en-US" sz="2800" b="1" dirty="0">
              <a:solidFill>
                <a:srgbClr val="034EA2"/>
              </a:solidFill>
              <a:latin typeface="Arial" pitchFamily="34" charset="0"/>
              <a:ea typeface="Open Sans" panose="020B0606030504020204" pitchFamily="34" charset="0"/>
              <a:cs typeface="Arial" pitchFamily="34" charset="0"/>
            </a:endParaRP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B97BA161-273F-4E06-8784-57E17B641B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95145"/>
            <a:ext cx="4418611" cy="4351338"/>
          </a:xfrm>
        </p:spPr>
        <p:txBody>
          <a:bodyPr vert="horz" lIns="0" tIns="0" rIns="0" bIns="0" rtlCol="0" anchor="t"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/>
            </a:pPr>
            <a:endParaRPr lang="lt-LT" dirty="0"/>
          </a:p>
          <a:p>
            <a:pPr marL="397510" lvl="1" indent="0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en-US" sz="2400" dirty="0">
                <a:solidFill>
                  <a:srgbClr val="034EA2"/>
                </a:solidFill>
                <a:latin typeface="Arial"/>
                <a:cs typeface="Arial"/>
              </a:rPr>
              <a:t>Use of social media is encouraged</a:t>
            </a:r>
          </a:p>
          <a:p>
            <a:pPr marL="397510" lvl="1" indent="0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lv-LV" sz="2400" dirty="0">
                <a:solidFill>
                  <a:srgbClr val="034EA2"/>
                </a:solidFill>
                <a:latin typeface="Arial"/>
                <a:cs typeface="Arial"/>
              </a:rPr>
              <a:t>T</a:t>
            </a:r>
            <a:r>
              <a:rPr lang="en-US" sz="2400" dirty="0">
                <a:solidFill>
                  <a:srgbClr val="034EA2"/>
                </a:solidFill>
                <a:latin typeface="Arial"/>
                <a:cs typeface="Arial"/>
              </a:rPr>
              <a:t>ag the </a:t>
            </a:r>
            <a:r>
              <a:rPr lang="en-US" sz="2400" dirty="0" err="1">
                <a:solidFill>
                  <a:srgbClr val="034EA2"/>
                </a:solidFill>
                <a:latin typeface="Arial"/>
                <a:cs typeface="Arial"/>
              </a:rPr>
              <a:t>Programme</a:t>
            </a:r>
            <a:r>
              <a:rPr lang="en-US" sz="2400" dirty="0">
                <a:solidFill>
                  <a:srgbClr val="034EA2"/>
                </a:solidFill>
                <a:latin typeface="Arial"/>
                <a:cs typeface="Arial"/>
              </a:rPr>
              <a:t> @LatviaLithuaniaProgramme (on Facebook) </a:t>
            </a:r>
            <a:endParaRPr lang="lv-LV" sz="2400" dirty="0">
              <a:solidFill>
                <a:srgbClr val="034EA2"/>
              </a:solidFill>
              <a:latin typeface="Arial"/>
              <a:cs typeface="Arial"/>
            </a:endParaRPr>
          </a:p>
          <a:p>
            <a:pPr marL="397510" lvl="1" indent="0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lv-LV" sz="2400" dirty="0" err="1">
                <a:solidFill>
                  <a:srgbClr val="034EA2"/>
                </a:solidFill>
                <a:latin typeface="Arial"/>
                <a:cs typeface="Arial"/>
              </a:rPr>
              <a:t>Use</a:t>
            </a:r>
            <a:r>
              <a:rPr lang="lv-LV" sz="2400" dirty="0">
                <a:solidFill>
                  <a:srgbClr val="034EA2"/>
                </a:solidFill>
                <a:latin typeface="Arial"/>
                <a:cs typeface="Arial"/>
              </a:rPr>
              <a:t> </a:t>
            </a:r>
            <a:r>
              <a:rPr lang="lv-LV" sz="2400" dirty="0" err="1">
                <a:solidFill>
                  <a:srgbClr val="034EA2"/>
                </a:solidFill>
                <a:latin typeface="Arial"/>
                <a:cs typeface="Arial"/>
              </a:rPr>
              <a:t>project</a:t>
            </a:r>
            <a:r>
              <a:rPr lang="lv-LV" sz="2400" dirty="0">
                <a:solidFill>
                  <a:srgbClr val="034EA2"/>
                </a:solidFill>
                <a:latin typeface="Arial"/>
                <a:cs typeface="Arial"/>
              </a:rPr>
              <a:t> </a:t>
            </a:r>
            <a:r>
              <a:rPr lang="lv-LV" sz="2400" dirty="0" err="1">
                <a:solidFill>
                  <a:srgbClr val="034EA2"/>
                </a:solidFill>
                <a:latin typeface="Arial"/>
                <a:cs typeface="Arial"/>
              </a:rPr>
              <a:t>acronym</a:t>
            </a:r>
            <a:r>
              <a:rPr lang="lv-LV" sz="2400" dirty="0">
                <a:solidFill>
                  <a:srgbClr val="034EA2"/>
                </a:solidFill>
                <a:latin typeface="Arial"/>
                <a:cs typeface="Arial"/>
              </a:rPr>
              <a:t> </a:t>
            </a:r>
            <a:endParaRPr lang="en-US" sz="2400" dirty="0">
              <a:solidFill>
                <a:srgbClr val="034EA2"/>
              </a:solidFill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42BE2C-7CD2-45C4-9A74-320E394C7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372" y="1580387"/>
            <a:ext cx="2841869" cy="4600311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304B92BB-AA7D-4FFB-9652-37F6E222F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241" y="1546172"/>
            <a:ext cx="3156759" cy="463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61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8FC7D-7A2E-4BAC-BA4C-5EF5E0D1D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lv-LV" sz="2800" b="1" dirty="0" err="1">
                <a:solidFill>
                  <a:srgbClr val="034EA2"/>
                </a:solidFill>
                <a:ea typeface="Open Sans" panose="020B0606030504020204" pitchFamily="34" charset="0"/>
              </a:rPr>
              <a:t>Marking</a:t>
            </a:r>
            <a:r>
              <a:rPr lang="lv-LV" sz="2800" b="1" dirty="0">
                <a:solidFill>
                  <a:srgbClr val="034EA2"/>
                </a:solidFill>
                <a:ea typeface="Open Sans" panose="020B0606030504020204" pitchFamily="34" charset="0"/>
              </a:rPr>
              <a:t> </a:t>
            </a:r>
            <a:r>
              <a:rPr lang="lv-LV" sz="2800" b="1" dirty="0" err="1">
                <a:solidFill>
                  <a:srgbClr val="034EA2"/>
                </a:solidFill>
                <a:ea typeface="Open Sans" panose="020B0606030504020204" pitchFamily="34" charset="0"/>
              </a:rPr>
              <a:t>of</a:t>
            </a:r>
            <a:r>
              <a:rPr lang="lv-LV" sz="2800" b="1" dirty="0">
                <a:solidFill>
                  <a:srgbClr val="034EA2"/>
                </a:solidFill>
                <a:ea typeface="Open Sans" panose="020B0606030504020204" pitchFamily="34" charset="0"/>
              </a:rPr>
              <a:t> </a:t>
            </a:r>
            <a:r>
              <a:rPr lang="lv-LV" sz="2800" b="1" dirty="0" err="1">
                <a:solidFill>
                  <a:srgbClr val="034EA2"/>
                </a:solidFill>
                <a:ea typeface="Open Sans" panose="020B0606030504020204" pitchFamily="34" charset="0"/>
              </a:rPr>
              <a:t>infrastructure</a:t>
            </a:r>
            <a:r>
              <a:rPr lang="lv-LV" sz="2800" b="1" dirty="0">
                <a:solidFill>
                  <a:srgbClr val="034EA2"/>
                </a:solidFill>
                <a:ea typeface="Open Sans" panose="020B0606030504020204" pitchFamily="34" charset="0"/>
              </a:rPr>
              <a:t> </a:t>
            </a:r>
            <a:r>
              <a:rPr lang="lv-LV" sz="2800" b="1" dirty="0" err="1">
                <a:solidFill>
                  <a:srgbClr val="034EA2"/>
                </a:solidFill>
                <a:ea typeface="Open Sans" panose="020B0606030504020204" pitchFamily="34" charset="0"/>
              </a:rPr>
              <a:t>objects</a:t>
            </a:r>
            <a:endParaRPr lang="lt-LT" sz="2800" b="1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B7CEAAB-E5A8-4A36-9079-BC8FEA76313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1800" b="1" dirty="0">
                <a:solidFill>
                  <a:srgbClr val="034EA2"/>
                </a:solidFill>
                <a:latin typeface="Arial"/>
                <a:cs typeface="Arial"/>
              </a:rPr>
              <a:t>Mandatory </a:t>
            </a:r>
            <a:r>
              <a:rPr lang="en-US" sz="1800" dirty="0">
                <a:solidFill>
                  <a:srgbClr val="034EA2"/>
                </a:solidFill>
                <a:latin typeface="Arial"/>
                <a:cs typeface="Arial"/>
              </a:rPr>
              <a:t>for project with infrastructure works:</a:t>
            </a:r>
          </a:p>
          <a:p>
            <a:pPr marL="285750" indent="-285750">
              <a:spcBef>
                <a:spcPts val="0"/>
              </a:spcBef>
            </a:pPr>
            <a:r>
              <a:rPr lang="lt-LT" sz="1800" dirty="0">
                <a:solidFill>
                  <a:srgbClr val="034EA2"/>
                </a:solidFill>
                <a:latin typeface="Arial"/>
                <a:cs typeface="Arial"/>
              </a:rPr>
              <a:t>T</a:t>
            </a:r>
            <a:r>
              <a:rPr lang="en-US" sz="1800" dirty="0">
                <a:solidFill>
                  <a:srgbClr val="034EA2"/>
                </a:solidFill>
                <a:latin typeface="Arial"/>
                <a:cs typeface="Arial"/>
              </a:rPr>
              <a:t>o put up a permanent plaque or a billboard of significant size. </a:t>
            </a:r>
            <a:endParaRPr lang="en-US" sz="1800" dirty="0">
              <a:solidFill>
                <a:srgbClr val="034EA2"/>
              </a:solidFill>
            </a:endParaRPr>
          </a:p>
          <a:p>
            <a:pPr marL="285750" indent="-285750">
              <a:spcBef>
                <a:spcPts val="0"/>
              </a:spcBef>
            </a:pPr>
            <a:r>
              <a:rPr lang="en-US" sz="1800" dirty="0">
                <a:solidFill>
                  <a:srgbClr val="034EA2"/>
                </a:solidFill>
                <a:latin typeface="Arial"/>
                <a:cs typeface="Arial"/>
              </a:rPr>
              <a:t>General information plaques will be provided by JS.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20887FB-067A-41C2-AF42-423DF19CC65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17" b="10859"/>
          <a:stretch/>
        </p:blipFill>
        <p:spPr>
          <a:xfrm>
            <a:off x="1150076" y="3766249"/>
            <a:ext cx="3646941" cy="231815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0A1F6E-6441-45C1-8C26-0978049A2D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00" r="18934" b="5394"/>
          <a:stretch/>
        </p:blipFill>
        <p:spPr>
          <a:xfrm rot="5400000">
            <a:off x="4648669" y="4031095"/>
            <a:ext cx="2332144" cy="1802455"/>
          </a:xfrm>
          <a:prstGeom prst="rect">
            <a:avLst/>
          </a:prstGeom>
        </p:spPr>
      </p:pic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DEBB37CE-6F5A-417B-AD52-4EA6F28639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91613" y="1736520"/>
            <a:ext cx="4892400" cy="4287439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034EA2"/>
                </a:solidFill>
                <a:latin typeface="Arial"/>
                <a:cs typeface="Arial"/>
              </a:rPr>
              <a:t>In case in one site the total costs planned for the infrastructure or (re)construction within the project exceed EUR 500 000, to put up a temporary billboard of significant size at the start of works.</a:t>
            </a:r>
          </a:p>
          <a:p>
            <a:pPr marL="287655" indent="-287655"/>
            <a:endParaRPr lang="lt-LT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4A57C98-72CD-4A36-BC4D-D2981EBFA3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1000"/>
                    </a14:imgEffect>
                  </a14:imgLayer>
                </a14:imgProps>
              </a:ext>
            </a:extLst>
          </a:blip>
          <a:srcRect t="11346" b="20854"/>
          <a:stretch/>
        </p:blipFill>
        <p:spPr>
          <a:xfrm>
            <a:off x="6891613" y="3766248"/>
            <a:ext cx="2393621" cy="23170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5E494D-6498-43F9-B334-6D2C1AFE2632}"/>
              </a:ext>
            </a:extLst>
          </p:cNvPr>
          <p:cNvSpPr txBox="1"/>
          <p:nvPr/>
        </p:nvSpPr>
        <p:spPr>
          <a:xfrm>
            <a:off x="1420423" y="3148123"/>
            <a:ext cx="3704689" cy="1464231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endParaRPr lang="en-US" sz="1600" dirty="0"/>
          </a:p>
          <a:p>
            <a:r>
              <a:rPr lang="en-US" sz="1600" dirty="0">
                <a:solidFill>
                  <a:srgbClr val="034EA2"/>
                </a:solidFill>
              </a:rPr>
              <a:t>Communication guidelines:</a:t>
            </a:r>
            <a:endParaRPr lang="en-US" sz="1600" dirty="0">
              <a:solidFill>
                <a:srgbClr val="034EA2"/>
              </a:solidFill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rgbClr val="034EA2"/>
                </a:solidFill>
              </a:rPr>
              <a:t>Mandatory elements</a:t>
            </a:r>
            <a:endParaRPr lang="en-US" sz="1600" dirty="0">
              <a:solidFill>
                <a:srgbClr val="034EA2"/>
              </a:solidFill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rgbClr val="034EA2"/>
                </a:solidFill>
              </a:rPr>
              <a:t>Sample template for plaques</a:t>
            </a:r>
            <a:endParaRPr lang="en-US" sz="1600" dirty="0">
              <a:solidFill>
                <a:srgbClr val="034EA2"/>
              </a:solidFill>
              <a:cs typeface="Arial"/>
            </a:endParaRPr>
          </a:p>
          <a:p>
            <a:pPr marL="285750" indent="-285750">
              <a:buFontTx/>
              <a:buChar char="-"/>
            </a:pPr>
            <a:endParaRPr lang="lt-LT" sz="1600" dirty="0"/>
          </a:p>
        </p:txBody>
      </p:sp>
      <p:pic>
        <p:nvPicPr>
          <p:cNvPr id="5" name="Picture 4" descr="A sign on the side of a road&#10;&#10;Description automatically generated">
            <a:extLst>
              <a:ext uri="{FF2B5EF4-FFF2-40B4-BE49-F238E27FC236}">
                <a16:creationId xmlns:a16="http://schemas.microsoft.com/office/drawing/2014/main" id="{50BB2BBE-EA81-470B-9C55-DBCC1FEF6F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5183" y="4143289"/>
            <a:ext cx="2906766" cy="1939969"/>
          </a:xfrm>
          <a:prstGeom prst="rect">
            <a:avLst/>
          </a:prstGeom>
        </p:spPr>
      </p:pic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A09EAB8E-904D-45B0-8506-88D86F186D21}"/>
              </a:ext>
            </a:extLst>
          </p:cNvPr>
          <p:cNvSpPr>
            <a:spLocks noChangeAspect="1"/>
          </p:cNvSpPr>
          <p:nvPr/>
        </p:nvSpPr>
        <p:spPr>
          <a:xfrm>
            <a:off x="8873620" y="2982704"/>
            <a:ext cx="3322007" cy="1278210"/>
          </a:xfrm>
          <a:prstGeom prst="roundRect">
            <a:avLst/>
          </a:prstGeom>
          <a:solidFill>
            <a:schemeClr val="bg1"/>
          </a:solidFill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ctr"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  <a:buSzPct val="120000"/>
              <a:defRPr/>
            </a:pPr>
            <a:r>
              <a:rPr lang="en-US" sz="1600" b="1">
                <a:solidFill>
                  <a:srgbClr val="FF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At least 5 years after the finalization of the project</a:t>
            </a:r>
            <a:r>
              <a:rPr lang="lv-LV" sz="1600" b="1">
                <a:solidFill>
                  <a:srgbClr val="FF000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821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3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3CF5928D-70F0-4D6D-AB59-52979435F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8840" y="386088"/>
            <a:ext cx="5345849" cy="945943"/>
          </a:xfrm>
        </p:spPr>
        <p:txBody>
          <a:bodyPr>
            <a:normAutofit/>
          </a:bodyPr>
          <a:lstStyle/>
          <a:p>
            <a:pPr algn="r"/>
            <a:r>
              <a:rPr lang="lv-LV" sz="2800" b="1" dirty="0" err="1">
                <a:solidFill>
                  <a:srgbClr val="034EA2"/>
                </a:solidFill>
                <a:ea typeface="Open Sans" panose="020B0606030504020204" pitchFamily="34" charset="0"/>
              </a:rPr>
              <a:t>Labelling</a:t>
            </a:r>
            <a:r>
              <a:rPr lang="lv-LV" sz="2800" b="1" dirty="0">
                <a:solidFill>
                  <a:srgbClr val="034EA2"/>
                </a:solidFill>
                <a:ea typeface="Open Sans" panose="020B0606030504020204" pitchFamily="34" charset="0"/>
              </a:rPr>
              <a:t> </a:t>
            </a:r>
            <a:r>
              <a:rPr lang="lv-LV" sz="2800" b="1" dirty="0" err="1">
                <a:solidFill>
                  <a:srgbClr val="034EA2"/>
                </a:solidFill>
                <a:ea typeface="Open Sans" panose="020B0606030504020204" pitchFamily="34" charset="0"/>
              </a:rPr>
              <a:t>of</a:t>
            </a:r>
            <a:r>
              <a:rPr lang="lv-LV" sz="2800" b="1" dirty="0">
                <a:solidFill>
                  <a:srgbClr val="034EA2"/>
                </a:solidFill>
                <a:ea typeface="Open Sans" panose="020B0606030504020204" pitchFamily="34" charset="0"/>
              </a:rPr>
              <a:t> </a:t>
            </a:r>
            <a:r>
              <a:rPr lang="lv-LV" sz="2800" b="1" dirty="0" err="1">
                <a:solidFill>
                  <a:srgbClr val="034EA2"/>
                </a:solidFill>
                <a:ea typeface="Open Sans" panose="020B0606030504020204" pitchFamily="34" charset="0"/>
              </a:rPr>
              <a:t>equipment</a:t>
            </a:r>
            <a:endParaRPr lang="lt-LT" sz="2800" b="1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9749F097-4997-4D7D-980E-684A1AC6C71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342900" indent="-342900" algn="just" hangingPunct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en-US" sz="2000">
                <a:solidFill>
                  <a:srgbClr val="034EA2"/>
                </a:solidFill>
                <a:latin typeface="Arial"/>
                <a:ea typeface="Calibri" panose="020F0502020204030204" pitchFamily="34" charset="0"/>
                <a:cs typeface="Arial"/>
              </a:rPr>
              <a:t>Stickers with the Programme logo &amp; </a:t>
            </a:r>
            <a:endParaRPr lang="en-US" sz="2000">
              <a:solidFill>
                <a:srgbClr val="034EA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 algn="just" hangingPunct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ct val="100000"/>
              <a:buNone/>
            </a:pPr>
            <a:r>
              <a:rPr lang="en-US" sz="2000">
                <a:solidFill>
                  <a:srgbClr val="034EA2"/>
                </a:solidFill>
                <a:latin typeface="Arial"/>
                <a:ea typeface="Calibri" panose="020F0502020204030204" pitchFamily="34" charset="0"/>
                <a:cs typeface="Arial"/>
              </a:rPr>
              <a:t>plaques in equipped premises</a:t>
            </a:r>
          </a:p>
          <a:p>
            <a:pPr marL="740410" lvl="1" indent="-342900" algn="just" hangingPunct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en-US" sz="1800">
                <a:solidFill>
                  <a:srgbClr val="034EA2"/>
                </a:solidFill>
                <a:latin typeface="Arial"/>
                <a:ea typeface="Calibri" panose="020F0502020204030204" pitchFamily="34" charset="0"/>
                <a:cs typeface="Arial"/>
              </a:rPr>
              <a:t>Highly recommended</a:t>
            </a:r>
          </a:p>
          <a:p>
            <a:pPr marL="740410" lvl="1" indent="-342900" algn="just" hangingPunct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ct val="100000"/>
            </a:pPr>
            <a:r>
              <a:rPr lang="en-US" sz="1800">
                <a:solidFill>
                  <a:srgbClr val="034EA2"/>
                </a:solidFill>
                <a:latin typeface="Arial"/>
                <a:ea typeface="Calibri" panose="020F0502020204030204" pitchFamily="34" charset="0"/>
                <a:cs typeface="Arial"/>
              </a:rPr>
              <a:t>After purchase, and after project</a:t>
            </a:r>
          </a:p>
          <a:p>
            <a:pPr marL="287655" indent="-287655"/>
            <a:r>
              <a:rPr lang="en-US" sz="2000">
                <a:solidFill>
                  <a:srgbClr val="FF0000"/>
                </a:solidFill>
              </a:rPr>
              <a:t>Labeling of specialized cars is mandatory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D35038-6269-4DBE-94AA-675455BA5833}"/>
              </a:ext>
            </a:extLst>
          </p:cNvPr>
          <p:cNvSpPr txBox="1"/>
          <p:nvPr/>
        </p:nvSpPr>
        <p:spPr>
          <a:xfrm>
            <a:off x="1411254" y="4680422"/>
            <a:ext cx="3962027" cy="1021556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>
                <a:solidFill>
                  <a:srgbClr val="034EA2"/>
                </a:solidFill>
              </a:rPr>
              <a:t>LP should request for stickers and plaques from</a:t>
            </a:r>
            <a:endParaRPr lang="en-US">
              <a:solidFill>
                <a:srgbClr val="034EA2"/>
              </a:solidFill>
              <a:cs typeface="Arial"/>
            </a:endParaRPr>
          </a:p>
          <a:p>
            <a:pPr algn="ctr"/>
            <a:r>
              <a:rPr lang="en-US">
                <a:solidFill>
                  <a:srgbClr val="034EA2"/>
                </a:solidFill>
              </a:rPr>
              <a:t>Janis.Vanags@varam.gov.lv</a:t>
            </a:r>
            <a:endParaRPr lang="en-US">
              <a:solidFill>
                <a:srgbClr val="034EA2"/>
              </a:solidFill>
              <a:cs typeface="Arial"/>
            </a:endParaRPr>
          </a:p>
        </p:txBody>
      </p:sp>
      <p:pic>
        <p:nvPicPr>
          <p:cNvPr id="4" name="Picture 3" descr="A large orange truck parked in front of a building&#10;&#10;Description automatically generated">
            <a:extLst>
              <a:ext uri="{FF2B5EF4-FFF2-40B4-BE49-F238E27FC236}">
                <a16:creationId xmlns:a16="http://schemas.microsoft.com/office/drawing/2014/main" id="{5ABE4528-6510-4EA1-AB5F-879995920B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697" y="3242821"/>
            <a:ext cx="3964796" cy="2974157"/>
          </a:xfrm>
          <a:prstGeom prst="rect">
            <a:avLst/>
          </a:prstGeom>
        </p:spPr>
      </p:pic>
      <p:pic>
        <p:nvPicPr>
          <p:cNvPr id="7" name="Picture 6" descr="A view of a room&#10;&#10;Description automatically generated">
            <a:extLst>
              <a:ext uri="{FF2B5EF4-FFF2-40B4-BE49-F238E27FC236}">
                <a16:creationId xmlns:a16="http://schemas.microsoft.com/office/drawing/2014/main" id="{D380A326-42C4-4F3A-9184-883FDFB313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493" y="2450970"/>
            <a:ext cx="2824507" cy="376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1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LatLit Priorities Theme">
  <a:themeElements>
    <a:clrScheme name="LatLit Priorities Scheme">
      <a:dk1>
        <a:sysClr val="windowText" lastClr="000000"/>
      </a:dk1>
      <a:lt1>
        <a:sysClr val="window" lastClr="FFFFFF"/>
      </a:lt1>
      <a:dk2>
        <a:srgbClr val="003399"/>
      </a:dk2>
      <a:lt2>
        <a:srgbClr val="9FAEE5"/>
      </a:lt2>
      <a:accent1>
        <a:srgbClr val="9FAEE5"/>
      </a:accent1>
      <a:accent2>
        <a:srgbClr val="003399"/>
      </a:accent2>
      <a:accent3>
        <a:srgbClr val="98C222"/>
      </a:accent3>
      <a:accent4>
        <a:srgbClr val="EA6647"/>
      </a:accent4>
      <a:accent5>
        <a:srgbClr val="A36298"/>
      </a:accent5>
      <a:accent6>
        <a:srgbClr val="3C7486"/>
      </a:accent6>
      <a:hlink>
        <a:srgbClr val="0563C1"/>
      </a:hlink>
      <a:folHlink>
        <a:srgbClr val="954F72"/>
      </a:folHlink>
    </a:clrScheme>
    <a:fontScheme name="LatLit fonts">
      <a:majorFont>
        <a:latin typeface="Arial"/>
        <a:ea typeface="Cambria Math"/>
        <a:cs typeface=""/>
      </a:majorFont>
      <a:minorFont>
        <a:latin typeface="Arial"/>
        <a:ea typeface="Cambria Math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atLit Priorities Theme" id="{D561ECC3-96F3-4A51-8401-B539DA9A2BE8}" vid="{5535AC07-52AF-46AC-997F-19991FDB071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736</Words>
  <Application>Microsoft Office PowerPoint</Application>
  <PresentationFormat>Widescreen</PresentationFormat>
  <Paragraphs>136</Paragraphs>
  <Slides>18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Verdana</vt:lpstr>
      <vt:lpstr>Wingdings</vt:lpstr>
      <vt:lpstr>LatLit Priorities Theme</vt:lpstr>
      <vt:lpstr>PowerPoint Presentation</vt:lpstr>
      <vt:lpstr>PowerPoint Presentation</vt:lpstr>
      <vt:lpstr>Visibility rules for projects</vt:lpstr>
      <vt:lpstr>PowerPoint Presentation</vt:lpstr>
      <vt:lpstr>Websites of project partners</vt:lpstr>
      <vt:lpstr>PowerPoint Presentation</vt:lpstr>
      <vt:lpstr>PowerPoint Presentation</vt:lpstr>
      <vt:lpstr>Marking of infrastructure objects</vt:lpstr>
      <vt:lpstr>Labelling of equipment</vt:lpstr>
      <vt:lpstr>Promotional materials</vt:lpstr>
      <vt:lpstr>Press release</vt:lpstr>
      <vt:lpstr> </vt:lpstr>
      <vt:lpstr>Online events</vt:lpstr>
      <vt:lpstr>Common mistakes</vt:lpstr>
      <vt:lpstr>PowerPoint Presentation</vt:lpstr>
      <vt:lpstr>PowerPoint Presentation</vt:lpstr>
      <vt:lpstr>PowerPoint Presentation</vt:lpstr>
      <vt:lpstr>Thank you! Paldies! Ačiū!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Jānis Vanags</dc:creator>
  <cp:lastModifiedBy>Jānis Vanags</cp:lastModifiedBy>
  <cp:revision>25</cp:revision>
  <dcterms:created xsi:type="dcterms:W3CDTF">2020-09-07T14:10:10Z</dcterms:created>
  <dcterms:modified xsi:type="dcterms:W3CDTF">2021-03-30T12:01:04Z</dcterms:modified>
</cp:coreProperties>
</file>